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2" r:id="rId3"/>
    <p:sldMasterId id="2147483684" r:id="rId4"/>
  </p:sldMasterIdLst>
  <p:notesMasterIdLst>
    <p:notesMasterId r:id="rId23"/>
  </p:notesMasterIdLst>
  <p:sldIdLst>
    <p:sldId id="361" r:id="rId5"/>
    <p:sldId id="338" r:id="rId6"/>
    <p:sldId id="276" r:id="rId7"/>
    <p:sldId id="279" r:id="rId8"/>
    <p:sldId id="343" r:id="rId9"/>
    <p:sldId id="298" r:id="rId10"/>
    <p:sldId id="341" r:id="rId11"/>
    <p:sldId id="285" r:id="rId12"/>
    <p:sldId id="349" r:id="rId13"/>
    <p:sldId id="355" r:id="rId14"/>
    <p:sldId id="356" r:id="rId15"/>
    <p:sldId id="357" r:id="rId16"/>
    <p:sldId id="358" r:id="rId17"/>
    <p:sldId id="348" r:id="rId18"/>
    <p:sldId id="346" r:id="rId19"/>
    <p:sldId id="359" r:id="rId20"/>
    <p:sldId id="360" r:id="rId21"/>
    <p:sldId id="350" r:id="rId22"/>
  </p:sldIdLst>
  <p:sldSz cx="18288000" cy="10287000"/>
  <p:notesSz cx="6858000" cy="9144000"/>
  <p:embeddedFontLst>
    <p:embeddedFont>
      <p:font typeface="#9Slide04 Pridi SemiBold" panose="00000700000000000000" pitchFamily="2" charset="-34"/>
      <p:bold r:id="rId24"/>
    </p:embeddedFont>
    <p:embeddedFont>
      <p:font typeface="#9Slide04 Rokkitt Medium" panose="00000600000000000000" pitchFamily="2" charset="0"/>
      <p:regular r:id="rId25"/>
    </p:embeddedFont>
    <p:embeddedFont>
      <p:font typeface="#9Slide06 Ong Do Gia" panose="02040603050506020204" pitchFamily="18" charset="0"/>
      <p:regular r:id="rId26"/>
    </p:embeddedFont>
    <p:embeddedFont>
      <p:font typeface="#9Slide07 Crocante" panose="02000000000000000000" pitchFamily="2" charset="0"/>
      <p:regular r:id="rId27"/>
    </p:embeddedFont>
    <p:embeddedFont>
      <p:font typeface="#9Slide07 IcielBaliho Script" pitchFamily="2" charset="0"/>
      <p:regular r:id="rId28"/>
    </p:embeddedFont>
    <p:embeddedFont>
      <p:font typeface="#9Slide07 SVNBango" panose="02000000000000000000" pitchFamily="2" charset="0"/>
      <p:regular r:id="rId29"/>
    </p:embeddedFont>
    <p:embeddedFont>
      <p:font typeface="#9Slide07 SVNGuerrilla" panose="00000500000000000000" pitchFamily="2" charset="0"/>
      <p:regular r:id="rId30"/>
    </p:embeddedFont>
    <p:embeddedFont>
      <p:font typeface="Alex Brush" panose="020B0604020202020204" charset="0"/>
      <p:regular r:id="rId31"/>
    </p:embeddedFont>
    <p:embeddedFont>
      <p:font typeface="Alike" panose="020B0604020202020204" charset="0"/>
      <p:regular r:id="rId32"/>
    </p:embeddedFont>
    <p:embeddedFont>
      <p:font typeface="Alike Bold" panose="020B0604020202020204" charset="0"/>
      <p:regular r:id="rId3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86007" autoAdjust="0"/>
  </p:normalViewPr>
  <p:slideViewPr>
    <p:cSldViewPr>
      <p:cViewPr varScale="1">
        <p:scale>
          <a:sx n="42" d="100"/>
          <a:sy n="42" d="100"/>
        </p:scale>
        <p:origin x="783" y="159"/>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4" d="100"/>
        <a:sy n="84" d="100"/>
      </p:scale>
      <p:origin x="0" y="-687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3.fntdata"/><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2.fntdata"/><Relationship Id="rId33" Type="http://schemas.openxmlformats.org/officeDocument/2006/relationships/font" Target="fonts/font10.fntdata"/><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8.fntdata"/><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5ACC37-D518-4BC5-928D-478B15364E90}" type="datetimeFigureOut">
              <a:rPr lang="en-US" smtClean="0"/>
              <a:t>1/15/2025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0A4271-9369-4466-85D0-C59773D8932E}" type="slidenum">
              <a:rPr lang="en-US" smtClean="0"/>
              <a:t>‹#›</a:t>
            </a:fld>
            <a:endParaRPr lang="en-US"/>
          </a:p>
        </p:txBody>
      </p:sp>
    </p:spTree>
    <p:extLst>
      <p:ext uri="{BB962C8B-B14F-4D97-AF65-F5344CB8AC3E}">
        <p14:creationId xmlns:p14="http://schemas.microsoft.com/office/powerpoint/2010/main" val="1992489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Hãy</a:t>
            </a:r>
            <a:r>
              <a:rPr lang="en-US" dirty="0"/>
              <a:t> </a:t>
            </a:r>
            <a:r>
              <a:rPr lang="en-US" dirty="0" err="1"/>
              <a:t>liệt</a:t>
            </a:r>
            <a:r>
              <a:rPr lang="en-US" dirty="0"/>
              <a:t> </a:t>
            </a:r>
            <a:r>
              <a:rPr lang="en-US" dirty="0" err="1"/>
              <a:t>kê</a:t>
            </a:r>
            <a:r>
              <a:rPr lang="en-US" dirty="0"/>
              <a:t> 3 </a:t>
            </a:r>
            <a:r>
              <a:rPr lang="en-US" dirty="0" err="1"/>
              <a:t>đặc</a:t>
            </a:r>
            <a:r>
              <a:rPr lang="en-US" dirty="0"/>
              <a:t> </a:t>
            </a:r>
            <a:r>
              <a:rPr lang="en-US" dirty="0" err="1"/>
              <a:t>điểm</a:t>
            </a:r>
            <a:r>
              <a:rPr lang="en-US" dirty="0"/>
              <a:t> </a:t>
            </a:r>
            <a:r>
              <a:rPr lang="en-US" dirty="0" err="1"/>
              <a:t>tiêu</a:t>
            </a:r>
            <a:r>
              <a:rPr lang="en-US" dirty="0"/>
              <a:t> </a:t>
            </a:r>
            <a:r>
              <a:rPr lang="en-US" dirty="0" err="1"/>
              <a:t>biểu</a:t>
            </a:r>
            <a:r>
              <a:rPr lang="en-US" dirty="0"/>
              <a:t> </a:t>
            </a:r>
            <a:r>
              <a:rPr lang="en-US" dirty="0" err="1"/>
              <a:t>và</a:t>
            </a:r>
            <a:r>
              <a:rPr lang="en-US" dirty="0"/>
              <a:t> 1 </a:t>
            </a:r>
            <a:r>
              <a:rPr lang="en-US" dirty="0" err="1"/>
              <a:t>vấn</a:t>
            </a:r>
            <a:r>
              <a:rPr lang="en-US" dirty="0"/>
              <a:t> </a:t>
            </a:r>
            <a:r>
              <a:rPr lang="en-US" dirty="0" err="1"/>
              <a:t>đề</a:t>
            </a:r>
            <a:r>
              <a:rPr lang="en-US" dirty="0"/>
              <a:t> </a:t>
            </a:r>
            <a:r>
              <a:rPr lang="en-US" dirty="0" err="1"/>
              <a:t>lớn</a:t>
            </a:r>
            <a:r>
              <a:rPr lang="en-US" dirty="0"/>
              <a:t> </a:t>
            </a:r>
            <a:r>
              <a:rPr lang="en-US" dirty="0" err="1"/>
              <a:t>mà</a:t>
            </a:r>
            <a:r>
              <a:rPr lang="en-US" dirty="0"/>
              <a:t> </a:t>
            </a:r>
            <a:r>
              <a:rPr lang="en-US" dirty="0" err="1"/>
              <a:t>giới</a:t>
            </a:r>
            <a:r>
              <a:rPr lang="en-US" dirty="0"/>
              <a:t> </a:t>
            </a:r>
            <a:r>
              <a:rPr lang="en-US" dirty="0" err="1"/>
              <a:t>trẻ</a:t>
            </a:r>
            <a:r>
              <a:rPr lang="en-US" dirty="0"/>
              <a:t> </a:t>
            </a:r>
            <a:r>
              <a:rPr lang="en-US" dirty="0" err="1"/>
              <a:t>đang</a:t>
            </a:r>
            <a:r>
              <a:rPr lang="en-US" dirty="0"/>
              <a:t> </a:t>
            </a:r>
            <a:r>
              <a:rPr lang="en-US" dirty="0" err="1"/>
              <a:t>đối</a:t>
            </a:r>
            <a:r>
              <a:rPr lang="en-US" dirty="0"/>
              <a:t> </a:t>
            </a:r>
            <a:r>
              <a:rPr lang="en-US" dirty="0" err="1"/>
              <a:t>mặt</a:t>
            </a:r>
            <a:r>
              <a:rPr lang="en-US" dirty="0"/>
              <a:t>.</a:t>
            </a:r>
            <a:br>
              <a:rPr lang="en-US" dirty="0"/>
            </a:br>
            <a:r>
              <a:rPr lang="en-US" dirty="0"/>
              <a:t>(</a:t>
            </a:r>
            <a:r>
              <a:rPr lang="en-US" dirty="0" err="1"/>
              <a:t>Gợi</a:t>
            </a:r>
            <a:r>
              <a:rPr lang="en-US" dirty="0"/>
              <a:t> ý: 3 </a:t>
            </a:r>
            <a:r>
              <a:rPr lang="en-US" dirty="0" err="1"/>
              <a:t>đặc</a:t>
            </a:r>
            <a:r>
              <a:rPr lang="en-US" dirty="0"/>
              <a:t> </a:t>
            </a:r>
            <a:r>
              <a:rPr lang="en-US" dirty="0" err="1"/>
              <a:t>điểm</a:t>
            </a:r>
            <a:r>
              <a:rPr lang="en-US" dirty="0"/>
              <a:t> </a:t>
            </a:r>
            <a:r>
              <a:rPr lang="en-US" dirty="0" err="1"/>
              <a:t>tiêu</a:t>
            </a:r>
            <a:r>
              <a:rPr lang="en-US" dirty="0"/>
              <a:t> </a:t>
            </a:r>
            <a:r>
              <a:rPr lang="en-US" dirty="0" err="1"/>
              <a:t>biểu</a:t>
            </a:r>
            <a:r>
              <a:rPr lang="en-US" dirty="0"/>
              <a:t>: </a:t>
            </a:r>
            <a:r>
              <a:rPr lang="en-US" dirty="0" err="1"/>
              <a:t>Cá</a:t>
            </a:r>
            <a:r>
              <a:rPr lang="en-US" dirty="0"/>
              <a:t> </a:t>
            </a:r>
            <a:r>
              <a:rPr lang="en-US" dirty="0" err="1"/>
              <a:t>tính</a:t>
            </a:r>
            <a:r>
              <a:rPr lang="en-US" dirty="0"/>
              <a:t> </a:t>
            </a:r>
            <a:r>
              <a:rPr lang="en-US" dirty="0" err="1"/>
              <a:t>mạnh</a:t>
            </a:r>
            <a:r>
              <a:rPr lang="en-US" dirty="0"/>
              <a:t> </a:t>
            </a:r>
            <a:r>
              <a:rPr lang="en-US" dirty="0" err="1"/>
              <a:t>mẽ</a:t>
            </a:r>
            <a:r>
              <a:rPr lang="en-US" dirty="0"/>
              <a:t> </a:t>
            </a:r>
            <a:r>
              <a:rPr lang="en-US" dirty="0" err="1"/>
              <a:t>và</a:t>
            </a:r>
            <a:r>
              <a:rPr lang="en-US" dirty="0"/>
              <a:t> </a:t>
            </a:r>
            <a:r>
              <a:rPr lang="en-US" dirty="0" err="1"/>
              <a:t>sáng</a:t>
            </a:r>
            <a:r>
              <a:rPr lang="en-US" dirty="0"/>
              <a:t> </a:t>
            </a:r>
            <a:r>
              <a:rPr lang="en-US" dirty="0" err="1"/>
              <a:t>tạo</a:t>
            </a:r>
            <a:r>
              <a:rPr lang="en-US" dirty="0"/>
              <a:t>; Am </a:t>
            </a:r>
            <a:r>
              <a:rPr lang="en-US" dirty="0" err="1"/>
              <a:t>hiểu</a:t>
            </a:r>
            <a:r>
              <a:rPr lang="en-US" dirty="0"/>
              <a:t> </a:t>
            </a:r>
            <a:r>
              <a:rPr lang="en-US" dirty="0" err="1"/>
              <a:t>công</a:t>
            </a:r>
            <a:r>
              <a:rPr lang="en-US" dirty="0"/>
              <a:t> </a:t>
            </a:r>
            <a:r>
              <a:rPr lang="en-US" dirty="0" err="1"/>
              <a:t>nghệ</a:t>
            </a:r>
            <a:r>
              <a:rPr lang="en-US" dirty="0"/>
              <a:t>; Quan </a:t>
            </a:r>
            <a:r>
              <a:rPr lang="en-US" dirty="0" err="1"/>
              <a:t>tâm</a:t>
            </a:r>
            <a:r>
              <a:rPr lang="en-US" dirty="0"/>
              <a:t> </a:t>
            </a:r>
            <a:r>
              <a:rPr lang="en-US" dirty="0" err="1"/>
              <a:t>đến</a:t>
            </a:r>
            <a:r>
              <a:rPr lang="en-US" dirty="0"/>
              <a:t> </a:t>
            </a:r>
            <a:r>
              <a:rPr lang="en-US" dirty="0" err="1"/>
              <a:t>giá</a:t>
            </a:r>
            <a:r>
              <a:rPr lang="en-US" dirty="0"/>
              <a:t> </a:t>
            </a:r>
            <a:r>
              <a:rPr lang="en-US" dirty="0" err="1"/>
              <a:t>trị</a:t>
            </a:r>
            <a:r>
              <a:rPr lang="en-US" dirty="0"/>
              <a:t> </a:t>
            </a:r>
            <a:r>
              <a:rPr lang="en-US" dirty="0" err="1"/>
              <a:t>xã</a:t>
            </a:r>
            <a:r>
              <a:rPr lang="en-US" dirty="0"/>
              <a:t> </a:t>
            </a:r>
            <a:r>
              <a:rPr lang="en-US" dirty="0" err="1"/>
              <a:t>hội</a:t>
            </a:r>
            <a:r>
              <a:rPr lang="en-US" dirty="0"/>
              <a:t>; </a:t>
            </a:r>
          </a:p>
          <a:p>
            <a:r>
              <a:rPr lang="en-US" dirty="0" err="1"/>
              <a:t>Vấn</a:t>
            </a:r>
            <a:r>
              <a:rPr lang="en-US" dirty="0"/>
              <a:t> </a:t>
            </a:r>
            <a:r>
              <a:rPr lang="en-US" dirty="0" err="1"/>
              <a:t>đề</a:t>
            </a:r>
            <a:r>
              <a:rPr lang="en-US" dirty="0"/>
              <a:t> </a:t>
            </a:r>
            <a:r>
              <a:rPr lang="en-US" dirty="0" err="1"/>
              <a:t>đối</a:t>
            </a:r>
            <a:r>
              <a:rPr lang="en-US" dirty="0"/>
              <a:t> </a:t>
            </a:r>
            <a:r>
              <a:rPr lang="en-US" dirty="0" err="1"/>
              <a:t>mặt</a:t>
            </a:r>
            <a:r>
              <a:rPr lang="en-US" dirty="0"/>
              <a:t>: </a:t>
            </a:r>
            <a:r>
              <a:rPr lang="vi-VN" dirty="0"/>
              <a:t>Việc thể hiện bản thân </a:t>
            </a:r>
            <a:r>
              <a:rPr lang="en-US" dirty="0" err="1"/>
              <a:t>một</a:t>
            </a:r>
            <a:r>
              <a:rPr lang="en-US" dirty="0"/>
              <a:t> </a:t>
            </a:r>
            <a:r>
              <a:rPr lang="en-US" dirty="0" err="1"/>
              <a:t>cách</a:t>
            </a:r>
            <a:r>
              <a:rPr lang="en-US" dirty="0"/>
              <a:t> </a:t>
            </a:r>
            <a:r>
              <a:rPr lang="en-US" dirty="0" err="1"/>
              <a:t>không</a:t>
            </a:r>
            <a:r>
              <a:rPr lang="en-US" dirty="0"/>
              <a:t> </a:t>
            </a:r>
            <a:r>
              <a:rPr lang="en-US" dirty="0" err="1"/>
              <a:t>phù</a:t>
            </a:r>
            <a:r>
              <a:rPr lang="en-US" dirty="0"/>
              <a:t> </a:t>
            </a:r>
            <a:r>
              <a:rPr lang="en-US" dirty="0" err="1"/>
              <a:t>hợp</a:t>
            </a:r>
            <a:r>
              <a:rPr lang="en-US" dirty="0"/>
              <a:t>; </a:t>
            </a:r>
            <a:r>
              <a:rPr lang="vi-VN" dirty="0"/>
              <a:t>Chạy theo xu hướng mà quên đi giá trị cá nhân…</a:t>
            </a:r>
            <a:r>
              <a:rPr lang="en-US" dirty="0"/>
              <a:t>.)</a:t>
            </a:r>
          </a:p>
        </p:txBody>
      </p:sp>
      <p:sp>
        <p:nvSpPr>
          <p:cNvPr id="4" name="Slide Number Placeholder 3"/>
          <p:cNvSpPr>
            <a:spLocks noGrp="1"/>
          </p:cNvSpPr>
          <p:nvPr>
            <p:ph type="sldNum" sz="quarter" idx="5"/>
          </p:nvPr>
        </p:nvSpPr>
        <p:spPr/>
        <p:txBody>
          <a:bodyPr/>
          <a:lstStyle/>
          <a:p>
            <a:fld id="{C30A4271-9369-4466-85D0-C59773D8932E}" type="slidenum">
              <a:rPr lang="en-US" smtClean="0"/>
              <a:t>1</a:t>
            </a:fld>
            <a:endParaRPr lang="en-US"/>
          </a:p>
        </p:txBody>
      </p:sp>
    </p:spTree>
    <p:extLst>
      <p:ext uri="{BB962C8B-B14F-4D97-AF65-F5344CB8AC3E}">
        <p14:creationId xmlns:p14="http://schemas.microsoft.com/office/powerpoint/2010/main" val="29893125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C30A4271-9369-4466-85D0-C59773D8932E}" type="slidenum">
              <a:rPr lang="en-US" smtClean="0"/>
              <a:t>10</a:t>
            </a:fld>
            <a:endParaRPr lang="en-US"/>
          </a:p>
        </p:txBody>
      </p:sp>
    </p:spTree>
    <p:extLst>
      <p:ext uri="{BB962C8B-B14F-4D97-AF65-F5344CB8AC3E}">
        <p14:creationId xmlns:p14="http://schemas.microsoft.com/office/powerpoint/2010/main" val="16058945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C30A4271-9369-4466-85D0-C59773D8932E}" type="slidenum">
              <a:rPr lang="en-US" smtClean="0"/>
              <a:t>11</a:t>
            </a:fld>
            <a:endParaRPr lang="en-US"/>
          </a:p>
        </p:txBody>
      </p:sp>
    </p:spTree>
    <p:extLst>
      <p:ext uri="{BB962C8B-B14F-4D97-AF65-F5344CB8AC3E}">
        <p14:creationId xmlns:p14="http://schemas.microsoft.com/office/powerpoint/2010/main" val="16152399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C30A4271-9369-4466-85D0-C59773D8932E}" type="slidenum">
              <a:rPr lang="en-US" smtClean="0"/>
              <a:t>12</a:t>
            </a:fld>
            <a:endParaRPr lang="en-US"/>
          </a:p>
        </p:txBody>
      </p:sp>
    </p:spTree>
    <p:extLst>
      <p:ext uri="{BB962C8B-B14F-4D97-AF65-F5344CB8AC3E}">
        <p14:creationId xmlns:p14="http://schemas.microsoft.com/office/powerpoint/2010/main" val="23175146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C30A4271-9369-4466-85D0-C59773D8932E}" type="slidenum">
              <a:rPr lang="en-US" smtClean="0"/>
              <a:t>13</a:t>
            </a:fld>
            <a:endParaRPr lang="en-US"/>
          </a:p>
        </p:txBody>
      </p:sp>
    </p:spTree>
    <p:extLst>
      <p:ext uri="{BB962C8B-B14F-4D97-AF65-F5344CB8AC3E}">
        <p14:creationId xmlns:p14="http://schemas.microsoft.com/office/powerpoint/2010/main" val="8817638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C30A4271-9369-4466-85D0-C59773D8932E}" type="slidenum">
              <a:rPr lang="en-US" smtClean="0"/>
              <a:t>14</a:t>
            </a:fld>
            <a:endParaRPr lang="en-US"/>
          </a:p>
        </p:txBody>
      </p:sp>
    </p:spTree>
    <p:extLst>
      <p:ext uri="{BB962C8B-B14F-4D97-AF65-F5344CB8AC3E}">
        <p14:creationId xmlns:p14="http://schemas.microsoft.com/office/powerpoint/2010/main" val="29424167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C30A4271-9369-4466-85D0-C59773D8932E}" type="slidenum">
              <a:rPr lang="en-US" smtClean="0"/>
              <a:t>17</a:t>
            </a:fld>
            <a:endParaRPr lang="en-US"/>
          </a:p>
        </p:txBody>
      </p:sp>
    </p:spTree>
    <p:extLst>
      <p:ext uri="{BB962C8B-B14F-4D97-AF65-F5344CB8AC3E}">
        <p14:creationId xmlns:p14="http://schemas.microsoft.com/office/powerpoint/2010/main" val="10910554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Hs </a:t>
            </a:r>
            <a:r>
              <a:rPr lang="en-US" dirty="0" err="1"/>
              <a:t>tự</a:t>
            </a:r>
            <a:r>
              <a:rPr lang="en-US" baseline="0" dirty="0"/>
              <a:t> </a:t>
            </a:r>
            <a:r>
              <a:rPr lang="en-US" baseline="0" dirty="0" err="1"/>
              <a:t>rút</a:t>
            </a:r>
            <a:r>
              <a:rPr lang="en-US" baseline="0" dirty="0"/>
              <a:t> </a:t>
            </a:r>
            <a:r>
              <a:rPr lang="en-US" baseline="0" dirty="0" err="1"/>
              <a:t>ra</a:t>
            </a:r>
            <a:r>
              <a:rPr lang="en-US" baseline="0" dirty="0"/>
              <a:t> </a:t>
            </a:r>
            <a:r>
              <a:rPr lang="en-US" baseline="0" dirty="0" err="1"/>
              <a:t>bài</a:t>
            </a:r>
            <a:r>
              <a:rPr lang="en-US" baseline="0" dirty="0"/>
              <a:t> </a:t>
            </a:r>
            <a:r>
              <a:rPr lang="en-US" baseline="0" dirty="0" err="1"/>
              <a:t>học</a:t>
            </a:r>
            <a:r>
              <a:rPr lang="en-US" baseline="0" dirty="0"/>
              <a:t> </a:t>
            </a:r>
            <a:r>
              <a:rPr lang="en-US" baseline="0" dirty="0" err="1"/>
              <a:t>dựa</a:t>
            </a:r>
            <a:r>
              <a:rPr lang="en-US" baseline="0" dirty="0"/>
              <a:t> </a:t>
            </a:r>
            <a:r>
              <a:rPr lang="en-US" baseline="0" dirty="0" err="1"/>
              <a:t>trên</a:t>
            </a:r>
            <a:r>
              <a:rPr lang="en-US" baseline="0" dirty="0"/>
              <a:t> </a:t>
            </a:r>
            <a:r>
              <a:rPr lang="en-US" baseline="0" dirty="0" err="1"/>
              <a:t>những</a:t>
            </a:r>
            <a:r>
              <a:rPr lang="en-US" baseline="0" dirty="0"/>
              <a:t> </a:t>
            </a:r>
            <a:r>
              <a:rPr lang="en-US" baseline="0" dirty="0" err="1"/>
              <a:t>gợi</a:t>
            </a:r>
            <a:r>
              <a:rPr lang="en-US" baseline="0" dirty="0"/>
              <a:t> ý</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0A4271-9369-4466-85D0-C59773D8932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73711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DC1520-B1EC-44BB-94FE-5CC47570AB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29680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C30A4271-9369-4466-85D0-C59773D8932E}" type="slidenum">
              <a:rPr lang="en-US" smtClean="0"/>
              <a:t>3</a:t>
            </a:fld>
            <a:endParaRPr lang="en-US"/>
          </a:p>
        </p:txBody>
      </p:sp>
    </p:spTree>
    <p:extLst>
      <p:ext uri="{BB962C8B-B14F-4D97-AF65-F5344CB8AC3E}">
        <p14:creationId xmlns:p14="http://schemas.microsoft.com/office/powerpoint/2010/main" val="27897238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C30A4271-9369-4466-85D0-C59773D8932E}" type="slidenum">
              <a:rPr lang="en-US" smtClean="0"/>
              <a:t>4</a:t>
            </a:fld>
            <a:endParaRPr lang="en-US"/>
          </a:p>
        </p:txBody>
      </p:sp>
    </p:spTree>
    <p:extLst>
      <p:ext uri="{BB962C8B-B14F-4D97-AF65-F5344CB8AC3E}">
        <p14:creationId xmlns:p14="http://schemas.microsoft.com/office/powerpoint/2010/main" val="2856976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C30A4271-9369-4466-85D0-C59773D8932E}" type="slidenum">
              <a:rPr lang="en-US" smtClean="0"/>
              <a:t>5</a:t>
            </a:fld>
            <a:endParaRPr lang="en-US"/>
          </a:p>
        </p:txBody>
      </p:sp>
    </p:spTree>
    <p:extLst>
      <p:ext uri="{BB962C8B-B14F-4D97-AF65-F5344CB8AC3E}">
        <p14:creationId xmlns:p14="http://schemas.microsoft.com/office/powerpoint/2010/main" val="28039460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Thảo</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luận</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thảo</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luận</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trong</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nhóm</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nhỏ</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và</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thảo</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luận</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giữa</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các</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nhóm</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để</a:t>
            </a:r>
            <a:r>
              <a:rPr lang="en-US" sz="1200" b="1" dirty="0">
                <a:latin typeface="Times New Roman" panose="02020603050405020304" pitchFamily="18" charset="0"/>
                <a:cs typeface="Times New Roman" panose="02020603050405020304" pitchFamily="18" charset="0"/>
              </a:rPr>
              <a:t>:</a:t>
            </a:r>
          </a:p>
          <a:p>
            <a:pPr marR="27305" algn="just"/>
            <a:r>
              <a:rPr lang="vi-VN" sz="1200" dirty="0">
                <a:solidFill>
                  <a:srgbClr val="000000"/>
                </a:solidFill>
                <a:latin typeface="Times New Roman" panose="02020603050405020304" pitchFamily="18" charset="0"/>
                <a:cs typeface="Times New Roman" panose="02020603050405020304" pitchFamily="18" charset="0"/>
              </a:rPr>
              <a:t>+ Trình bày ý kiến.</a:t>
            </a:r>
            <a:endParaRPr lang="vi-VN" sz="1200" dirty="0">
              <a:solidFill>
                <a:srgbClr val="212529"/>
              </a:solidFill>
              <a:latin typeface="Times New Roman" panose="02020603050405020304" pitchFamily="18" charset="0"/>
              <a:cs typeface="Times New Roman" panose="02020603050405020304" pitchFamily="18" charset="0"/>
            </a:endParaRPr>
          </a:p>
          <a:p>
            <a:pPr marR="27305" algn="just"/>
            <a:r>
              <a:rPr lang="vi-VN" sz="1200" dirty="0">
                <a:solidFill>
                  <a:srgbClr val="000000"/>
                </a:solidFill>
                <a:latin typeface="Times New Roman" panose="02020603050405020304" pitchFamily="18" charset="0"/>
                <a:cs typeface="Times New Roman" panose="02020603050405020304" pitchFamily="18" charset="0"/>
              </a:rPr>
              <a:t>+ Phản hồi ý kiến.</a:t>
            </a:r>
            <a:endParaRPr lang="vi-VN" sz="1200" dirty="0">
              <a:solidFill>
                <a:srgbClr val="212529"/>
              </a:solidFill>
              <a:latin typeface="Times New Roman" panose="02020603050405020304" pitchFamily="18" charset="0"/>
              <a:cs typeface="Times New Roman" panose="02020603050405020304" pitchFamily="18" charset="0"/>
            </a:endParaRPr>
          </a:p>
          <a:p>
            <a:pPr marR="27305" algn="just"/>
            <a:r>
              <a:rPr lang="vi-VN" sz="1200" dirty="0">
                <a:solidFill>
                  <a:srgbClr val="000000"/>
                </a:solidFill>
                <a:latin typeface="Times New Roman" panose="02020603050405020304" pitchFamily="18" charset="0"/>
                <a:cs typeface="Times New Roman" panose="02020603050405020304" pitchFamily="18" charset="0"/>
              </a:rPr>
              <a:t>+ Thống nhất ý kiến.</a:t>
            </a:r>
            <a:endParaRPr lang="vi-VN" sz="1200" dirty="0">
              <a:solidFill>
                <a:srgbClr val="212529"/>
              </a:solidFill>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C30A4271-9369-4466-85D0-C59773D8932E}" type="slidenum">
              <a:rPr lang="en-US" smtClean="0"/>
              <a:t>6</a:t>
            </a:fld>
            <a:endParaRPr lang="en-US"/>
          </a:p>
        </p:txBody>
      </p:sp>
    </p:spTree>
    <p:extLst>
      <p:ext uri="{BB962C8B-B14F-4D97-AF65-F5344CB8AC3E}">
        <p14:creationId xmlns:p14="http://schemas.microsoft.com/office/powerpoint/2010/main" val="2740125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DC1520-B1EC-44BB-94FE-5CC47570AB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96767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C30A4271-9369-4466-85D0-C59773D8932E}" type="slidenum">
              <a:rPr lang="en-US" smtClean="0"/>
              <a:t>8</a:t>
            </a:fld>
            <a:endParaRPr lang="en-US"/>
          </a:p>
        </p:txBody>
      </p:sp>
    </p:spTree>
    <p:extLst>
      <p:ext uri="{BB962C8B-B14F-4D97-AF65-F5344CB8AC3E}">
        <p14:creationId xmlns:p14="http://schemas.microsoft.com/office/powerpoint/2010/main" val="32357900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C30A4271-9369-4466-85D0-C59773D8932E}" type="slidenum">
              <a:rPr lang="en-US" smtClean="0"/>
              <a:t>9</a:t>
            </a:fld>
            <a:endParaRPr lang="en-US"/>
          </a:p>
        </p:txBody>
      </p:sp>
    </p:spTree>
    <p:extLst>
      <p:ext uri="{BB962C8B-B14F-4D97-AF65-F5344CB8AC3E}">
        <p14:creationId xmlns:p14="http://schemas.microsoft.com/office/powerpoint/2010/main" val="23712232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551973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037171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956357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234445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64061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306598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528958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364927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503206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325547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171871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397991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967676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971242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809536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614282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484110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623622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7539235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682657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834473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420417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72864" y="2900243"/>
            <a:ext cx="13292466" cy="2001211"/>
          </a:xfrm>
        </p:spPr>
        <p:txBody>
          <a:bodyPr/>
          <a:lstStyle/>
          <a:p>
            <a:r>
              <a:rPr lang="en-US"/>
              <a:t>Click to edit Master title style</a:t>
            </a:r>
          </a:p>
        </p:txBody>
      </p:sp>
      <p:sp>
        <p:nvSpPr>
          <p:cNvPr id="3" name="Subtitle 2"/>
          <p:cNvSpPr>
            <a:spLocks noGrp="1"/>
          </p:cNvSpPr>
          <p:nvPr>
            <p:ph type="subTitle" idx="1"/>
          </p:nvPr>
        </p:nvSpPr>
        <p:spPr>
          <a:xfrm>
            <a:off x="2345729" y="5290457"/>
            <a:ext cx="10946736" cy="2385892"/>
          </a:xfrm>
        </p:spPr>
        <p:txBody>
          <a:bodyPr/>
          <a:lstStyle>
            <a:lvl1pPr marL="0" indent="0" algn="ctr">
              <a:buNone/>
              <a:defRPr>
                <a:solidFill>
                  <a:schemeClr val="tx1">
                    <a:tint val="75000"/>
                  </a:schemeClr>
                </a:solidFill>
              </a:defRPr>
            </a:lvl1pPr>
            <a:lvl2pPr marL="622386" indent="0" algn="ctr">
              <a:buNone/>
              <a:defRPr>
                <a:solidFill>
                  <a:schemeClr val="tx1">
                    <a:tint val="75000"/>
                  </a:schemeClr>
                </a:solidFill>
              </a:defRPr>
            </a:lvl2pPr>
            <a:lvl3pPr marL="1244773" indent="0" algn="ctr">
              <a:buNone/>
              <a:defRPr>
                <a:solidFill>
                  <a:schemeClr val="tx1">
                    <a:tint val="75000"/>
                  </a:schemeClr>
                </a:solidFill>
              </a:defRPr>
            </a:lvl3pPr>
            <a:lvl4pPr marL="1867159" indent="0" algn="ctr">
              <a:buNone/>
              <a:defRPr>
                <a:solidFill>
                  <a:schemeClr val="tx1">
                    <a:tint val="75000"/>
                  </a:schemeClr>
                </a:solidFill>
              </a:defRPr>
            </a:lvl4pPr>
            <a:lvl5pPr marL="2489545" indent="0" algn="ctr">
              <a:buNone/>
              <a:defRPr>
                <a:solidFill>
                  <a:schemeClr val="tx1">
                    <a:tint val="75000"/>
                  </a:schemeClr>
                </a:solidFill>
              </a:defRPr>
            </a:lvl5pPr>
            <a:lvl6pPr marL="3111932" indent="0" algn="ctr">
              <a:buNone/>
              <a:defRPr>
                <a:solidFill>
                  <a:schemeClr val="tx1">
                    <a:tint val="75000"/>
                  </a:schemeClr>
                </a:solidFill>
              </a:defRPr>
            </a:lvl6pPr>
            <a:lvl7pPr marL="3734318" indent="0" algn="ctr">
              <a:buNone/>
              <a:defRPr>
                <a:solidFill>
                  <a:schemeClr val="tx1">
                    <a:tint val="75000"/>
                  </a:schemeClr>
                </a:solidFill>
              </a:defRPr>
            </a:lvl7pPr>
            <a:lvl8pPr marL="4356705" indent="0" algn="ctr">
              <a:buNone/>
              <a:defRPr>
                <a:solidFill>
                  <a:schemeClr val="tx1">
                    <a:tint val="75000"/>
                  </a:schemeClr>
                </a:solidFill>
              </a:defRPr>
            </a:lvl8pPr>
            <a:lvl9pPr marL="4979091"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1244773"/>
            <a:fld id="{1D8BD707-D9CF-40AE-B4C6-C98DA3205C09}" type="datetimeFigureOut">
              <a:rPr lang="en-US" smtClean="0">
                <a:solidFill>
                  <a:prstClr val="black">
                    <a:tint val="75000"/>
                  </a:prstClr>
                </a:solidFill>
              </a:rPr>
              <a:pPr defTabSz="1244773"/>
              <a:t>1/15/2025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44773"/>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44773"/>
            <a:fld id="{B6F15528-21DE-4FAA-801E-634DDDAF4B2B}" type="slidenum">
              <a:rPr lang="en-US" smtClean="0">
                <a:solidFill>
                  <a:prstClr val="black">
                    <a:tint val="75000"/>
                  </a:prstClr>
                </a:solidFill>
              </a:rPr>
              <a:pPr defTabSz="1244773"/>
              <a:t>‹#›</a:t>
            </a:fld>
            <a:endParaRPr lang="en-US">
              <a:solidFill>
                <a:prstClr val="black">
                  <a:tint val="75000"/>
                </a:prstClr>
              </a:solidFill>
            </a:endParaRPr>
          </a:p>
        </p:txBody>
      </p:sp>
    </p:spTree>
    <p:extLst>
      <p:ext uri="{BB962C8B-B14F-4D97-AF65-F5344CB8AC3E}">
        <p14:creationId xmlns:p14="http://schemas.microsoft.com/office/powerpoint/2010/main" val="54022511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244773"/>
            <a:fld id="{1D8BD707-D9CF-40AE-B4C6-C98DA3205C09}" type="datetimeFigureOut">
              <a:rPr lang="en-US" smtClean="0">
                <a:solidFill>
                  <a:prstClr val="black">
                    <a:tint val="75000"/>
                  </a:prstClr>
                </a:solidFill>
              </a:rPr>
              <a:pPr defTabSz="1244773"/>
              <a:t>1/15/2025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44773"/>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44773"/>
            <a:fld id="{B6F15528-21DE-4FAA-801E-634DDDAF4B2B}" type="slidenum">
              <a:rPr lang="en-US" smtClean="0">
                <a:solidFill>
                  <a:prstClr val="black">
                    <a:tint val="75000"/>
                  </a:prstClr>
                </a:solidFill>
              </a:rPr>
              <a:pPr defTabSz="1244773"/>
              <a:t>‹#›</a:t>
            </a:fld>
            <a:endParaRPr lang="en-US">
              <a:solidFill>
                <a:prstClr val="black">
                  <a:tint val="75000"/>
                </a:prstClr>
              </a:solidFill>
            </a:endParaRPr>
          </a:p>
        </p:txBody>
      </p:sp>
    </p:spTree>
    <p:extLst>
      <p:ext uri="{BB962C8B-B14F-4D97-AF65-F5344CB8AC3E}">
        <p14:creationId xmlns:p14="http://schemas.microsoft.com/office/powerpoint/2010/main" val="11542864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35309" y="5999310"/>
            <a:ext cx="13292466" cy="1854253"/>
          </a:xfrm>
        </p:spPr>
        <p:txBody>
          <a:bodyPr anchor="t"/>
          <a:lstStyle>
            <a:lvl1pPr algn="l">
              <a:defRPr sz="5445" b="1" cap="all"/>
            </a:lvl1pPr>
          </a:lstStyle>
          <a:p>
            <a:r>
              <a:rPr lang="en-US"/>
              <a:t>Click to edit Master title style</a:t>
            </a:r>
          </a:p>
        </p:txBody>
      </p:sp>
      <p:sp>
        <p:nvSpPr>
          <p:cNvPr id="3" name="Text Placeholder 2"/>
          <p:cNvSpPr>
            <a:spLocks noGrp="1"/>
          </p:cNvSpPr>
          <p:nvPr>
            <p:ph type="body" idx="1"/>
          </p:nvPr>
        </p:nvSpPr>
        <p:spPr>
          <a:xfrm>
            <a:off x="1235309" y="3957039"/>
            <a:ext cx="13292466" cy="2042271"/>
          </a:xfrm>
        </p:spPr>
        <p:txBody>
          <a:bodyPr anchor="b"/>
          <a:lstStyle>
            <a:lvl1pPr marL="0" indent="0">
              <a:buNone/>
              <a:defRPr sz="2723">
                <a:solidFill>
                  <a:schemeClr val="tx1">
                    <a:tint val="75000"/>
                  </a:schemeClr>
                </a:solidFill>
              </a:defRPr>
            </a:lvl1pPr>
            <a:lvl2pPr marL="622386" indent="0">
              <a:buNone/>
              <a:defRPr sz="2450">
                <a:solidFill>
                  <a:schemeClr val="tx1">
                    <a:tint val="75000"/>
                  </a:schemeClr>
                </a:solidFill>
              </a:defRPr>
            </a:lvl2pPr>
            <a:lvl3pPr marL="1244773" indent="0">
              <a:buNone/>
              <a:defRPr sz="2178">
                <a:solidFill>
                  <a:schemeClr val="tx1">
                    <a:tint val="75000"/>
                  </a:schemeClr>
                </a:solidFill>
              </a:defRPr>
            </a:lvl3pPr>
            <a:lvl4pPr marL="1867159" indent="0">
              <a:buNone/>
              <a:defRPr sz="1906">
                <a:solidFill>
                  <a:schemeClr val="tx1">
                    <a:tint val="75000"/>
                  </a:schemeClr>
                </a:solidFill>
              </a:defRPr>
            </a:lvl4pPr>
            <a:lvl5pPr marL="2489545" indent="0">
              <a:buNone/>
              <a:defRPr sz="1906">
                <a:solidFill>
                  <a:schemeClr val="tx1">
                    <a:tint val="75000"/>
                  </a:schemeClr>
                </a:solidFill>
              </a:defRPr>
            </a:lvl5pPr>
            <a:lvl6pPr marL="3111932" indent="0">
              <a:buNone/>
              <a:defRPr sz="1906">
                <a:solidFill>
                  <a:schemeClr val="tx1">
                    <a:tint val="75000"/>
                  </a:schemeClr>
                </a:solidFill>
              </a:defRPr>
            </a:lvl6pPr>
            <a:lvl7pPr marL="3734318" indent="0">
              <a:buNone/>
              <a:defRPr sz="1906">
                <a:solidFill>
                  <a:schemeClr val="tx1">
                    <a:tint val="75000"/>
                  </a:schemeClr>
                </a:solidFill>
              </a:defRPr>
            </a:lvl7pPr>
            <a:lvl8pPr marL="4356705" indent="0">
              <a:buNone/>
              <a:defRPr sz="1906">
                <a:solidFill>
                  <a:schemeClr val="tx1">
                    <a:tint val="75000"/>
                  </a:schemeClr>
                </a:solidFill>
              </a:defRPr>
            </a:lvl8pPr>
            <a:lvl9pPr marL="4979091" indent="0">
              <a:buNone/>
              <a:defRPr sz="1906">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1244773"/>
            <a:fld id="{1D8BD707-D9CF-40AE-B4C6-C98DA3205C09}" type="datetimeFigureOut">
              <a:rPr lang="en-US" smtClean="0">
                <a:solidFill>
                  <a:prstClr val="black">
                    <a:tint val="75000"/>
                  </a:prstClr>
                </a:solidFill>
              </a:rPr>
              <a:pPr defTabSz="1244773"/>
              <a:t>1/15/2025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44773"/>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44773"/>
            <a:fld id="{B6F15528-21DE-4FAA-801E-634DDDAF4B2B}" type="slidenum">
              <a:rPr lang="en-US" smtClean="0">
                <a:solidFill>
                  <a:prstClr val="black">
                    <a:tint val="75000"/>
                  </a:prstClr>
                </a:solidFill>
              </a:rPr>
              <a:pPr defTabSz="1244773"/>
              <a:t>‹#›</a:t>
            </a:fld>
            <a:endParaRPr lang="en-US">
              <a:solidFill>
                <a:prstClr val="black">
                  <a:tint val="75000"/>
                </a:prstClr>
              </a:solidFill>
            </a:endParaRPr>
          </a:p>
        </p:txBody>
      </p:sp>
    </p:spTree>
    <p:extLst>
      <p:ext uri="{BB962C8B-B14F-4D97-AF65-F5344CB8AC3E}">
        <p14:creationId xmlns:p14="http://schemas.microsoft.com/office/powerpoint/2010/main" val="358283286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81910" y="2178424"/>
            <a:ext cx="6906869" cy="6161395"/>
          </a:xfrm>
        </p:spPr>
        <p:txBody>
          <a:bodyPr/>
          <a:lstStyle>
            <a:lvl1pPr>
              <a:defRPr sz="3812"/>
            </a:lvl1pPr>
            <a:lvl2pPr>
              <a:defRPr sz="3267"/>
            </a:lvl2pPr>
            <a:lvl3pPr>
              <a:defRPr sz="2723"/>
            </a:lvl3pPr>
            <a:lvl4pPr>
              <a:defRPr sz="2450"/>
            </a:lvl4pPr>
            <a:lvl5pPr>
              <a:defRPr sz="2450"/>
            </a:lvl5pPr>
            <a:lvl6pPr>
              <a:defRPr sz="2450"/>
            </a:lvl6pPr>
            <a:lvl7pPr>
              <a:defRPr sz="2450"/>
            </a:lvl7pPr>
            <a:lvl8pPr>
              <a:defRPr sz="2450"/>
            </a:lvl8pPr>
            <a:lvl9pPr>
              <a:defRPr sz="24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949416" y="2178424"/>
            <a:ext cx="6906869" cy="6161395"/>
          </a:xfrm>
        </p:spPr>
        <p:txBody>
          <a:bodyPr/>
          <a:lstStyle>
            <a:lvl1pPr>
              <a:defRPr sz="3812"/>
            </a:lvl1pPr>
            <a:lvl2pPr>
              <a:defRPr sz="3267"/>
            </a:lvl2pPr>
            <a:lvl3pPr>
              <a:defRPr sz="2723"/>
            </a:lvl3pPr>
            <a:lvl4pPr>
              <a:defRPr sz="2450"/>
            </a:lvl4pPr>
            <a:lvl5pPr>
              <a:defRPr sz="2450"/>
            </a:lvl5pPr>
            <a:lvl6pPr>
              <a:defRPr sz="2450"/>
            </a:lvl6pPr>
            <a:lvl7pPr>
              <a:defRPr sz="2450"/>
            </a:lvl7pPr>
            <a:lvl8pPr>
              <a:defRPr sz="2450"/>
            </a:lvl8pPr>
            <a:lvl9pPr>
              <a:defRPr sz="24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1244773"/>
            <a:fld id="{1D8BD707-D9CF-40AE-B4C6-C98DA3205C09}" type="datetimeFigureOut">
              <a:rPr lang="en-US" smtClean="0">
                <a:solidFill>
                  <a:prstClr val="black">
                    <a:tint val="75000"/>
                  </a:prstClr>
                </a:solidFill>
              </a:rPr>
              <a:pPr defTabSz="1244773"/>
              <a:t>1/15/2025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244773"/>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244773"/>
            <a:fld id="{B6F15528-21DE-4FAA-801E-634DDDAF4B2B}" type="slidenum">
              <a:rPr lang="en-US" smtClean="0">
                <a:solidFill>
                  <a:prstClr val="black">
                    <a:tint val="75000"/>
                  </a:prstClr>
                </a:solidFill>
              </a:rPr>
              <a:pPr defTabSz="1244773"/>
              <a:t>‹#›</a:t>
            </a:fld>
            <a:endParaRPr lang="en-US">
              <a:solidFill>
                <a:prstClr val="black">
                  <a:tint val="75000"/>
                </a:prstClr>
              </a:solidFill>
            </a:endParaRPr>
          </a:p>
        </p:txBody>
      </p:sp>
    </p:spTree>
    <p:extLst>
      <p:ext uri="{BB962C8B-B14F-4D97-AF65-F5344CB8AC3E}">
        <p14:creationId xmlns:p14="http://schemas.microsoft.com/office/powerpoint/2010/main" val="330253089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781910" y="2089817"/>
            <a:ext cx="6909585" cy="870937"/>
          </a:xfrm>
        </p:spPr>
        <p:txBody>
          <a:bodyPr anchor="b"/>
          <a:lstStyle>
            <a:lvl1pPr marL="0" indent="0">
              <a:buNone/>
              <a:defRPr sz="3267" b="1"/>
            </a:lvl1pPr>
            <a:lvl2pPr marL="622386" indent="0">
              <a:buNone/>
              <a:defRPr sz="2723" b="1"/>
            </a:lvl2pPr>
            <a:lvl3pPr marL="1244773" indent="0">
              <a:buNone/>
              <a:defRPr sz="2450" b="1"/>
            </a:lvl3pPr>
            <a:lvl4pPr marL="1867159" indent="0">
              <a:buNone/>
              <a:defRPr sz="2178" b="1"/>
            </a:lvl4pPr>
            <a:lvl5pPr marL="2489545" indent="0">
              <a:buNone/>
              <a:defRPr sz="2178" b="1"/>
            </a:lvl5pPr>
            <a:lvl6pPr marL="3111932" indent="0">
              <a:buNone/>
              <a:defRPr sz="2178" b="1"/>
            </a:lvl6pPr>
            <a:lvl7pPr marL="3734318" indent="0">
              <a:buNone/>
              <a:defRPr sz="2178" b="1"/>
            </a:lvl7pPr>
            <a:lvl8pPr marL="4356705" indent="0">
              <a:buNone/>
              <a:defRPr sz="2178" b="1"/>
            </a:lvl8pPr>
            <a:lvl9pPr marL="4979091" indent="0">
              <a:buNone/>
              <a:defRPr sz="2178" b="1"/>
            </a:lvl9pPr>
          </a:lstStyle>
          <a:p>
            <a:pPr lvl="0"/>
            <a:r>
              <a:rPr lang="en-US"/>
              <a:t>Click to edit Master text styles</a:t>
            </a:r>
          </a:p>
        </p:txBody>
      </p:sp>
      <p:sp>
        <p:nvSpPr>
          <p:cNvPr id="4" name="Content Placeholder 3"/>
          <p:cNvSpPr>
            <a:spLocks noGrp="1"/>
          </p:cNvSpPr>
          <p:nvPr>
            <p:ph sz="half" idx="2"/>
          </p:nvPr>
        </p:nvSpPr>
        <p:spPr>
          <a:xfrm>
            <a:off x="781910" y="2960754"/>
            <a:ext cx="6909585" cy="5379064"/>
          </a:xfrm>
        </p:spPr>
        <p:txBody>
          <a:bodyPr/>
          <a:lstStyle>
            <a:lvl1pPr>
              <a:defRPr sz="3267"/>
            </a:lvl1pPr>
            <a:lvl2pPr>
              <a:defRPr sz="2723"/>
            </a:lvl2pPr>
            <a:lvl3pPr>
              <a:defRPr sz="2450"/>
            </a:lvl3pPr>
            <a:lvl4pPr>
              <a:defRPr sz="2178"/>
            </a:lvl4pPr>
            <a:lvl5pPr>
              <a:defRPr sz="2178"/>
            </a:lvl5pPr>
            <a:lvl6pPr>
              <a:defRPr sz="2178"/>
            </a:lvl6pPr>
            <a:lvl7pPr>
              <a:defRPr sz="2178"/>
            </a:lvl7pPr>
            <a:lvl8pPr>
              <a:defRPr sz="2178"/>
            </a:lvl8pPr>
            <a:lvl9pPr>
              <a:defRPr sz="217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7943987" y="2089817"/>
            <a:ext cx="6912299" cy="870937"/>
          </a:xfrm>
        </p:spPr>
        <p:txBody>
          <a:bodyPr anchor="b"/>
          <a:lstStyle>
            <a:lvl1pPr marL="0" indent="0">
              <a:buNone/>
              <a:defRPr sz="3267" b="1"/>
            </a:lvl1pPr>
            <a:lvl2pPr marL="622386" indent="0">
              <a:buNone/>
              <a:defRPr sz="2723" b="1"/>
            </a:lvl2pPr>
            <a:lvl3pPr marL="1244773" indent="0">
              <a:buNone/>
              <a:defRPr sz="2450" b="1"/>
            </a:lvl3pPr>
            <a:lvl4pPr marL="1867159" indent="0">
              <a:buNone/>
              <a:defRPr sz="2178" b="1"/>
            </a:lvl4pPr>
            <a:lvl5pPr marL="2489545" indent="0">
              <a:buNone/>
              <a:defRPr sz="2178" b="1"/>
            </a:lvl5pPr>
            <a:lvl6pPr marL="3111932" indent="0">
              <a:buNone/>
              <a:defRPr sz="2178" b="1"/>
            </a:lvl6pPr>
            <a:lvl7pPr marL="3734318" indent="0">
              <a:buNone/>
              <a:defRPr sz="2178" b="1"/>
            </a:lvl7pPr>
            <a:lvl8pPr marL="4356705" indent="0">
              <a:buNone/>
              <a:defRPr sz="2178" b="1"/>
            </a:lvl8pPr>
            <a:lvl9pPr marL="4979091" indent="0">
              <a:buNone/>
              <a:defRPr sz="2178" b="1"/>
            </a:lvl9pPr>
          </a:lstStyle>
          <a:p>
            <a:pPr lvl="0"/>
            <a:r>
              <a:rPr lang="en-US"/>
              <a:t>Click to edit Master text styles</a:t>
            </a:r>
          </a:p>
        </p:txBody>
      </p:sp>
      <p:sp>
        <p:nvSpPr>
          <p:cNvPr id="6" name="Content Placeholder 5"/>
          <p:cNvSpPr>
            <a:spLocks noGrp="1"/>
          </p:cNvSpPr>
          <p:nvPr>
            <p:ph sz="quarter" idx="4"/>
          </p:nvPr>
        </p:nvSpPr>
        <p:spPr>
          <a:xfrm>
            <a:off x="7943987" y="2960754"/>
            <a:ext cx="6912299" cy="5379064"/>
          </a:xfrm>
        </p:spPr>
        <p:txBody>
          <a:bodyPr/>
          <a:lstStyle>
            <a:lvl1pPr>
              <a:defRPr sz="3267"/>
            </a:lvl1pPr>
            <a:lvl2pPr>
              <a:defRPr sz="2723"/>
            </a:lvl2pPr>
            <a:lvl3pPr>
              <a:defRPr sz="2450"/>
            </a:lvl3pPr>
            <a:lvl4pPr>
              <a:defRPr sz="2178"/>
            </a:lvl4pPr>
            <a:lvl5pPr>
              <a:defRPr sz="2178"/>
            </a:lvl5pPr>
            <a:lvl6pPr>
              <a:defRPr sz="2178"/>
            </a:lvl6pPr>
            <a:lvl7pPr>
              <a:defRPr sz="2178"/>
            </a:lvl7pPr>
            <a:lvl8pPr>
              <a:defRPr sz="2178"/>
            </a:lvl8pPr>
            <a:lvl9pPr>
              <a:defRPr sz="217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1244773"/>
            <a:fld id="{1D8BD707-D9CF-40AE-B4C6-C98DA3205C09}" type="datetimeFigureOut">
              <a:rPr lang="en-US" smtClean="0">
                <a:solidFill>
                  <a:prstClr val="black">
                    <a:tint val="75000"/>
                  </a:prstClr>
                </a:solidFill>
              </a:rPr>
              <a:pPr defTabSz="1244773"/>
              <a:t>1/15/2025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1244773"/>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244773"/>
            <a:fld id="{B6F15528-21DE-4FAA-801E-634DDDAF4B2B}" type="slidenum">
              <a:rPr lang="en-US" smtClean="0">
                <a:solidFill>
                  <a:prstClr val="black">
                    <a:tint val="75000"/>
                  </a:prstClr>
                </a:solidFill>
              </a:rPr>
              <a:pPr defTabSz="1244773"/>
              <a:t>‹#›</a:t>
            </a:fld>
            <a:endParaRPr lang="en-US">
              <a:solidFill>
                <a:prstClr val="black">
                  <a:tint val="75000"/>
                </a:prstClr>
              </a:solidFill>
            </a:endParaRPr>
          </a:p>
        </p:txBody>
      </p:sp>
    </p:spTree>
    <p:extLst>
      <p:ext uri="{BB962C8B-B14F-4D97-AF65-F5344CB8AC3E}">
        <p14:creationId xmlns:p14="http://schemas.microsoft.com/office/powerpoint/2010/main" val="129932087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1244773"/>
            <a:fld id="{1D8BD707-D9CF-40AE-B4C6-C98DA3205C09}" type="datetimeFigureOut">
              <a:rPr lang="en-US" smtClean="0">
                <a:solidFill>
                  <a:prstClr val="black">
                    <a:tint val="75000"/>
                  </a:prstClr>
                </a:solidFill>
              </a:rPr>
              <a:pPr defTabSz="1244773"/>
              <a:t>1/15/2025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1244773"/>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244773"/>
            <a:fld id="{B6F15528-21DE-4FAA-801E-634DDDAF4B2B}" type="slidenum">
              <a:rPr lang="en-US" smtClean="0">
                <a:solidFill>
                  <a:prstClr val="black">
                    <a:tint val="75000"/>
                  </a:prstClr>
                </a:solidFill>
              </a:rPr>
              <a:pPr defTabSz="1244773"/>
              <a:t>‹#›</a:t>
            </a:fld>
            <a:endParaRPr lang="en-US">
              <a:solidFill>
                <a:prstClr val="black">
                  <a:tint val="75000"/>
                </a:prstClr>
              </a:solidFill>
            </a:endParaRPr>
          </a:p>
        </p:txBody>
      </p:sp>
    </p:spTree>
    <p:extLst>
      <p:ext uri="{BB962C8B-B14F-4D97-AF65-F5344CB8AC3E}">
        <p14:creationId xmlns:p14="http://schemas.microsoft.com/office/powerpoint/2010/main" val="36497835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244773"/>
            <a:fld id="{1D8BD707-D9CF-40AE-B4C6-C98DA3205C09}" type="datetimeFigureOut">
              <a:rPr lang="en-US" smtClean="0">
                <a:solidFill>
                  <a:prstClr val="black">
                    <a:tint val="75000"/>
                  </a:prstClr>
                </a:solidFill>
              </a:rPr>
              <a:pPr defTabSz="1244773"/>
              <a:t>1/15/2025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1244773"/>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244773"/>
            <a:fld id="{B6F15528-21DE-4FAA-801E-634DDDAF4B2B}" type="slidenum">
              <a:rPr lang="en-US" smtClean="0">
                <a:solidFill>
                  <a:prstClr val="black">
                    <a:tint val="75000"/>
                  </a:prstClr>
                </a:solidFill>
              </a:rPr>
              <a:pPr defTabSz="1244773"/>
              <a:t>‹#›</a:t>
            </a:fld>
            <a:endParaRPr lang="en-US">
              <a:solidFill>
                <a:prstClr val="black">
                  <a:tint val="75000"/>
                </a:prstClr>
              </a:solidFill>
            </a:endParaRPr>
          </a:p>
        </p:txBody>
      </p:sp>
    </p:spTree>
    <p:extLst>
      <p:ext uri="{BB962C8B-B14F-4D97-AF65-F5344CB8AC3E}">
        <p14:creationId xmlns:p14="http://schemas.microsoft.com/office/powerpoint/2010/main" val="343636663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81911" y="371715"/>
            <a:ext cx="5144858" cy="1581950"/>
          </a:xfrm>
        </p:spPr>
        <p:txBody>
          <a:bodyPr anchor="b"/>
          <a:lstStyle>
            <a:lvl1pPr algn="l">
              <a:defRPr sz="2723" b="1"/>
            </a:lvl1pPr>
          </a:lstStyle>
          <a:p>
            <a:r>
              <a:rPr lang="en-US"/>
              <a:t>Click to edit Master title style</a:t>
            </a:r>
          </a:p>
        </p:txBody>
      </p:sp>
      <p:sp>
        <p:nvSpPr>
          <p:cNvPr id="3" name="Content Placeholder 2"/>
          <p:cNvSpPr>
            <a:spLocks noGrp="1"/>
          </p:cNvSpPr>
          <p:nvPr>
            <p:ph idx="1"/>
          </p:nvPr>
        </p:nvSpPr>
        <p:spPr>
          <a:xfrm>
            <a:off x="6114100" y="371716"/>
            <a:ext cx="8742185" cy="7968103"/>
          </a:xfrm>
        </p:spPr>
        <p:txBody>
          <a:bodyPr/>
          <a:lstStyle>
            <a:lvl1pPr>
              <a:defRPr sz="4356"/>
            </a:lvl1pPr>
            <a:lvl2pPr>
              <a:defRPr sz="3812"/>
            </a:lvl2pPr>
            <a:lvl3pPr>
              <a:defRPr sz="3267"/>
            </a:lvl3pPr>
            <a:lvl4pPr>
              <a:defRPr sz="2723"/>
            </a:lvl4pPr>
            <a:lvl5pPr>
              <a:defRPr sz="2723"/>
            </a:lvl5pPr>
            <a:lvl6pPr>
              <a:defRPr sz="2723"/>
            </a:lvl6pPr>
            <a:lvl7pPr>
              <a:defRPr sz="2723"/>
            </a:lvl7pPr>
            <a:lvl8pPr>
              <a:defRPr sz="2723"/>
            </a:lvl8pPr>
            <a:lvl9pPr>
              <a:defRPr sz="272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781911" y="1953666"/>
            <a:ext cx="5144858" cy="6386153"/>
          </a:xfrm>
        </p:spPr>
        <p:txBody>
          <a:bodyPr/>
          <a:lstStyle>
            <a:lvl1pPr marL="0" indent="0">
              <a:buNone/>
              <a:defRPr sz="1906"/>
            </a:lvl1pPr>
            <a:lvl2pPr marL="622386" indent="0">
              <a:buNone/>
              <a:defRPr sz="1634"/>
            </a:lvl2pPr>
            <a:lvl3pPr marL="1244773" indent="0">
              <a:buNone/>
              <a:defRPr sz="1361"/>
            </a:lvl3pPr>
            <a:lvl4pPr marL="1867159" indent="0">
              <a:buNone/>
              <a:defRPr sz="1225"/>
            </a:lvl4pPr>
            <a:lvl5pPr marL="2489545" indent="0">
              <a:buNone/>
              <a:defRPr sz="1225"/>
            </a:lvl5pPr>
            <a:lvl6pPr marL="3111932" indent="0">
              <a:buNone/>
              <a:defRPr sz="1225"/>
            </a:lvl6pPr>
            <a:lvl7pPr marL="3734318" indent="0">
              <a:buNone/>
              <a:defRPr sz="1225"/>
            </a:lvl7pPr>
            <a:lvl8pPr marL="4356705" indent="0">
              <a:buNone/>
              <a:defRPr sz="1225"/>
            </a:lvl8pPr>
            <a:lvl9pPr marL="4979091" indent="0">
              <a:buNone/>
              <a:defRPr sz="1225"/>
            </a:lvl9pPr>
          </a:lstStyle>
          <a:p>
            <a:pPr lvl="0"/>
            <a:r>
              <a:rPr lang="en-US"/>
              <a:t>Click to edit Master text styles</a:t>
            </a:r>
          </a:p>
        </p:txBody>
      </p:sp>
      <p:sp>
        <p:nvSpPr>
          <p:cNvPr id="5" name="Date Placeholder 4"/>
          <p:cNvSpPr>
            <a:spLocks noGrp="1"/>
          </p:cNvSpPr>
          <p:nvPr>
            <p:ph type="dt" sz="half" idx="10"/>
          </p:nvPr>
        </p:nvSpPr>
        <p:spPr/>
        <p:txBody>
          <a:bodyPr/>
          <a:lstStyle/>
          <a:p>
            <a:pPr defTabSz="1244773"/>
            <a:fld id="{1D8BD707-D9CF-40AE-B4C6-C98DA3205C09}" type="datetimeFigureOut">
              <a:rPr lang="en-US" smtClean="0">
                <a:solidFill>
                  <a:prstClr val="black">
                    <a:tint val="75000"/>
                  </a:prstClr>
                </a:solidFill>
              </a:rPr>
              <a:pPr defTabSz="1244773"/>
              <a:t>1/15/2025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244773"/>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244773"/>
            <a:fld id="{B6F15528-21DE-4FAA-801E-634DDDAF4B2B}" type="slidenum">
              <a:rPr lang="en-US" smtClean="0">
                <a:solidFill>
                  <a:prstClr val="black">
                    <a:tint val="75000"/>
                  </a:prstClr>
                </a:solidFill>
              </a:rPr>
              <a:pPr defTabSz="1244773"/>
              <a:t>‹#›</a:t>
            </a:fld>
            <a:endParaRPr lang="en-US">
              <a:solidFill>
                <a:prstClr val="black">
                  <a:tint val="75000"/>
                </a:prstClr>
              </a:solidFill>
            </a:endParaRPr>
          </a:p>
        </p:txBody>
      </p:sp>
    </p:spTree>
    <p:extLst>
      <p:ext uri="{BB962C8B-B14F-4D97-AF65-F5344CB8AC3E}">
        <p14:creationId xmlns:p14="http://schemas.microsoft.com/office/powerpoint/2010/main" val="182059106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65196" y="6535270"/>
            <a:ext cx="9382917" cy="771526"/>
          </a:xfrm>
        </p:spPr>
        <p:txBody>
          <a:bodyPr anchor="b"/>
          <a:lstStyle>
            <a:lvl1pPr algn="l">
              <a:defRPr sz="2723" b="1"/>
            </a:lvl1pPr>
          </a:lstStyle>
          <a:p>
            <a:r>
              <a:rPr lang="en-US"/>
              <a:t>Click to edit Master title style</a:t>
            </a:r>
          </a:p>
        </p:txBody>
      </p:sp>
      <p:sp>
        <p:nvSpPr>
          <p:cNvPr id="3" name="Picture Placeholder 2"/>
          <p:cNvSpPr>
            <a:spLocks noGrp="1"/>
          </p:cNvSpPr>
          <p:nvPr>
            <p:ph type="pic" idx="1"/>
          </p:nvPr>
        </p:nvSpPr>
        <p:spPr>
          <a:xfrm>
            <a:off x="3065196" y="834198"/>
            <a:ext cx="9382917" cy="5601661"/>
          </a:xfrm>
        </p:spPr>
        <p:txBody>
          <a:bodyPr/>
          <a:lstStyle>
            <a:lvl1pPr marL="0" indent="0">
              <a:buNone/>
              <a:defRPr sz="4356"/>
            </a:lvl1pPr>
            <a:lvl2pPr marL="622386" indent="0">
              <a:buNone/>
              <a:defRPr sz="3812"/>
            </a:lvl2pPr>
            <a:lvl3pPr marL="1244773" indent="0">
              <a:buNone/>
              <a:defRPr sz="3267"/>
            </a:lvl3pPr>
            <a:lvl4pPr marL="1867159" indent="0">
              <a:buNone/>
              <a:defRPr sz="2723"/>
            </a:lvl4pPr>
            <a:lvl5pPr marL="2489545" indent="0">
              <a:buNone/>
              <a:defRPr sz="2723"/>
            </a:lvl5pPr>
            <a:lvl6pPr marL="3111932" indent="0">
              <a:buNone/>
              <a:defRPr sz="2723"/>
            </a:lvl6pPr>
            <a:lvl7pPr marL="3734318" indent="0">
              <a:buNone/>
              <a:defRPr sz="2723"/>
            </a:lvl7pPr>
            <a:lvl8pPr marL="4356705" indent="0">
              <a:buNone/>
              <a:defRPr sz="2723"/>
            </a:lvl8pPr>
            <a:lvl9pPr marL="4979091" indent="0">
              <a:buNone/>
              <a:defRPr sz="2723"/>
            </a:lvl9pPr>
          </a:lstStyle>
          <a:p>
            <a:endParaRPr lang="en-US"/>
          </a:p>
        </p:txBody>
      </p:sp>
      <p:sp>
        <p:nvSpPr>
          <p:cNvPr id="4" name="Text Placeholder 3"/>
          <p:cNvSpPr>
            <a:spLocks noGrp="1"/>
          </p:cNvSpPr>
          <p:nvPr>
            <p:ph type="body" sz="half" idx="2"/>
          </p:nvPr>
        </p:nvSpPr>
        <p:spPr>
          <a:xfrm>
            <a:off x="3065196" y="7306797"/>
            <a:ext cx="9382917" cy="1095694"/>
          </a:xfrm>
        </p:spPr>
        <p:txBody>
          <a:bodyPr/>
          <a:lstStyle>
            <a:lvl1pPr marL="0" indent="0">
              <a:buNone/>
              <a:defRPr sz="1906"/>
            </a:lvl1pPr>
            <a:lvl2pPr marL="622386" indent="0">
              <a:buNone/>
              <a:defRPr sz="1634"/>
            </a:lvl2pPr>
            <a:lvl3pPr marL="1244773" indent="0">
              <a:buNone/>
              <a:defRPr sz="1361"/>
            </a:lvl3pPr>
            <a:lvl4pPr marL="1867159" indent="0">
              <a:buNone/>
              <a:defRPr sz="1225"/>
            </a:lvl4pPr>
            <a:lvl5pPr marL="2489545" indent="0">
              <a:buNone/>
              <a:defRPr sz="1225"/>
            </a:lvl5pPr>
            <a:lvl6pPr marL="3111932" indent="0">
              <a:buNone/>
              <a:defRPr sz="1225"/>
            </a:lvl6pPr>
            <a:lvl7pPr marL="3734318" indent="0">
              <a:buNone/>
              <a:defRPr sz="1225"/>
            </a:lvl7pPr>
            <a:lvl8pPr marL="4356705" indent="0">
              <a:buNone/>
              <a:defRPr sz="1225"/>
            </a:lvl8pPr>
            <a:lvl9pPr marL="4979091" indent="0">
              <a:buNone/>
              <a:defRPr sz="1225"/>
            </a:lvl9pPr>
          </a:lstStyle>
          <a:p>
            <a:pPr lvl="0"/>
            <a:r>
              <a:rPr lang="en-US"/>
              <a:t>Click to edit Master text styles</a:t>
            </a:r>
          </a:p>
        </p:txBody>
      </p:sp>
      <p:sp>
        <p:nvSpPr>
          <p:cNvPr id="5" name="Date Placeholder 4"/>
          <p:cNvSpPr>
            <a:spLocks noGrp="1"/>
          </p:cNvSpPr>
          <p:nvPr>
            <p:ph type="dt" sz="half" idx="10"/>
          </p:nvPr>
        </p:nvSpPr>
        <p:spPr/>
        <p:txBody>
          <a:bodyPr/>
          <a:lstStyle/>
          <a:p>
            <a:pPr defTabSz="1244773"/>
            <a:fld id="{1D8BD707-D9CF-40AE-B4C6-C98DA3205C09}" type="datetimeFigureOut">
              <a:rPr lang="en-US" smtClean="0">
                <a:solidFill>
                  <a:prstClr val="black">
                    <a:tint val="75000"/>
                  </a:prstClr>
                </a:solidFill>
              </a:rPr>
              <a:pPr defTabSz="1244773"/>
              <a:t>1/15/2025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244773"/>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244773"/>
            <a:fld id="{B6F15528-21DE-4FAA-801E-634DDDAF4B2B}" type="slidenum">
              <a:rPr lang="en-US" smtClean="0">
                <a:solidFill>
                  <a:prstClr val="black">
                    <a:tint val="75000"/>
                  </a:prstClr>
                </a:solidFill>
              </a:rPr>
              <a:pPr defTabSz="1244773"/>
              <a:t>‹#›</a:t>
            </a:fld>
            <a:endParaRPr lang="en-US">
              <a:solidFill>
                <a:prstClr val="black">
                  <a:tint val="75000"/>
                </a:prstClr>
              </a:solidFill>
            </a:endParaRPr>
          </a:p>
        </p:txBody>
      </p:sp>
    </p:spTree>
    <p:extLst>
      <p:ext uri="{BB962C8B-B14F-4D97-AF65-F5344CB8AC3E}">
        <p14:creationId xmlns:p14="http://schemas.microsoft.com/office/powerpoint/2010/main" val="392449978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244773"/>
            <a:fld id="{1D8BD707-D9CF-40AE-B4C6-C98DA3205C09}" type="datetimeFigureOut">
              <a:rPr lang="en-US" smtClean="0">
                <a:solidFill>
                  <a:prstClr val="black">
                    <a:tint val="75000"/>
                  </a:prstClr>
                </a:solidFill>
              </a:rPr>
              <a:pPr defTabSz="1244773"/>
              <a:t>1/15/2025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44773"/>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44773"/>
            <a:fld id="{B6F15528-21DE-4FAA-801E-634DDDAF4B2B}" type="slidenum">
              <a:rPr lang="en-US" smtClean="0">
                <a:solidFill>
                  <a:prstClr val="black">
                    <a:tint val="75000"/>
                  </a:prstClr>
                </a:solidFill>
              </a:rPr>
              <a:pPr defTabSz="1244773"/>
              <a:t>‹#›</a:t>
            </a:fld>
            <a:endParaRPr lang="en-US">
              <a:solidFill>
                <a:prstClr val="black">
                  <a:tint val="75000"/>
                </a:prstClr>
              </a:solidFill>
            </a:endParaRPr>
          </a:p>
        </p:txBody>
      </p:sp>
    </p:spTree>
    <p:extLst>
      <p:ext uri="{BB962C8B-B14F-4D97-AF65-F5344CB8AC3E}">
        <p14:creationId xmlns:p14="http://schemas.microsoft.com/office/powerpoint/2010/main" val="414597502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337691" y="373877"/>
            <a:ext cx="3518594" cy="796594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81910" y="373877"/>
            <a:ext cx="10295145" cy="796594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244773"/>
            <a:fld id="{1D8BD707-D9CF-40AE-B4C6-C98DA3205C09}" type="datetimeFigureOut">
              <a:rPr lang="en-US" smtClean="0">
                <a:solidFill>
                  <a:prstClr val="black">
                    <a:tint val="75000"/>
                  </a:prstClr>
                </a:solidFill>
              </a:rPr>
              <a:pPr defTabSz="1244773"/>
              <a:t>1/15/2025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44773"/>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44773"/>
            <a:fld id="{B6F15528-21DE-4FAA-801E-634DDDAF4B2B}" type="slidenum">
              <a:rPr lang="en-US" smtClean="0">
                <a:solidFill>
                  <a:prstClr val="black">
                    <a:tint val="75000"/>
                  </a:prstClr>
                </a:solidFill>
              </a:rPr>
              <a:pPr defTabSz="1244773"/>
              <a:t>‹#›</a:t>
            </a:fld>
            <a:endParaRPr lang="en-US">
              <a:solidFill>
                <a:prstClr val="black">
                  <a:tint val="75000"/>
                </a:prstClr>
              </a:solidFill>
            </a:endParaRPr>
          </a:p>
        </p:txBody>
      </p:sp>
    </p:spTree>
    <p:extLst>
      <p:ext uri="{BB962C8B-B14F-4D97-AF65-F5344CB8AC3E}">
        <p14:creationId xmlns:p14="http://schemas.microsoft.com/office/powerpoint/2010/main" val="42941634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sv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sv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52000"/>
            <a:lum/>
            <a:extLst>
              <a:ext uri="{96DAC541-7B7A-43D3-8B79-37D633B846F1}">
                <asvg:svgBlip xmlns:asvg="http://schemas.microsoft.com/office/drawing/2016/SVG/main" r:embed="rId14"/>
              </a:ext>
            </a:extLst>
          </a:blip>
          <a:srcRect/>
          <a:stretch>
            <a:fillRect l="-41000" t="-15000" r="-32000" b="-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1/15/2025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616314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52000"/>
            <a:lum/>
            <a:extLst>
              <a:ext uri="{96DAC541-7B7A-43D3-8B79-37D633B846F1}">
                <asvg:svgBlip xmlns:asvg="http://schemas.microsoft.com/office/drawing/2016/SVG/main" r:embed="rId14"/>
              </a:ext>
            </a:extLst>
          </a:blip>
          <a:srcRect/>
          <a:stretch>
            <a:fillRect l="-41000" t="-15000" r="-32000" b="-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4651220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81910" y="373877"/>
            <a:ext cx="14074375" cy="1556017"/>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781910" y="2178424"/>
            <a:ext cx="14074375" cy="616139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81910" y="8653183"/>
            <a:ext cx="3648912" cy="497061"/>
          </a:xfrm>
          <a:prstGeom prst="rect">
            <a:avLst/>
          </a:prstGeom>
        </p:spPr>
        <p:txBody>
          <a:bodyPr vert="horz" lIns="91440" tIns="45720" rIns="91440" bIns="45720" rtlCol="0" anchor="ctr"/>
          <a:lstStyle>
            <a:lvl1pPr algn="l">
              <a:defRPr sz="1634">
                <a:solidFill>
                  <a:schemeClr val="tx1">
                    <a:tint val="75000"/>
                  </a:schemeClr>
                </a:solidFill>
              </a:defRPr>
            </a:lvl1pPr>
          </a:lstStyle>
          <a:p>
            <a:pPr defTabSz="1244773"/>
            <a:fld id="{1D8BD707-D9CF-40AE-B4C6-C98DA3205C09}" type="datetimeFigureOut">
              <a:rPr lang="en-US" smtClean="0">
                <a:solidFill>
                  <a:prstClr val="black">
                    <a:tint val="75000"/>
                  </a:prstClr>
                </a:solidFill>
              </a:rPr>
              <a:pPr defTabSz="1244773"/>
              <a:t>1/15/2025</a:t>
            </a:fld>
            <a:endParaRPr lang="en-US">
              <a:solidFill>
                <a:prstClr val="black">
                  <a:tint val="75000"/>
                </a:prstClr>
              </a:solidFill>
            </a:endParaRPr>
          </a:p>
        </p:txBody>
      </p:sp>
      <p:sp>
        <p:nvSpPr>
          <p:cNvPr id="5" name="Footer Placeholder 4"/>
          <p:cNvSpPr>
            <a:spLocks noGrp="1"/>
          </p:cNvSpPr>
          <p:nvPr>
            <p:ph type="ftr" sz="quarter" idx="3"/>
          </p:nvPr>
        </p:nvSpPr>
        <p:spPr>
          <a:xfrm>
            <a:off x="5343050" y="8653183"/>
            <a:ext cx="4952095" cy="497061"/>
          </a:xfrm>
          <a:prstGeom prst="rect">
            <a:avLst/>
          </a:prstGeom>
        </p:spPr>
        <p:txBody>
          <a:bodyPr vert="horz" lIns="91440" tIns="45720" rIns="91440" bIns="45720" rtlCol="0" anchor="ctr"/>
          <a:lstStyle>
            <a:lvl1pPr algn="ctr">
              <a:defRPr sz="1634">
                <a:solidFill>
                  <a:schemeClr val="tx1">
                    <a:tint val="75000"/>
                  </a:schemeClr>
                </a:solidFill>
              </a:defRPr>
            </a:lvl1pPr>
          </a:lstStyle>
          <a:p>
            <a:pPr defTabSz="1244773"/>
            <a:endParaRPr lang="en-US">
              <a:solidFill>
                <a:prstClr val="black">
                  <a:tint val="75000"/>
                </a:prstClr>
              </a:solidFill>
            </a:endParaRPr>
          </a:p>
        </p:txBody>
      </p:sp>
      <p:sp>
        <p:nvSpPr>
          <p:cNvPr id="6" name="Slide Number Placeholder 5"/>
          <p:cNvSpPr>
            <a:spLocks noGrp="1"/>
          </p:cNvSpPr>
          <p:nvPr>
            <p:ph type="sldNum" sz="quarter" idx="4"/>
          </p:nvPr>
        </p:nvSpPr>
        <p:spPr>
          <a:xfrm>
            <a:off x="11207373" y="8653183"/>
            <a:ext cx="3648912" cy="497061"/>
          </a:xfrm>
          <a:prstGeom prst="rect">
            <a:avLst/>
          </a:prstGeom>
        </p:spPr>
        <p:txBody>
          <a:bodyPr vert="horz" lIns="91440" tIns="45720" rIns="91440" bIns="45720" rtlCol="0" anchor="ctr"/>
          <a:lstStyle>
            <a:lvl1pPr algn="r">
              <a:defRPr sz="1634">
                <a:solidFill>
                  <a:schemeClr val="tx1">
                    <a:tint val="75000"/>
                  </a:schemeClr>
                </a:solidFill>
              </a:defRPr>
            </a:lvl1pPr>
          </a:lstStyle>
          <a:p>
            <a:pPr defTabSz="1244773"/>
            <a:fld id="{B6F15528-21DE-4FAA-801E-634DDDAF4B2B}" type="slidenum">
              <a:rPr lang="en-US" smtClean="0">
                <a:solidFill>
                  <a:prstClr val="black">
                    <a:tint val="75000"/>
                  </a:prstClr>
                </a:solidFill>
              </a:rPr>
              <a:pPr defTabSz="1244773"/>
              <a:t>‹#›</a:t>
            </a:fld>
            <a:endParaRPr lang="en-US">
              <a:solidFill>
                <a:prstClr val="black">
                  <a:tint val="75000"/>
                </a:prstClr>
              </a:solidFill>
            </a:endParaRPr>
          </a:p>
        </p:txBody>
      </p:sp>
    </p:spTree>
    <p:extLst>
      <p:ext uri="{BB962C8B-B14F-4D97-AF65-F5344CB8AC3E}">
        <p14:creationId xmlns:p14="http://schemas.microsoft.com/office/powerpoint/2010/main" val="349275400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1244773" rtl="0" eaLnBrk="1" latinLnBrk="0" hangingPunct="1">
        <a:spcBef>
          <a:spcPct val="0"/>
        </a:spcBef>
        <a:buNone/>
        <a:defRPr sz="5990" kern="1200">
          <a:solidFill>
            <a:schemeClr val="tx1"/>
          </a:solidFill>
          <a:latin typeface="+mj-lt"/>
          <a:ea typeface="+mj-ea"/>
          <a:cs typeface="+mj-cs"/>
        </a:defRPr>
      </a:lvl1pPr>
    </p:titleStyle>
    <p:bodyStyle>
      <a:lvl1pPr marL="466790" indent="-466790" algn="l" defTabSz="1244773" rtl="0" eaLnBrk="1" latinLnBrk="0" hangingPunct="1">
        <a:spcBef>
          <a:spcPct val="20000"/>
        </a:spcBef>
        <a:buFont typeface="Arial" pitchFamily="34" charset="0"/>
        <a:buChar char="•"/>
        <a:defRPr sz="4356" kern="1200">
          <a:solidFill>
            <a:schemeClr val="tx1"/>
          </a:solidFill>
          <a:latin typeface="+mn-lt"/>
          <a:ea typeface="+mn-ea"/>
          <a:cs typeface="+mn-cs"/>
        </a:defRPr>
      </a:lvl1pPr>
      <a:lvl2pPr marL="1011378" indent="-388991" algn="l" defTabSz="1244773" rtl="0" eaLnBrk="1" latinLnBrk="0" hangingPunct="1">
        <a:spcBef>
          <a:spcPct val="20000"/>
        </a:spcBef>
        <a:buFont typeface="Arial" pitchFamily="34" charset="0"/>
        <a:buChar char="–"/>
        <a:defRPr sz="3812" kern="1200">
          <a:solidFill>
            <a:schemeClr val="tx1"/>
          </a:solidFill>
          <a:latin typeface="+mn-lt"/>
          <a:ea typeface="+mn-ea"/>
          <a:cs typeface="+mn-cs"/>
        </a:defRPr>
      </a:lvl2pPr>
      <a:lvl3pPr marL="1555966" indent="-311193" algn="l" defTabSz="1244773" rtl="0" eaLnBrk="1" latinLnBrk="0" hangingPunct="1">
        <a:spcBef>
          <a:spcPct val="20000"/>
        </a:spcBef>
        <a:buFont typeface="Arial" pitchFamily="34" charset="0"/>
        <a:buChar char="•"/>
        <a:defRPr sz="3267" kern="1200">
          <a:solidFill>
            <a:schemeClr val="tx1"/>
          </a:solidFill>
          <a:latin typeface="+mn-lt"/>
          <a:ea typeface="+mn-ea"/>
          <a:cs typeface="+mn-cs"/>
        </a:defRPr>
      </a:lvl3pPr>
      <a:lvl4pPr marL="2178352" indent="-311193" algn="l" defTabSz="1244773" rtl="0" eaLnBrk="1" latinLnBrk="0" hangingPunct="1">
        <a:spcBef>
          <a:spcPct val="20000"/>
        </a:spcBef>
        <a:buFont typeface="Arial" pitchFamily="34" charset="0"/>
        <a:buChar char="–"/>
        <a:defRPr sz="2723" kern="1200">
          <a:solidFill>
            <a:schemeClr val="tx1"/>
          </a:solidFill>
          <a:latin typeface="+mn-lt"/>
          <a:ea typeface="+mn-ea"/>
          <a:cs typeface="+mn-cs"/>
        </a:defRPr>
      </a:lvl4pPr>
      <a:lvl5pPr marL="2800739" indent="-311193" algn="l" defTabSz="1244773" rtl="0" eaLnBrk="1" latinLnBrk="0" hangingPunct="1">
        <a:spcBef>
          <a:spcPct val="20000"/>
        </a:spcBef>
        <a:buFont typeface="Arial" pitchFamily="34" charset="0"/>
        <a:buChar char="»"/>
        <a:defRPr sz="2723" kern="1200">
          <a:solidFill>
            <a:schemeClr val="tx1"/>
          </a:solidFill>
          <a:latin typeface="+mn-lt"/>
          <a:ea typeface="+mn-ea"/>
          <a:cs typeface="+mn-cs"/>
        </a:defRPr>
      </a:lvl5pPr>
      <a:lvl6pPr marL="3423125" indent="-311193" algn="l" defTabSz="1244773" rtl="0" eaLnBrk="1" latinLnBrk="0" hangingPunct="1">
        <a:spcBef>
          <a:spcPct val="20000"/>
        </a:spcBef>
        <a:buFont typeface="Arial" pitchFamily="34" charset="0"/>
        <a:buChar char="•"/>
        <a:defRPr sz="2723" kern="1200">
          <a:solidFill>
            <a:schemeClr val="tx1"/>
          </a:solidFill>
          <a:latin typeface="+mn-lt"/>
          <a:ea typeface="+mn-ea"/>
          <a:cs typeface="+mn-cs"/>
        </a:defRPr>
      </a:lvl6pPr>
      <a:lvl7pPr marL="4045511" indent="-311193" algn="l" defTabSz="1244773" rtl="0" eaLnBrk="1" latinLnBrk="0" hangingPunct="1">
        <a:spcBef>
          <a:spcPct val="20000"/>
        </a:spcBef>
        <a:buFont typeface="Arial" pitchFamily="34" charset="0"/>
        <a:buChar char="•"/>
        <a:defRPr sz="2723" kern="1200">
          <a:solidFill>
            <a:schemeClr val="tx1"/>
          </a:solidFill>
          <a:latin typeface="+mn-lt"/>
          <a:ea typeface="+mn-ea"/>
          <a:cs typeface="+mn-cs"/>
        </a:defRPr>
      </a:lvl7pPr>
      <a:lvl8pPr marL="4667898" indent="-311193" algn="l" defTabSz="1244773" rtl="0" eaLnBrk="1" latinLnBrk="0" hangingPunct="1">
        <a:spcBef>
          <a:spcPct val="20000"/>
        </a:spcBef>
        <a:buFont typeface="Arial" pitchFamily="34" charset="0"/>
        <a:buChar char="•"/>
        <a:defRPr sz="2723" kern="1200">
          <a:solidFill>
            <a:schemeClr val="tx1"/>
          </a:solidFill>
          <a:latin typeface="+mn-lt"/>
          <a:ea typeface="+mn-ea"/>
          <a:cs typeface="+mn-cs"/>
        </a:defRPr>
      </a:lvl8pPr>
      <a:lvl9pPr marL="5290284" indent="-311193" algn="l" defTabSz="1244773" rtl="0" eaLnBrk="1" latinLnBrk="0" hangingPunct="1">
        <a:spcBef>
          <a:spcPct val="20000"/>
        </a:spcBef>
        <a:buFont typeface="Arial" pitchFamily="34" charset="0"/>
        <a:buChar char="•"/>
        <a:defRPr sz="2723" kern="1200">
          <a:solidFill>
            <a:schemeClr val="tx1"/>
          </a:solidFill>
          <a:latin typeface="+mn-lt"/>
          <a:ea typeface="+mn-ea"/>
          <a:cs typeface="+mn-cs"/>
        </a:defRPr>
      </a:lvl9pPr>
    </p:bodyStyle>
    <p:otherStyle>
      <a:defPPr>
        <a:defRPr lang="en-US"/>
      </a:defPPr>
      <a:lvl1pPr marL="0" algn="l" defTabSz="1244773" rtl="0" eaLnBrk="1" latinLnBrk="0" hangingPunct="1">
        <a:defRPr sz="2450" kern="1200">
          <a:solidFill>
            <a:schemeClr val="tx1"/>
          </a:solidFill>
          <a:latin typeface="+mn-lt"/>
          <a:ea typeface="+mn-ea"/>
          <a:cs typeface="+mn-cs"/>
        </a:defRPr>
      </a:lvl1pPr>
      <a:lvl2pPr marL="622386" algn="l" defTabSz="1244773" rtl="0" eaLnBrk="1" latinLnBrk="0" hangingPunct="1">
        <a:defRPr sz="2450" kern="1200">
          <a:solidFill>
            <a:schemeClr val="tx1"/>
          </a:solidFill>
          <a:latin typeface="+mn-lt"/>
          <a:ea typeface="+mn-ea"/>
          <a:cs typeface="+mn-cs"/>
        </a:defRPr>
      </a:lvl2pPr>
      <a:lvl3pPr marL="1244773" algn="l" defTabSz="1244773" rtl="0" eaLnBrk="1" latinLnBrk="0" hangingPunct="1">
        <a:defRPr sz="2450" kern="1200">
          <a:solidFill>
            <a:schemeClr val="tx1"/>
          </a:solidFill>
          <a:latin typeface="+mn-lt"/>
          <a:ea typeface="+mn-ea"/>
          <a:cs typeface="+mn-cs"/>
        </a:defRPr>
      </a:lvl3pPr>
      <a:lvl4pPr marL="1867159" algn="l" defTabSz="1244773" rtl="0" eaLnBrk="1" latinLnBrk="0" hangingPunct="1">
        <a:defRPr sz="2450" kern="1200">
          <a:solidFill>
            <a:schemeClr val="tx1"/>
          </a:solidFill>
          <a:latin typeface="+mn-lt"/>
          <a:ea typeface="+mn-ea"/>
          <a:cs typeface="+mn-cs"/>
        </a:defRPr>
      </a:lvl4pPr>
      <a:lvl5pPr marL="2489545" algn="l" defTabSz="1244773" rtl="0" eaLnBrk="1" latinLnBrk="0" hangingPunct="1">
        <a:defRPr sz="2450" kern="1200">
          <a:solidFill>
            <a:schemeClr val="tx1"/>
          </a:solidFill>
          <a:latin typeface="+mn-lt"/>
          <a:ea typeface="+mn-ea"/>
          <a:cs typeface="+mn-cs"/>
        </a:defRPr>
      </a:lvl5pPr>
      <a:lvl6pPr marL="3111932" algn="l" defTabSz="1244773" rtl="0" eaLnBrk="1" latinLnBrk="0" hangingPunct="1">
        <a:defRPr sz="2450" kern="1200">
          <a:solidFill>
            <a:schemeClr val="tx1"/>
          </a:solidFill>
          <a:latin typeface="+mn-lt"/>
          <a:ea typeface="+mn-ea"/>
          <a:cs typeface="+mn-cs"/>
        </a:defRPr>
      </a:lvl6pPr>
      <a:lvl7pPr marL="3734318" algn="l" defTabSz="1244773" rtl="0" eaLnBrk="1" latinLnBrk="0" hangingPunct="1">
        <a:defRPr sz="2450" kern="1200">
          <a:solidFill>
            <a:schemeClr val="tx1"/>
          </a:solidFill>
          <a:latin typeface="+mn-lt"/>
          <a:ea typeface="+mn-ea"/>
          <a:cs typeface="+mn-cs"/>
        </a:defRPr>
      </a:lvl7pPr>
      <a:lvl8pPr marL="4356705" algn="l" defTabSz="1244773" rtl="0" eaLnBrk="1" latinLnBrk="0" hangingPunct="1">
        <a:defRPr sz="2450" kern="1200">
          <a:solidFill>
            <a:schemeClr val="tx1"/>
          </a:solidFill>
          <a:latin typeface="+mn-lt"/>
          <a:ea typeface="+mn-ea"/>
          <a:cs typeface="+mn-cs"/>
        </a:defRPr>
      </a:lvl8pPr>
      <a:lvl9pPr marL="4979091" algn="l" defTabSz="1244773" rtl="0" eaLnBrk="1" latinLnBrk="0" hangingPunct="1">
        <a:defRPr sz="24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8.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8.sv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30.sv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jpeg"/><Relationship Id="rId7" Type="http://schemas.openxmlformats.org/officeDocument/2006/relationships/image" Target="../media/image35.svg"/><Relationship Id="rId2" Type="http://schemas.openxmlformats.org/officeDocument/2006/relationships/notesSlide" Target="../notesSlides/notesSlide15.xml"/><Relationship Id="rId1" Type="http://schemas.openxmlformats.org/officeDocument/2006/relationships/slideLayout" Target="../slideLayouts/slideLayout40.xml"/><Relationship Id="rId6" Type="http://schemas.openxmlformats.org/officeDocument/2006/relationships/image" Target="../media/image34.png"/><Relationship Id="rId5" Type="http://schemas.openxmlformats.org/officeDocument/2006/relationships/image" Target="../media/image33.svg"/><Relationship Id="rId4" Type="http://schemas.openxmlformats.org/officeDocument/2006/relationships/image" Target="../media/image32.png"/><Relationship Id="rId9" Type="http://schemas.openxmlformats.org/officeDocument/2006/relationships/image" Target="../media/image37.png"/></Relationships>
</file>

<file path=ppt/slides/_rels/slide18.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29.xml"/><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39.svg"/></Relationships>
</file>

<file path=ppt/slides/_rels/slide2.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sv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6.sv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6.sv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7.sv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5.png"/><Relationship Id="rId7"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6.sv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8.xml"/><Relationship Id="rId5" Type="http://schemas.openxmlformats.org/officeDocument/2006/relationships/image" Target="../media/image22.png"/><Relationship Id="rId4" Type="http://schemas.openxmlformats.org/officeDocument/2006/relationships/image" Target="../media/image6.sv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6.sv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6.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DEDD62B4-C9A5-3A2F-ACC2-9BFF32963BEE}"/>
              </a:ext>
            </a:extLst>
          </p:cNvPr>
          <p:cNvSpPr/>
          <p:nvPr/>
        </p:nvSpPr>
        <p:spPr>
          <a:xfrm>
            <a:off x="2362200" y="3238500"/>
            <a:ext cx="10807643" cy="9755928"/>
          </a:xfrm>
          <a:custGeom>
            <a:avLst/>
            <a:gdLst/>
            <a:ahLst/>
            <a:cxnLst/>
            <a:rect l="l" t="t" r="r" b="b"/>
            <a:pathLst>
              <a:path w="9512243" h="8917728">
                <a:moveTo>
                  <a:pt x="0" y="0"/>
                </a:moveTo>
                <a:lnTo>
                  <a:pt x="9512243" y="0"/>
                </a:lnTo>
                <a:lnTo>
                  <a:pt x="9512243" y="8917728"/>
                </a:lnTo>
                <a:lnTo>
                  <a:pt x="0" y="8917728"/>
                </a:lnTo>
                <a:lnTo>
                  <a:pt x="0" y="0"/>
                </a:lnTo>
                <a:close/>
              </a:path>
            </a:pathLst>
          </a:custGeom>
          <a:blipFill>
            <a:blip r:embed="rId3"/>
            <a:stretch>
              <a:fillRect/>
            </a:stretch>
          </a:blipFill>
        </p:spPr>
        <p:txBody>
          <a:bodyPr/>
          <a:lstStyle/>
          <a:p>
            <a:endParaRPr lang="en-US"/>
          </a:p>
        </p:txBody>
      </p:sp>
      <p:sp>
        <p:nvSpPr>
          <p:cNvPr id="4" name="Rectangle 3">
            <a:extLst>
              <a:ext uri="{FF2B5EF4-FFF2-40B4-BE49-F238E27FC236}">
                <a16:creationId xmlns:a16="http://schemas.microsoft.com/office/drawing/2014/main" id="{85BB9515-16C8-5FF0-C830-C898C5A71DCA}"/>
              </a:ext>
            </a:extLst>
          </p:cNvPr>
          <p:cNvSpPr/>
          <p:nvPr/>
        </p:nvSpPr>
        <p:spPr>
          <a:xfrm>
            <a:off x="-152400" y="1463248"/>
            <a:ext cx="15011400" cy="156966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err="1">
                <a:ln>
                  <a:noFill/>
                </a:ln>
                <a:solidFill>
                  <a:srgbClr val="C0504D"/>
                </a:solidFill>
                <a:effectLst/>
                <a:uLnTx/>
                <a:uFillTx/>
                <a:latin typeface="#9Slide07 Crocante" panose="02000000000000000000" pitchFamily="2" charset="0"/>
              </a:rPr>
              <a:t>Chân</a:t>
            </a:r>
            <a:r>
              <a:rPr kumimoji="0" lang="en-US" sz="9600" b="1" i="0" u="none" strike="noStrike" kern="1200" cap="none" spc="0" normalizeH="0" baseline="0" noProof="0" dirty="0">
                <a:ln>
                  <a:noFill/>
                </a:ln>
                <a:solidFill>
                  <a:srgbClr val="C0504D"/>
                </a:solidFill>
                <a:effectLst/>
                <a:uLnTx/>
                <a:uFillTx/>
                <a:latin typeface="#9Slide07 Crocante" panose="02000000000000000000" pitchFamily="2" charset="0"/>
              </a:rPr>
              <a:t> dung GEN</a:t>
            </a:r>
          </a:p>
        </p:txBody>
      </p:sp>
      <p:pic>
        <p:nvPicPr>
          <p:cNvPr id="5" name="Picture 4">
            <a:extLst>
              <a:ext uri="{FF2B5EF4-FFF2-40B4-BE49-F238E27FC236}">
                <a16:creationId xmlns:a16="http://schemas.microsoft.com/office/drawing/2014/main" id="{01382569-B83F-2276-4913-CE5BDC69F000}"/>
              </a:ext>
            </a:extLst>
          </p:cNvPr>
          <p:cNvPicPr>
            <a:picLocks noChangeAspect="1"/>
          </p:cNvPicPr>
          <p:nvPr/>
        </p:nvPicPr>
        <p:blipFill>
          <a:blip r:embed="rId4">
            <a:duotone>
              <a:schemeClr val="accent2">
                <a:shade val="45000"/>
                <a:satMod val="135000"/>
              </a:schemeClr>
              <a:prstClr val="white"/>
            </a:duotone>
          </a:blip>
          <a:stretch>
            <a:fillRect/>
          </a:stretch>
        </p:blipFill>
        <p:spPr>
          <a:xfrm>
            <a:off x="12682579" y="190500"/>
            <a:ext cx="3438442" cy="4115157"/>
          </a:xfrm>
          <a:prstGeom prst="rect">
            <a:avLst/>
          </a:prstGeom>
        </p:spPr>
      </p:pic>
    </p:spTree>
    <p:extLst>
      <p:ext uri="{BB962C8B-B14F-4D97-AF65-F5344CB8AC3E}">
        <p14:creationId xmlns:p14="http://schemas.microsoft.com/office/powerpoint/2010/main" val="2512710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968734510"/>
              </p:ext>
            </p:extLst>
          </p:nvPr>
        </p:nvGraphicFramePr>
        <p:xfrm>
          <a:off x="304800" y="190500"/>
          <a:ext cx="17678400" cy="9906000"/>
        </p:xfrm>
        <a:graphic>
          <a:graphicData uri="http://schemas.openxmlformats.org/drawingml/2006/table">
            <a:tbl>
              <a:tblPr firstRow="1" bandRow="1">
                <a:tableStyleId>{5940675A-B579-460E-94D1-54222C63F5DA}</a:tableStyleId>
              </a:tblPr>
              <a:tblGrid>
                <a:gridCol w="2667000">
                  <a:extLst>
                    <a:ext uri="{9D8B030D-6E8A-4147-A177-3AD203B41FA5}">
                      <a16:colId xmlns:a16="http://schemas.microsoft.com/office/drawing/2014/main" val="439222006"/>
                    </a:ext>
                  </a:extLst>
                </a:gridCol>
                <a:gridCol w="15011400">
                  <a:extLst>
                    <a:ext uri="{9D8B030D-6E8A-4147-A177-3AD203B41FA5}">
                      <a16:colId xmlns:a16="http://schemas.microsoft.com/office/drawing/2014/main" val="986231075"/>
                    </a:ext>
                  </a:extLst>
                </a:gridCol>
              </a:tblGrid>
              <a:tr h="2346158">
                <a:tc>
                  <a:txBody>
                    <a:bodyPr/>
                    <a:lstStyle/>
                    <a:p>
                      <a:pPr marL="0" marR="0" indent="0" algn="ctr" defTabSz="1371600" rtl="0" eaLnBrk="1" fontAlgn="auto" latinLnBrk="0" hangingPunct="1">
                        <a:lnSpc>
                          <a:spcPct val="100000"/>
                        </a:lnSpc>
                        <a:spcBef>
                          <a:spcPts val="0"/>
                        </a:spcBef>
                        <a:spcAft>
                          <a:spcPts val="0"/>
                        </a:spcAft>
                        <a:buClrTx/>
                        <a:buSzTx/>
                        <a:buFontTx/>
                        <a:buNone/>
                        <a:tabLst/>
                        <a:defRPr/>
                      </a:pPr>
                      <a:r>
                        <a:rPr lang="es-ES" sz="4000" b="1" i="0" u="none" kern="100" dirty="0" err="1">
                          <a:latin typeface="Times New Roman" panose="02020603050405020304" pitchFamily="18" charset="0"/>
                          <a:cs typeface="Times New Roman" panose="02020603050405020304" pitchFamily="18" charset="0"/>
                        </a:rPr>
                        <a:t>Mở</a:t>
                      </a:r>
                      <a:r>
                        <a:rPr lang="es-ES" sz="4000" u="none" kern="100" dirty="0">
                          <a:latin typeface="Times New Roman" panose="02020603050405020304" pitchFamily="18" charset="0"/>
                          <a:cs typeface="Times New Roman" panose="02020603050405020304" pitchFamily="18" charset="0"/>
                        </a:rPr>
                        <a:t> </a:t>
                      </a:r>
                      <a:r>
                        <a:rPr lang="es-ES" sz="4000" b="1" u="none" kern="100" dirty="0" err="1">
                          <a:latin typeface="Times New Roman" panose="02020603050405020304" pitchFamily="18" charset="0"/>
                          <a:cs typeface="Times New Roman" panose="02020603050405020304" pitchFamily="18" charset="0"/>
                        </a:rPr>
                        <a:t>bài</a:t>
                      </a:r>
                      <a:endParaRPr lang="en-US" sz="4000" b="1" u="none" kern="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txBody>
                  <a:tcPr>
                    <a:solidFill>
                      <a:schemeClr val="accent1">
                        <a:lumMod val="20000"/>
                        <a:lumOff val="80000"/>
                      </a:schemeClr>
                    </a:solidFill>
                  </a:tcPr>
                </a:tc>
                <a:tc>
                  <a:txBody>
                    <a:bodyPr/>
                    <a:lstStyle/>
                    <a:p>
                      <a:pPr algn="just" defTabSz="1371600">
                        <a:lnSpc>
                          <a:spcPct val="100000"/>
                        </a:lnSpc>
                      </a:pPr>
                      <a:r>
                        <a:rPr lang="es-ES" sz="4000" u="none" kern="100" dirty="0">
                          <a:latin typeface="Times New Roman" panose="02020603050405020304" pitchFamily="18" charset="0"/>
                          <a:cs typeface="Times New Roman" panose="02020603050405020304" pitchFamily="18" charset="0"/>
                        </a:rPr>
                        <a:t>- </a:t>
                      </a:r>
                      <a:r>
                        <a:rPr lang="es-ES" sz="4000" u="none" kern="100" dirty="0" err="1">
                          <a:latin typeface="Times New Roman" panose="02020603050405020304" pitchFamily="18" charset="0"/>
                          <a:cs typeface="Times New Roman" panose="02020603050405020304" pitchFamily="18" charset="0"/>
                        </a:rPr>
                        <a:t>Giới</a:t>
                      </a:r>
                      <a:r>
                        <a:rPr lang="es-ES" sz="4000" u="none" kern="100" dirty="0">
                          <a:latin typeface="Times New Roman" panose="02020603050405020304" pitchFamily="18" charset="0"/>
                          <a:cs typeface="Times New Roman" panose="02020603050405020304" pitchFamily="18" charset="0"/>
                        </a:rPr>
                        <a:t> </a:t>
                      </a:r>
                      <a:r>
                        <a:rPr lang="es-ES" sz="4000" u="none" kern="100" dirty="0" err="1">
                          <a:latin typeface="Times New Roman" panose="02020603050405020304" pitchFamily="18" charset="0"/>
                          <a:cs typeface="Times New Roman" panose="02020603050405020304" pitchFamily="18" charset="0"/>
                        </a:rPr>
                        <a:t>thiệu</a:t>
                      </a:r>
                      <a:r>
                        <a:rPr lang="es-ES" sz="4000" u="none" kern="100" dirty="0">
                          <a:latin typeface="Times New Roman" panose="02020603050405020304" pitchFamily="18" charset="0"/>
                          <a:cs typeface="Times New Roman" panose="02020603050405020304" pitchFamily="18" charset="0"/>
                        </a:rPr>
                        <a:t> </a:t>
                      </a:r>
                      <a:r>
                        <a:rPr lang="es-ES" sz="4000" u="none" kern="100" dirty="0" err="1">
                          <a:latin typeface="Times New Roman" panose="02020603050405020304" pitchFamily="18" charset="0"/>
                          <a:cs typeface="Times New Roman" panose="02020603050405020304" pitchFamily="18" charset="0"/>
                        </a:rPr>
                        <a:t>chủ</a:t>
                      </a:r>
                      <a:r>
                        <a:rPr lang="es-ES" sz="4000" u="none" kern="100" dirty="0">
                          <a:latin typeface="Times New Roman" panose="02020603050405020304" pitchFamily="18" charset="0"/>
                          <a:cs typeface="Times New Roman" panose="02020603050405020304" pitchFamily="18" charset="0"/>
                        </a:rPr>
                        <a:t> </a:t>
                      </a:r>
                      <a:r>
                        <a:rPr lang="es-ES" sz="4000" u="none" kern="100" dirty="0" err="1">
                          <a:latin typeface="Times New Roman" panose="02020603050405020304" pitchFamily="18" charset="0"/>
                          <a:cs typeface="Times New Roman" panose="02020603050405020304" pitchFamily="18" charset="0"/>
                        </a:rPr>
                        <a:t>đề</a:t>
                      </a:r>
                      <a:r>
                        <a:rPr lang="es-ES" sz="4000" u="none" kern="100" dirty="0">
                          <a:latin typeface="Times New Roman" panose="02020603050405020304" pitchFamily="18" charset="0"/>
                          <a:cs typeface="Times New Roman" panose="02020603050405020304" pitchFamily="18" charset="0"/>
                        </a:rPr>
                        <a:t> </a:t>
                      </a:r>
                      <a:r>
                        <a:rPr lang="es-ES" sz="4000" u="none" kern="100" dirty="0" err="1">
                          <a:latin typeface="Times New Roman" panose="02020603050405020304" pitchFamily="18" charset="0"/>
                          <a:cs typeface="Times New Roman" panose="02020603050405020304" pitchFamily="18" charset="0"/>
                        </a:rPr>
                        <a:t>thảo</a:t>
                      </a:r>
                      <a:r>
                        <a:rPr lang="es-ES" sz="4000" u="none" kern="100" dirty="0">
                          <a:latin typeface="Times New Roman" panose="02020603050405020304" pitchFamily="18" charset="0"/>
                          <a:cs typeface="Times New Roman" panose="02020603050405020304" pitchFamily="18" charset="0"/>
                        </a:rPr>
                        <a:t> </a:t>
                      </a:r>
                      <a:r>
                        <a:rPr lang="es-ES" sz="4000" u="none" kern="100" dirty="0" err="1">
                          <a:latin typeface="Times New Roman" panose="02020603050405020304" pitchFamily="18" charset="0"/>
                          <a:cs typeface="Times New Roman" panose="02020603050405020304" pitchFamily="18" charset="0"/>
                        </a:rPr>
                        <a:t>luận</a:t>
                      </a:r>
                      <a:r>
                        <a:rPr lang="es-ES" sz="4000" u="none" kern="100" dirty="0">
                          <a:latin typeface="Times New Roman" panose="02020603050405020304" pitchFamily="18" charset="0"/>
                          <a:cs typeface="Times New Roman" panose="02020603050405020304" pitchFamily="18" charset="0"/>
                        </a:rPr>
                        <a:t>: "</a:t>
                      </a:r>
                      <a:r>
                        <a:rPr lang="es-ES" sz="4000" u="none" kern="100" dirty="0" err="1">
                          <a:latin typeface="Times New Roman" panose="02020603050405020304" pitchFamily="18" charset="0"/>
                          <a:cs typeface="Times New Roman" panose="02020603050405020304" pitchFamily="18" charset="0"/>
                        </a:rPr>
                        <a:t>Cách</a:t>
                      </a:r>
                      <a:r>
                        <a:rPr lang="es-ES" sz="4000" u="none" kern="100" dirty="0">
                          <a:latin typeface="Times New Roman" panose="02020603050405020304" pitchFamily="18" charset="0"/>
                          <a:cs typeface="Times New Roman" panose="02020603050405020304" pitchFamily="18" charset="0"/>
                        </a:rPr>
                        <a:t> </a:t>
                      </a:r>
                      <a:r>
                        <a:rPr lang="es-ES" sz="4000" u="none" kern="100" dirty="0" err="1">
                          <a:latin typeface="Times New Roman" panose="02020603050405020304" pitchFamily="18" charset="0"/>
                          <a:cs typeface="Times New Roman" panose="02020603050405020304" pitchFamily="18" charset="0"/>
                        </a:rPr>
                        <a:t>thể</a:t>
                      </a:r>
                      <a:r>
                        <a:rPr lang="es-ES" sz="4000" u="none" kern="100" dirty="0">
                          <a:latin typeface="Times New Roman" panose="02020603050405020304" pitchFamily="18" charset="0"/>
                          <a:cs typeface="Times New Roman" panose="02020603050405020304" pitchFamily="18" charset="0"/>
                        </a:rPr>
                        <a:t> </a:t>
                      </a:r>
                      <a:r>
                        <a:rPr lang="es-ES" sz="4000" u="none" kern="100" dirty="0" err="1">
                          <a:latin typeface="Times New Roman" panose="02020603050405020304" pitchFamily="18" charset="0"/>
                          <a:cs typeface="Times New Roman" panose="02020603050405020304" pitchFamily="18" charset="0"/>
                        </a:rPr>
                        <a:t>hiện</a:t>
                      </a:r>
                      <a:r>
                        <a:rPr lang="es-ES" sz="4000" u="none" kern="100" dirty="0">
                          <a:latin typeface="Times New Roman" panose="02020603050405020304" pitchFamily="18" charset="0"/>
                          <a:cs typeface="Times New Roman" panose="02020603050405020304" pitchFamily="18" charset="0"/>
                        </a:rPr>
                        <a:t> </a:t>
                      </a:r>
                      <a:r>
                        <a:rPr lang="es-ES" sz="4000" u="none" kern="100" dirty="0" err="1">
                          <a:latin typeface="Times New Roman" panose="02020603050405020304" pitchFamily="18" charset="0"/>
                          <a:cs typeface="Times New Roman" panose="02020603050405020304" pitchFamily="18" charset="0"/>
                        </a:rPr>
                        <a:t>bản</a:t>
                      </a:r>
                      <a:r>
                        <a:rPr lang="es-ES" sz="4000" u="none" kern="100" dirty="0">
                          <a:latin typeface="Times New Roman" panose="02020603050405020304" pitchFamily="18" charset="0"/>
                          <a:cs typeface="Times New Roman" panose="02020603050405020304" pitchFamily="18" charset="0"/>
                        </a:rPr>
                        <a:t> </a:t>
                      </a:r>
                      <a:r>
                        <a:rPr lang="es-ES" sz="4000" u="none" kern="100" dirty="0" err="1">
                          <a:latin typeface="Times New Roman" panose="02020603050405020304" pitchFamily="18" charset="0"/>
                          <a:cs typeface="Times New Roman" panose="02020603050405020304" pitchFamily="18" charset="0"/>
                        </a:rPr>
                        <a:t>thân</a:t>
                      </a:r>
                      <a:r>
                        <a:rPr lang="es-ES" sz="4000" u="none" kern="100" dirty="0">
                          <a:latin typeface="Times New Roman" panose="02020603050405020304" pitchFamily="18" charset="0"/>
                          <a:cs typeface="Times New Roman" panose="02020603050405020304" pitchFamily="18" charset="0"/>
                        </a:rPr>
                        <a:t> </a:t>
                      </a:r>
                      <a:r>
                        <a:rPr lang="es-ES" sz="4000" u="none" kern="100" dirty="0" err="1">
                          <a:latin typeface="Times New Roman" panose="02020603050405020304" pitchFamily="18" charset="0"/>
                          <a:cs typeface="Times New Roman" panose="02020603050405020304" pitchFamily="18" charset="0"/>
                        </a:rPr>
                        <a:t>của</a:t>
                      </a:r>
                      <a:r>
                        <a:rPr lang="es-ES" sz="4000" u="none" kern="100" dirty="0">
                          <a:latin typeface="Times New Roman" panose="02020603050405020304" pitchFamily="18" charset="0"/>
                          <a:cs typeface="Times New Roman" panose="02020603050405020304" pitchFamily="18" charset="0"/>
                        </a:rPr>
                        <a:t> </a:t>
                      </a:r>
                      <a:r>
                        <a:rPr lang="es-ES" sz="4000" u="none" kern="100" dirty="0" err="1">
                          <a:latin typeface="Times New Roman" panose="02020603050405020304" pitchFamily="18" charset="0"/>
                          <a:cs typeface="Times New Roman" panose="02020603050405020304" pitchFamily="18" charset="0"/>
                        </a:rPr>
                        <a:t>giới</a:t>
                      </a:r>
                      <a:r>
                        <a:rPr lang="es-ES" sz="4000" u="none" kern="100" dirty="0">
                          <a:latin typeface="Times New Roman" panose="02020603050405020304" pitchFamily="18" charset="0"/>
                          <a:cs typeface="Times New Roman" panose="02020603050405020304" pitchFamily="18" charset="0"/>
                        </a:rPr>
                        <a:t> </a:t>
                      </a:r>
                      <a:r>
                        <a:rPr lang="es-ES" sz="4000" u="none" kern="100" dirty="0" err="1">
                          <a:latin typeface="Times New Roman" panose="02020603050405020304" pitchFamily="18" charset="0"/>
                          <a:cs typeface="Times New Roman" panose="02020603050405020304" pitchFamily="18" charset="0"/>
                        </a:rPr>
                        <a:t>trẻ</a:t>
                      </a:r>
                      <a:r>
                        <a:rPr lang="es-ES" sz="4000" u="none" kern="100" dirty="0">
                          <a:latin typeface="Times New Roman" panose="02020603050405020304" pitchFamily="18" charset="0"/>
                          <a:cs typeface="Times New Roman" panose="02020603050405020304" pitchFamily="18" charset="0"/>
                        </a:rPr>
                        <a:t> </a:t>
                      </a:r>
                      <a:r>
                        <a:rPr lang="es-ES" sz="4000" u="none" kern="100" dirty="0" err="1">
                          <a:latin typeface="Times New Roman" panose="02020603050405020304" pitchFamily="18" charset="0"/>
                          <a:cs typeface="Times New Roman" panose="02020603050405020304" pitchFamily="18" charset="0"/>
                        </a:rPr>
                        <a:t>hiện</a:t>
                      </a:r>
                      <a:r>
                        <a:rPr lang="es-ES" sz="4000" u="none" kern="100" dirty="0">
                          <a:latin typeface="Times New Roman" panose="02020603050405020304" pitchFamily="18" charset="0"/>
                          <a:cs typeface="Times New Roman" panose="02020603050405020304" pitchFamily="18" charset="0"/>
                        </a:rPr>
                        <a:t> </a:t>
                      </a:r>
                      <a:r>
                        <a:rPr lang="es-ES" sz="4000" u="none" kern="100" dirty="0" err="1">
                          <a:latin typeface="Times New Roman" panose="02020603050405020304" pitchFamily="18" charset="0"/>
                          <a:cs typeface="Times New Roman" panose="02020603050405020304" pitchFamily="18" charset="0"/>
                        </a:rPr>
                        <a:t>nay</a:t>
                      </a:r>
                      <a:r>
                        <a:rPr lang="es-ES" sz="4000" u="none" kern="100" dirty="0">
                          <a:latin typeface="Times New Roman" panose="02020603050405020304" pitchFamily="18" charset="0"/>
                          <a:cs typeface="Times New Roman" panose="02020603050405020304" pitchFamily="18" charset="0"/>
                        </a:rPr>
                        <a:t>".</a:t>
                      </a:r>
                      <a:endParaRPr lang="en-US" sz="4000" u="none" kern="100" dirty="0">
                        <a:latin typeface="Times New Roman" panose="02020603050405020304" pitchFamily="18" charset="0"/>
                        <a:cs typeface="Times New Roman" panose="02020603050405020304" pitchFamily="18" charset="0"/>
                      </a:endParaRPr>
                    </a:p>
                    <a:p>
                      <a:pPr algn="just" defTabSz="1371600">
                        <a:lnSpc>
                          <a:spcPct val="100000"/>
                        </a:lnSpc>
                      </a:pPr>
                      <a:r>
                        <a:rPr lang="es-ES" sz="4000" u="none" kern="100" dirty="0">
                          <a:latin typeface="Times New Roman" panose="02020603050405020304" pitchFamily="18" charset="0"/>
                          <a:cs typeface="Times New Roman" panose="02020603050405020304" pitchFamily="18" charset="0"/>
                        </a:rPr>
                        <a:t>- </a:t>
                      </a:r>
                      <a:r>
                        <a:rPr lang="es-ES" sz="4000" u="none" kern="100" dirty="0" err="1">
                          <a:latin typeface="Times New Roman" panose="02020603050405020304" pitchFamily="18" charset="0"/>
                          <a:cs typeface="Times New Roman" panose="02020603050405020304" pitchFamily="18" charset="0"/>
                        </a:rPr>
                        <a:t>Nêu</a:t>
                      </a:r>
                      <a:r>
                        <a:rPr lang="es-ES" sz="4000" u="none" kern="100" dirty="0">
                          <a:latin typeface="Times New Roman" panose="02020603050405020304" pitchFamily="18" charset="0"/>
                          <a:cs typeface="Times New Roman" panose="02020603050405020304" pitchFamily="18" charset="0"/>
                        </a:rPr>
                        <a:t> </a:t>
                      </a:r>
                      <a:r>
                        <a:rPr lang="es-ES" sz="4000" u="none" kern="100" dirty="0" err="1">
                          <a:latin typeface="Times New Roman" panose="02020603050405020304" pitchFamily="18" charset="0"/>
                          <a:cs typeface="Times New Roman" panose="02020603050405020304" pitchFamily="18" charset="0"/>
                        </a:rPr>
                        <a:t>tầm</a:t>
                      </a:r>
                      <a:r>
                        <a:rPr lang="es-ES" sz="4000" u="none" kern="100" dirty="0">
                          <a:latin typeface="Times New Roman" panose="02020603050405020304" pitchFamily="18" charset="0"/>
                          <a:cs typeface="Times New Roman" panose="02020603050405020304" pitchFamily="18" charset="0"/>
                        </a:rPr>
                        <a:t> </a:t>
                      </a:r>
                      <a:r>
                        <a:rPr lang="es-ES" sz="4000" u="none" kern="100" dirty="0" err="1">
                          <a:latin typeface="Times New Roman" panose="02020603050405020304" pitchFamily="18" charset="0"/>
                          <a:cs typeface="Times New Roman" panose="02020603050405020304" pitchFamily="18" charset="0"/>
                        </a:rPr>
                        <a:t>quan</a:t>
                      </a:r>
                      <a:r>
                        <a:rPr lang="es-ES" sz="4000" u="none" kern="100" dirty="0">
                          <a:latin typeface="Times New Roman" panose="02020603050405020304" pitchFamily="18" charset="0"/>
                          <a:cs typeface="Times New Roman" panose="02020603050405020304" pitchFamily="18" charset="0"/>
                        </a:rPr>
                        <a:t> </a:t>
                      </a:r>
                      <a:r>
                        <a:rPr lang="es-ES" sz="4000" u="none" kern="100" dirty="0" err="1">
                          <a:latin typeface="Times New Roman" panose="02020603050405020304" pitchFamily="18" charset="0"/>
                          <a:cs typeface="Times New Roman" panose="02020603050405020304" pitchFamily="18" charset="0"/>
                        </a:rPr>
                        <a:t>trọng</a:t>
                      </a:r>
                      <a:r>
                        <a:rPr lang="es-ES" sz="4000" u="none" kern="100" dirty="0">
                          <a:latin typeface="Times New Roman" panose="02020603050405020304" pitchFamily="18" charset="0"/>
                          <a:cs typeface="Times New Roman" panose="02020603050405020304" pitchFamily="18" charset="0"/>
                        </a:rPr>
                        <a:t> </a:t>
                      </a:r>
                      <a:r>
                        <a:rPr lang="es-ES" sz="4000" u="none" kern="100" dirty="0" err="1">
                          <a:latin typeface="Times New Roman" panose="02020603050405020304" pitchFamily="18" charset="0"/>
                          <a:cs typeface="Times New Roman" panose="02020603050405020304" pitchFamily="18" charset="0"/>
                        </a:rPr>
                        <a:t>của</a:t>
                      </a:r>
                      <a:r>
                        <a:rPr lang="es-ES" sz="4000" u="none" kern="100" dirty="0">
                          <a:latin typeface="Times New Roman" panose="02020603050405020304" pitchFamily="18" charset="0"/>
                          <a:cs typeface="Times New Roman" panose="02020603050405020304" pitchFamily="18" charset="0"/>
                        </a:rPr>
                        <a:t> </a:t>
                      </a:r>
                      <a:r>
                        <a:rPr lang="es-ES" sz="4000" u="none" kern="100" dirty="0" err="1">
                          <a:latin typeface="Times New Roman" panose="02020603050405020304" pitchFamily="18" charset="0"/>
                          <a:cs typeface="Times New Roman" panose="02020603050405020304" pitchFamily="18" charset="0"/>
                        </a:rPr>
                        <a:t>việc</a:t>
                      </a:r>
                      <a:r>
                        <a:rPr lang="es-ES" sz="4000" u="none" kern="100" dirty="0">
                          <a:latin typeface="Times New Roman" panose="02020603050405020304" pitchFamily="18" charset="0"/>
                          <a:cs typeface="Times New Roman" panose="02020603050405020304" pitchFamily="18" charset="0"/>
                        </a:rPr>
                        <a:t> </a:t>
                      </a:r>
                      <a:r>
                        <a:rPr lang="es-ES" sz="4000" u="none" kern="100" dirty="0" err="1">
                          <a:latin typeface="Times New Roman" panose="02020603050405020304" pitchFamily="18" charset="0"/>
                          <a:cs typeface="Times New Roman" panose="02020603050405020304" pitchFamily="18" charset="0"/>
                        </a:rPr>
                        <a:t>thể</a:t>
                      </a:r>
                      <a:r>
                        <a:rPr lang="es-ES" sz="4000" u="none" kern="100" dirty="0">
                          <a:latin typeface="Times New Roman" panose="02020603050405020304" pitchFamily="18" charset="0"/>
                          <a:cs typeface="Times New Roman" panose="02020603050405020304" pitchFamily="18" charset="0"/>
                        </a:rPr>
                        <a:t> </a:t>
                      </a:r>
                      <a:r>
                        <a:rPr lang="es-ES" sz="4000" u="none" kern="100" dirty="0" err="1">
                          <a:latin typeface="Times New Roman" panose="02020603050405020304" pitchFamily="18" charset="0"/>
                          <a:cs typeface="Times New Roman" panose="02020603050405020304" pitchFamily="18" charset="0"/>
                        </a:rPr>
                        <a:t>hiện</a:t>
                      </a:r>
                      <a:r>
                        <a:rPr lang="es-ES" sz="4000" u="none" kern="100" dirty="0">
                          <a:latin typeface="Times New Roman" panose="02020603050405020304" pitchFamily="18" charset="0"/>
                          <a:cs typeface="Times New Roman" panose="02020603050405020304" pitchFamily="18" charset="0"/>
                        </a:rPr>
                        <a:t> </a:t>
                      </a:r>
                      <a:r>
                        <a:rPr lang="es-ES" sz="4000" u="none" kern="100" dirty="0" err="1">
                          <a:latin typeface="Times New Roman" panose="02020603050405020304" pitchFamily="18" charset="0"/>
                          <a:cs typeface="Times New Roman" panose="02020603050405020304" pitchFamily="18" charset="0"/>
                        </a:rPr>
                        <a:t>bản</a:t>
                      </a:r>
                      <a:r>
                        <a:rPr lang="es-ES" sz="4000" u="none" kern="100" dirty="0">
                          <a:latin typeface="Times New Roman" panose="02020603050405020304" pitchFamily="18" charset="0"/>
                          <a:cs typeface="Times New Roman" panose="02020603050405020304" pitchFamily="18" charset="0"/>
                        </a:rPr>
                        <a:t> </a:t>
                      </a:r>
                      <a:r>
                        <a:rPr lang="es-ES" sz="4000" u="none" kern="100" dirty="0" err="1">
                          <a:latin typeface="Times New Roman" panose="02020603050405020304" pitchFamily="18" charset="0"/>
                          <a:cs typeface="Times New Roman" panose="02020603050405020304" pitchFamily="18" charset="0"/>
                        </a:rPr>
                        <a:t>thân</a:t>
                      </a:r>
                      <a:r>
                        <a:rPr lang="es-ES" sz="4000" u="none" kern="100" dirty="0">
                          <a:latin typeface="Times New Roman" panose="02020603050405020304" pitchFamily="18" charset="0"/>
                          <a:cs typeface="Times New Roman" panose="02020603050405020304" pitchFamily="18" charset="0"/>
                        </a:rPr>
                        <a:t>.</a:t>
                      </a:r>
                      <a:endParaRPr lang="en-US" sz="4000" u="none" kern="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2565261574"/>
                  </a:ext>
                </a:extLst>
              </a:tr>
              <a:tr h="7559842">
                <a:tc>
                  <a:txBody>
                    <a:bodyPr/>
                    <a:lstStyle/>
                    <a:p>
                      <a:pPr marL="0" marR="0" indent="0" algn="ctr" defTabSz="1371600" rtl="0" eaLnBrk="1" fontAlgn="auto" latinLnBrk="0" hangingPunct="1">
                        <a:lnSpc>
                          <a:spcPct val="100000"/>
                        </a:lnSpc>
                        <a:spcBef>
                          <a:spcPts val="0"/>
                        </a:spcBef>
                        <a:spcAft>
                          <a:spcPts val="0"/>
                        </a:spcAft>
                        <a:buClrTx/>
                        <a:buSzTx/>
                        <a:buFontTx/>
                        <a:buNone/>
                        <a:tabLst/>
                        <a:defRPr/>
                      </a:pPr>
                      <a:r>
                        <a:rPr lang="es-ES" sz="4000" b="1" u="none" kern="100" dirty="0" err="1">
                          <a:latin typeface="Times New Roman" panose="02020603050405020304" pitchFamily="18" charset="0"/>
                          <a:cs typeface="Times New Roman" panose="02020603050405020304" pitchFamily="18" charset="0"/>
                        </a:rPr>
                        <a:t>Thân</a:t>
                      </a:r>
                      <a:r>
                        <a:rPr lang="es-ES" sz="4000" b="1" u="none" kern="100" dirty="0">
                          <a:latin typeface="Times New Roman" panose="02020603050405020304" pitchFamily="18" charset="0"/>
                          <a:cs typeface="Times New Roman" panose="02020603050405020304" pitchFamily="18" charset="0"/>
                        </a:rPr>
                        <a:t> </a:t>
                      </a:r>
                      <a:r>
                        <a:rPr lang="es-ES" sz="4000" b="1" u="none" kern="100" dirty="0" err="1">
                          <a:latin typeface="Times New Roman" panose="02020603050405020304" pitchFamily="18" charset="0"/>
                          <a:cs typeface="Times New Roman" panose="02020603050405020304" pitchFamily="18" charset="0"/>
                        </a:rPr>
                        <a:t>bài</a:t>
                      </a:r>
                      <a:endParaRPr lang="en-US" sz="4000" b="1" u="none" kern="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txBody>
                  <a:tcPr>
                    <a:solidFill>
                      <a:schemeClr val="accent1">
                        <a:lumMod val="20000"/>
                        <a:lumOff val="80000"/>
                      </a:schemeClr>
                    </a:solidFill>
                  </a:tcPr>
                </a:tc>
                <a:tc>
                  <a:txBody>
                    <a:bodyPr/>
                    <a:lstStyle/>
                    <a:p>
                      <a:pPr algn="just" defTabSz="1371600">
                        <a:lnSpc>
                          <a:spcPct val="100000"/>
                        </a:lnSpc>
                      </a:pPr>
                      <a:r>
                        <a:rPr lang="es-ES" sz="4000" b="1" u="none" kern="100" dirty="0">
                          <a:latin typeface="Times New Roman" panose="02020603050405020304" pitchFamily="18" charset="0"/>
                          <a:cs typeface="Times New Roman" panose="02020603050405020304" pitchFamily="18" charset="0"/>
                        </a:rPr>
                        <a:t>* </a:t>
                      </a:r>
                      <a:r>
                        <a:rPr lang="es-ES" sz="4000" b="1" u="none" kern="100" dirty="0" err="1">
                          <a:latin typeface="Times New Roman" panose="02020603050405020304" pitchFamily="18" charset="0"/>
                          <a:cs typeface="Times New Roman" panose="02020603050405020304" pitchFamily="18" charset="0"/>
                        </a:rPr>
                        <a:t>Phân</a:t>
                      </a:r>
                      <a:r>
                        <a:rPr lang="es-ES" sz="4000" b="1" u="none" kern="100" dirty="0">
                          <a:latin typeface="Times New Roman" panose="02020603050405020304" pitchFamily="18" charset="0"/>
                          <a:cs typeface="Times New Roman" panose="02020603050405020304" pitchFamily="18" charset="0"/>
                        </a:rPr>
                        <a:t> </a:t>
                      </a:r>
                      <a:r>
                        <a:rPr lang="es-ES" sz="4000" b="1" u="none" kern="100" dirty="0" err="1">
                          <a:latin typeface="Times New Roman" panose="02020603050405020304" pitchFamily="18" charset="0"/>
                          <a:cs typeface="Times New Roman" panose="02020603050405020304" pitchFamily="18" charset="0"/>
                        </a:rPr>
                        <a:t>tích</a:t>
                      </a:r>
                      <a:r>
                        <a:rPr lang="es-ES" sz="4000" b="1" u="none" kern="100" dirty="0">
                          <a:latin typeface="Times New Roman" panose="02020603050405020304" pitchFamily="18" charset="0"/>
                          <a:cs typeface="Times New Roman" panose="02020603050405020304" pitchFamily="18" charset="0"/>
                        </a:rPr>
                        <a:t> </a:t>
                      </a:r>
                      <a:r>
                        <a:rPr lang="es-ES" sz="4000" b="1" u="none" kern="100" dirty="0" err="1">
                          <a:latin typeface="Times New Roman" panose="02020603050405020304" pitchFamily="18" charset="0"/>
                          <a:cs typeface="Times New Roman" panose="02020603050405020304" pitchFamily="18" charset="0"/>
                        </a:rPr>
                        <a:t>một</a:t>
                      </a:r>
                      <a:r>
                        <a:rPr lang="es-ES" sz="4000" b="1" u="none" kern="100" dirty="0">
                          <a:latin typeface="Times New Roman" panose="02020603050405020304" pitchFamily="18" charset="0"/>
                          <a:cs typeface="Times New Roman" panose="02020603050405020304" pitchFamily="18" charset="0"/>
                        </a:rPr>
                        <a:t> </a:t>
                      </a:r>
                      <a:r>
                        <a:rPr lang="es-ES" sz="4000" b="1" u="none" kern="100" dirty="0" err="1">
                          <a:latin typeface="Times New Roman" panose="02020603050405020304" pitchFamily="18" charset="0"/>
                          <a:cs typeface="Times New Roman" panose="02020603050405020304" pitchFamily="18" charset="0"/>
                        </a:rPr>
                        <a:t>số</a:t>
                      </a:r>
                      <a:r>
                        <a:rPr lang="es-ES" sz="4000" b="1" u="none" kern="100" dirty="0">
                          <a:latin typeface="Times New Roman" panose="02020603050405020304" pitchFamily="18" charset="0"/>
                          <a:cs typeface="Times New Roman" panose="02020603050405020304" pitchFamily="18" charset="0"/>
                        </a:rPr>
                        <a:t> </a:t>
                      </a:r>
                      <a:r>
                        <a:rPr lang="es-ES" sz="4000" b="1" u="none" kern="100" dirty="0" err="1">
                          <a:latin typeface="Times New Roman" panose="02020603050405020304" pitchFamily="18" charset="0"/>
                          <a:cs typeface="Times New Roman" panose="02020603050405020304" pitchFamily="18" charset="0"/>
                        </a:rPr>
                        <a:t>cách</a:t>
                      </a:r>
                      <a:r>
                        <a:rPr lang="es-ES" sz="4000" b="1" u="none" kern="100" dirty="0">
                          <a:latin typeface="Times New Roman" panose="02020603050405020304" pitchFamily="18" charset="0"/>
                          <a:cs typeface="Times New Roman" panose="02020603050405020304" pitchFamily="18" charset="0"/>
                        </a:rPr>
                        <a:t> </a:t>
                      </a:r>
                      <a:r>
                        <a:rPr lang="es-ES" sz="4000" b="1" u="none" kern="100" dirty="0" err="1">
                          <a:latin typeface="Times New Roman" panose="02020603050405020304" pitchFamily="18" charset="0"/>
                          <a:cs typeface="Times New Roman" panose="02020603050405020304" pitchFamily="18" charset="0"/>
                        </a:rPr>
                        <a:t>thể</a:t>
                      </a:r>
                      <a:r>
                        <a:rPr lang="es-ES" sz="4000" b="1" u="none" kern="100" dirty="0">
                          <a:latin typeface="Times New Roman" panose="02020603050405020304" pitchFamily="18" charset="0"/>
                          <a:cs typeface="Times New Roman" panose="02020603050405020304" pitchFamily="18" charset="0"/>
                        </a:rPr>
                        <a:t> </a:t>
                      </a:r>
                      <a:r>
                        <a:rPr lang="es-ES" sz="4000" b="1" u="none" kern="100" dirty="0" err="1">
                          <a:latin typeface="Times New Roman" panose="02020603050405020304" pitchFamily="18" charset="0"/>
                          <a:cs typeface="Times New Roman" panose="02020603050405020304" pitchFamily="18" charset="0"/>
                        </a:rPr>
                        <a:t>hiện</a:t>
                      </a:r>
                      <a:r>
                        <a:rPr lang="es-ES" sz="4000" b="1" u="none" kern="100" dirty="0">
                          <a:latin typeface="Times New Roman" panose="02020603050405020304" pitchFamily="18" charset="0"/>
                          <a:cs typeface="Times New Roman" panose="02020603050405020304" pitchFamily="18" charset="0"/>
                        </a:rPr>
                        <a:t> </a:t>
                      </a:r>
                      <a:r>
                        <a:rPr lang="es-ES" sz="4000" b="1" u="none" kern="100" dirty="0" err="1">
                          <a:latin typeface="Times New Roman" panose="02020603050405020304" pitchFamily="18" charset="0"/>
                          <a:cs typeface="Times New Roman" panose="02020603050405020304" pitchFamily="18" charset="0"/>
                        </a:rPr>
                        <a:t>bản</a:t>
                      </a:r>
                      <a:r>
                        <a:rPr lang="es-ES" sz="4000" b="1" u="none" kern="100" dirty="0">
                          <a:latin typeface="Times New Roman" panose="02020603050405020304" pitchFamily="18" charset="0"/>
                          <a:cs typeface="Times New Roman" panose="02020603050405020304" pitchFamily="18" charset="0"/>
                        </a:rPr>
                        <a:t> </a:t>
                      </a:r>
                      <a:r>
                        <a:rPr lang="es-ES" sz="4000" b="1" u="none" kern="100" dirty="0" err="1">
                          <a:latin typeface="Times New Roman" panose="02020603050405020304" pitchFamily="18" charset="0"/>
                          <a:cs typeface="Times New Roman" panose="02020603050405020304" pitchFamily="18" charset="0"/>
                        </a:rPr>
                        <a:t>thân</a:t>
                      </a:r>
                      <a:r>
                        <a:rPr lang="es-ES" sz="4000" b="1" u="none" kern="100" dirty="0">
                          <a:latin typeface="Times New Roman" panose="02020603050405020304" pitchFamily="18" charset="0"/>
                          <a:cs typeface="Times New Roman" panose="02020603050405020304" pitchFamily="18" charset="0"/>
                        </a:rPr>
                        <a:t> </a:t>
                      </a:r>
                      <a:r>
                        <a:rPr lang="es-ES" sz="4000" b="1" u="none" kern="100" dirty="0" err="1">
                          <a:latin typeface="Times New Roman" panose="02020603050405020304" pitchFamily="18" charset="0"/>
                          <a:cs typeface="Times New Roman" panose="02020603050405020304" pitchFamily="18" charset="0"/>
                        </a:rPr>
                        <a:t>phổ</a:t>
                      </a:r>
                      <a:r>
                        <a:rPr lang="es-ES" sz="4000" b="1" u="none" kern="100" dirty="0">
                          <a:latin typeface="Times New Roman" panose="02020603050405020304" pitchFamily="18" charset="0"/>
                          <a:cs typeface="Times New Roman" panose="02020603050405020304" pitchFamily="18" charset="0"/>
                        </a:rPr>
                        <a:t> </a:t>
                      </a:r>
                      <a:r>
                        <a:rPr lang="es-ES" sz="4000" b="1" u="none" kern="100" dirty="0" err="1">
                          <a:latin typeface="Times New Roman" panose="02020603050405020304" pitchFamily="18" charset="0"/>
                          <a:cs typeface="Times New Roman" panose="02020603050405020304" pitchFamily="18" charset="0"/>
                        </a:rPr>
                        <a:t>biến</a:t>
                      </a:r>
                      <a:r>
                        <a:rPr lang="es-ES" sz="4000" b="1" u="none" kern="100" dirty="0">
                          <a:latin typeface="Times New Roman" panose="02020603050405020304" pitchFamily="18" charset="0"/>
                          <a:cs typeface="Times New Roman" panose="02020603050405020304" pitchFamily="18" charset="0"/>
                        </a:rPr>
                        <a:t> </a:t>
                      </a:r>
                      <a:r>
                        <a:rPr lang="es-ES" sz="4000" b="1" u="none" kern="100" dirty="0" err="1">
                          <a:latin typeface="Times New Roman" panose="02020603050405020304" pitchFamily="18" charset="0"/>
                          <a:cs typeface="Times New Roman" panose="02020603050405020304" pitchFamily="18" charset="0"/>
                        </a:rPr>
                        <a:t>của</a:t>
                      </a:r>
                      <a:r>
                        <a:rPr lang="es-ES" sz="4000" b="1" u="none" kern="100" dirty="0">
                          <a:latin typeface="Times New Roman" panose="02020603050405020304" pitchFamily="18" charset="0"/>
                          <a:cs typeface="Times New Roman" panose="02020603050405020304" pitchFamily="18" charset="0"/>
                        </a:rPr>
                        <a:t> </a:t>
                      </a:r>
                      <a:r>
                        <a:rPr lang="es-ES" sz="4000" b="1" u="none" kern="100" dirty="0" err="1">
                          <a:latin typeface="Times New Roman" panose="02020603050405020304" pitchFamily="18" charset="0"/>
                          <a:cs typeface="Times New Roman" panose="02020603050405020304" pitchFamily="18" charset="0"/>
                        </a:rPr>
                        <a:t>giới</a:t>
                      </a:r>
                      <a:r>
                        <a:rPr lang="es-ES" sz="4000" b="1" u="none" kern="100" dirty="0">
                          <a:latin typeface="Times New Roman" panose="02020603050405020304" pitchFamily="18" charset="0"/>
                          <a:cs typeface="Times New Roman" panose="02020603050405020304" pitchFamily="18" charset="0"/>
                        </a:rPr>
                        <a:t> </a:t>
                      </a:r>
                      <a:r>
                        <a:rPr lang="es-ES" sz="4000" b="1" u="none" kern="100" dirty="0" err="1">
                          <a:latin typeface="Times New Roman" panose="02020603050405020304" pitchFamily="18" charset="0"/>
                          <a:cs typeface="Times New Roman" panose="02020603050405020304" pitchFamily="18" charset="0"/>
                        </a:rPr>
                        <a:t>trẻ</a:t>
                      </a:r>
                      <a:r>
                        <a:rPr lang="es-ES" sz="4000" b="1" u="none" kern="100" dirty="0">
                          <a:latin typeface="Times New Roman" panose="02020603050405020304" pitchFamily="18" charset="0"/>
                          <a:cs typeface="Times New Roman" panose="02020603050405020304" pitchFamily="18" charset="0"/>
                        </a:rPr>
                        <a:t> </a:t>
                      </a:r>
                      <a:r>
                        <a:rPr lang="es-ES" sz="4000" b="1" u="none" kern="100" dirty="0" err="1">
                          <a:latin typeface="Times New Roman" panose="02020603050405020304" pitchFamily="18" charset="0"/>
                          <a:cs typeface="Times New Roman" panose="02020603050405020304" pitchFamily="18" charset="0"/>
                        </a:rPr>
                        <a:t>hiện</a:t>
                      </a:r>
                      <a:r>
                        <a:rPr lang="es-ES" sz="4000" b="1" u="none" kern="100" dirty="0">
                          <a:latin typeface="Times New Roman" panose="02020603050405020304" pitchFamily="18" charset="0"/>
                          <a:cs typeface="Times New Roman" panose="02020603050405020304" pitchFamily="18" charset="0"/>
                        </a:rPr>
                        <a:t> </a:t>
                      </a:r>
                      <a:r>
                        <a:rPr lang="es-ES" sz="4000" b="1" u="none" kern="100" dirty="0" err="1">
                          <a:latin typeface="Times New Roman" panose="02020603050405020304" pitchFamily="18" charset="0"/>
                          <a:cs typeface="Times New Roman" panose="02020603050405020304" pitchFamily="18" charset="0"/>
                        </a:rPr>
                        <a:t>nay</a:t>
                      </a:r>
                      <a:r>
                        <a:rPr lang="es-ES" sz="4000" b="1" u="none" kern="100" dirty="0">
                          <a:latin typeface="Times New Roman" panose="02020603050405020304" pitchFamily="18" charset="0"/>
                          <a:cs typeface="Times New Roman" panose="02020603050405020304" pitchFamily="18" charset="0"/>
                        </a:rPr>
                        <a:t>:</a:t>
                      </a:r>
                    </a:p>
                    <a:p>
                      <a:pPr algn="just" defTabSz="1371600">
                        <a:lnSpc>
                          <a:spcPct val="100000"/>
                        </a:lnSpc>
                      </a:pPr>
                      <a:r>
                        <a:rPr lang="es-ES" sz="4000" b="1" u="none" kern="100" dirty="0">
                          <a:latin typeface="Times New Roman" panose="02020603050405020304" pitchFamily="18" charset="0"/>
                          <a:cs typeface="Times New Roman" panose="02020603050405020304" pitchFamily="18" charset="0"/>
                        </a:rPr>
                        <a:t>- </a:t>
                      </a:r>
                      <a:r>
                        <a:rPr lang="es-ES" sz="4000" b="1" u="none" kern="100" dirty="0" err="1">
                          <a:latin typeface="Times New Roman" panose="02020603050405020304" pitchFamily="18" charset="0"/>
                          <a:cs typeface="Times New Roman" panose="02020603050405020304" pitchFamily="18" charset="0"/>
                        </a:rPr>
                        <a:t>Sử</a:t>
                      </a:r>
                      <a:r>
                        <a:rPr lang="es-ES" sz="4000" b="1" u="none" kern="100" baseline="0" dirty="0">
                          <a:latin typeface="Times New Roman" panose="02020603050405020304" pitchFamily="18" charset="0"/>
                          <a:cs typeface="Times New Roman" panose="02020603050405020304" pitchFamily="18" charset="0"/>
                        </a:rPr>
                        <a:t> </a:t>
                      </a:r>
                      <a:r>
                        <a:rPr lang="es-ES" sz="4000" b="1" u="none" kern="100" baseline="0" dirty="0" err="1">
                          <a:latin typeface="Times New Roman" panose="02020603050405020304" pitchFamily="18" charset="0"/>
                          <a:cs typeface="Times New Roman" panose="02020603050405020304" pitchFamily="18" charset="0"/>
                        </a:rPr>
                        <a:t>dụng</a:t>
                      </a:r>
                      <a:r>
                        <a:rPr lang="es-ES" sz="4000" b="1" u="none" kern="100" baseline="0" dirty="0">
                          <a:latin typeface="Times New Roman" panose="02020603050405020304" pitchFamily="18" charset="0"/>
                          <a:cs typeface="Times New Roman" panose="02020603050405020304" pitchFamily="18" charset="0"/>
                        </a:rPr>
                        <a:t> </a:t>
                      </a:r>
                      <a:r>
                        <a:rPr lang="es-ES" sz="4000" b="1" u="none" kern="100" baseline="0" dirty="0" err="1">
                          <a:latin typeface="Times New Roman" panose="02020603050405020304" pitchFamily="18" charset="0"/>
                          <a:cs typeface="Times New Roman" panose="02020603050405020304" pitchFamily="18" charset="0"/>
                        </a:rPr>
                        <a:t>mạng</a:t>
                      </a:r>
                      <a:r>
                        <a:rPr lang="es-ES" sz="4000" b="1" u="none" kern="100" baseline="0" dirty="0">
                          <a:latin typeface="Times New Roman" panose="02020603050405020304" pitchFamily="18" charset="0"/>
                          <a:cs typeface="Times New Roman" panose="02020603050405020304" pitchFamily="18" charset="0"/>
                        </a:rPr>
                        <a:t> </a:t>
                      </a:r>
                      <a:r>
                        <a:rPr lang="es-ES" sz="4000" b="1" u="none" kern="100" baseline="0" dirty="0" err="1">
                          <a:latin typeface="Times New Roman" panose="02020603050405020304" pitchFamily="18" charset="0"/>
                          <a:cs typeface="Times New Roman" panose="02020603050405020304" pitchFamily="18" charset="0"/>
                        </a:rPr>
                        <a:t>xã</a:t>
                      </a:r>
                      <a:r>
                        <a:rPr lang="es-ES" sz="4000" b="1" u="none" kern="100" baseline="0" dirty="0">
                          <a:latin typeface="Times New Roman" panose="02020603050405020304" pitchFamily="18" charset="0"/>
                          <a:cs typeface="Times New Roman" panose="02020603050405020304" pitchFamily="18" charset="0"/>
                        </a:rPr>
                        <a:t> </a:t>
                      </a:r>
                      <a:r>
                        <a:rPr lang="es-ES" sz="4000" b="1" u="none" kern="100" baseline="0" dirty="0" err="1">
                          <a:latin typeface="Times New Roman" panose="02020603050405020304" pitchFamily="18" charset="0"/>
                          <a:cs typeface="Times New Roman" panose="02020603050405020304" pitchFamily="18" charset="0"/>
                        </a:rPr>
                        <a:t>hội</a:t>
                      </a:r>
                      <a:endParaRPr lang="es-ES" sz="4000" b="1" u="none" kern="100" baseline="0" dirty="0">
                        <a:latin typeface="Times New Roman" panose="02020603050405020304" pitchFamily="18" charset="0"/>
                        <a:cs typeface="Times New Roman" panose="02020603050405020304" pitchFamily="18" charset="0"/>
                      </a:endParaRPr>
                    </a:p>
                    <a:p>
                      <a:pPr algn="just" defTabSz="1371600">
                        <a:lnSpc>
                          <a:spcPct val="100000"/>
                        </a:lnSpc>
                      </a:pPr>
                      <a:r>
                        <a:rPr lang="es-ES" sz="4000" u="none" kern="100" baseline="0" dirty="0">
                          <a:latin typeface="Times New Roman" panose="02020603050405020304" pitchFamily="18" charset="0"/>
                          <a:cs typeface="Times New Roman" panose="02020603050405020304" pitchFamily="18" charset="0"/>
                        </a:rPr>
                        <a:t>+ Facebook, Instagram, </a:t>
                      </a:r>
                      <a:r>
                        <a:rPr lang="es-ES" sz="4000" u="none" kern="100" baseline="0" dirty="0" err="1">
                          <a:latin typeface="Times New Roman" panose="02020603050405020304" pitchFamily="18" charset="0"/>
                          <a:cs typeface="Times New Roman" panose="02020603050405020304" pitchFamily="18" charset="0"/>
                        </a:rPr>
                        <a:t>tiktok</a:t>
                      </a:r>
                      <a:r>
                        <a:rPr lang="es-ES" sz="4000" u="none" kern="100" baseline="0" dirty="0">
                          <a:latin typeface="Times New Roman" panose="02020603050405020304" pitchFamily="18" charset="0"/>
                          <a:cs typeface="Times New Roman" panose="02020603050405020304" pitchFamily="18" charset="0"/>
                        </a:rPr>
                        <a:t>…</a:t>
                      </a:r>
                    </a:p>
                    <a:p>
                      <a:pPr algn="just" defTabSz="1371600">
                        <a:lnSpc>
                          <a:spcPct val="100000"/>
                        </a:lnSpc>
                      </a:pPr>
                      <a:r>
                        <a:rPr lang="es-ES" sz="4000" u="none" kern="100" baseline="0" dirty="0">
                          <a:latin typeface="Times New Roman" panose="02020603050405020304" pitchFamily="18" charset="0"/>
                          <a:cs typeface="Times New Roman" panose="02020603050405020304" pitchFamily="18" charset="0"/>
                        </a:rPr>
                        <a:t>+ </a:t>
                      </a:r>
                      <a:r>
                        <a:rPr lang="es-ES" sz="4000" u="none" kern="100" baseline="0" dirty="0" err="1">
                          <a:latin typeface="Times New Roman" panose="02020603050405020304" pitchFamily="18" charset="0"/>
                          <a:cs typeface="Times New Roman" panose="02020603050405020304" pitchFamily="18" charset="0"/>
                        </a:rPr>
                        <a:t>Chia</a:t>
                      </a:r>
                      <a:r>
                        <a:rPr lang="es-ES" sz="4000" u="none" kern="100" baseline="0" dirty="0">
                          <a:latin typeface="Times New Roman" panose="02020603050405020304" pitchFamily="18" charset="0"/>
                          <a:cs typeface="Times New Roman" panose="02020603050405020304" pitchFamily="18" charset="0"/>
                        </a:rPr>
                        <a:t> </a:t>
                      </a:r>
                      <a:r>
                        <a:rPr lang="es-ES" sz="4000" u="none" kern="100" baseline="0" dirty="0" err="1">
                          <a:latin typeface="Times New Roman" panose="02020603050405020304" pitchFamily="18" charset="0"/>
                          <a:cs typeface="Times New Roman" panose="02020603050405020304" pitchFamily="18" charset="0"/>
                        </a:rPr>
                        <a:t>sẻ</a:t>
                      </a:r>
                      <a:r>
                        <a:rPr lang="es-ES" sz="4000" u="none" kern="100" baseline="0" dirty="0">
                          <a:latin typeface="Times New Roman" panose="02020603050405020304" pitchFamily="18" charset="0"/>
                          <a:cs typeface="Times New Roman" panose="02020603050405020304" pitchFamily="18" charset="0"/>
                        </a:rPr>
                        <a:t> </a:t>
                      </a:r>
                      <a:r>
                        <a:rPr lang="es-ES" sz="4000" u="none" kern="100" baseline="0" dirty="0" err="1">
                          <a:latin typeface="Times New Roman" panose="02020603050405020304" pitchFamily="18" charset="0"/>
                          <a:cs typeface="Times New Roman" panose="02020603050405020304" pitchFamily="18" charset="0"/>
                        </a:rPr>
                        <a:t>những</a:t>
                      </a:r>
                      <a:r>
                        <a:rPr lang="es-ES" sz="4000" u="none" kern="100" baseline="0" dirty="0">
                          <a:latin typeface="Times New Roman" panose="02020603050405020304" pitchFamily="18" charset="0"/>
                          <a:cs typeface="Times New Roman" panose="02020603050405020304" pitchFamily="18" charset="0"/>
                        </a:rPr>
                        <a:t> </a:t>
                      </a:r>
                      <a:r>
                        <a:rPr lang="es-ES" sz="4000" u="none" kern="100" baseline="0" dirty="0" err="1">
                          <a:latin typeface="Times New Roman" panose="02020603050405020304" pitchFamily="18" charset="0"/>
                          <a:cs typeface="Times New Roman" panose="02020603050405020304" pitchFamily="18" charset="0"/>
                        </a:rPr>
                        <a:t>câu</a:t>
                      </a:r>
                      <a:r>
                        <a:rPr lang="es-ES" sz="4000" u="none" kern="100" baseline="0" dirty="0">
                          <a:latin typeface="Times New Roman" panose="02020603050405020304" pitchFamily="18" charset="0"/>
                          <a:cs typeface="Times New Roman" panose="02020603050405020304" pitchFamily="18" charset="0"/>
                        </a:rPr>
                        <a:t> </a:t>
                      </a:r>
                      <a:r>
                        <a:rPr lang="es-ES" sz="4000" u="none" kern="100" baseline="0" dirty="0" err="1">
                          <a:latin typeface="Times New Roman" panose="02020603050405020304" pitchFamily="18" charset="0"/>
                          <a:cs typeface="Times New Roman" panose="02020603050405020304" pitchFamily="18" charset="0"/>
                        </a:rPr>
                        <a:t>chuyện</a:t>
                      </a:r>
                      <a:r>
                        <a:rPr lang="es-ES" sz="4000" u="none" kern="100" baseline="0" dirty="0">
                          <a:latin typeface="Times New Roman" panose="02020603050405020304" pitchFamily="18" charset="0"/>
                          <a:cs typeface="Times New Roman" panose="02020603050405020304" pitchFamily="18" charset="0"/>
                        </a:rPr>
                        <a:t>, </a:t>
                      </a:r>
                      <a:r>
                        <a:rPr lang="es-ES" sz="4000" u="none" kern="100" baseline="0" dirty="0" err="1">
                          <a:latin typeface="Times New Roman" panose="02020603050405020304" pitchFamily="18" charset="0"/>
                          <a:cs typeface="Times New Roman" panose="02020603050405020304" pitchFamily="18" charset="0"/>
                        </a:rPr>
                        <a:t>hình</a:t>
                      </a:r>
                      <a:r>
                        <a:rPr lang="es-ES" sz="4000" u="none" kern="100" baseline="0" dirty="0">
                          <a:latin typeface="Times New Roman" panose="02020603050405020304" pitchFamily="18" charset="0"/>
                          <a:cs typeface="Times New Roman" panose="02020603050405020304" pitchFamily="18" charset="0"/>
                        </a:rPr>
                        <a:t> </a:t>
                      </a:r>
                      <a:r>
                        <a:rPr lang="es-ES" sz="4000" u="none" kern="100" baseline="0" dirty="0" err="1">
                          <a:latin typeface="Times New Roman" panose="02020603050405020304" pitchFamily="18" charset="0"/>
                          <a:cs typeface="Times New Roman" panose="02020603050405020304" pitchFamily="18" charset="0"/>
                        </a:rPr>
                        <a:t>ảnh</a:t>
                      </a:r>
                      <a:r>
                        <a:rPr lang="es-ES" sz="4000" u="none" kern="100" baseline="0" dirty="0">
                          <a:latin typeface="Times New Roman" panose="02020603050405020304" pitchFamily="18" charset="0"/>
                          <a:cs typeface="Times New Roman" panose="02020603050405020304" pitchFamily="18" charset="0"/>
                        </a:rPr>
                        <a:t>, video…</a:t>
                      </a:r>
                      <a:endParaRPr lang="en-US" sz="4000" u="none" kern="100" dirty="0">
                        <a:latin typeface="Times New Roman" panose="02020603050405020304" pitchFamily="18" charset="0"/>
                        <a:cs typeface="Times New Roman" panose="02020603050405020304" pitchFamily="18" charset="0"/>
                      </a:endParaRPr>
                    </a:p>
                    <a:p>
                      <a:pPr algn="just" defTabSz="1371600">
                        <a:lnSpc>
                          <a:spcPct val="100000"/>
                        </a:lnSpc>
                      </a:pPr>
                      <a:r>
                        <a:rPr lang="es-ES" sz="4000" b="1" u="none" kern="100" dirty="0">
                          <a:latin typeface="Times New Roman" panose="02020603050405020304" pitchFamily="18" charset="0"/>
                          <a:cs typeface="Times New Roman" panose="02020603050405020304" pitchFamily="18" charset="0"/>
                        </a:rPr>
                        <a:t>- </a:t>
                      </a:r>
                      <a:r>
                        <a:rPr lang="en-US" sz="4000" b="1" u="none" kern="100" dirty="0" err="1">
                          <a:latin typeface="Times New Roman" panose="02020603050405020304" pitchFamily="18" charset="0"/>
                          <a:cs typeface="Times New Roman" panose="02020603050405020304" pitchFamily="18" charset="0"/>
                        </a:rPr>
                        <a:t>Thời</a:t>
                      </a:r>
                      <a:r>
                        <a:rPr lang="en-US" sz="4000" b="1" u="none" kern="100" baseline="0" dirty="0">
                          <a:latin typeface="Times New Roman" panose="02020603050405020304" pitchFamily="18" charset="0"/>
                          <a:cs typeface="Times New Roman" panose="02020603050405020304" pitchFamily="18" charset="0"/>
                        </a:rPr>
                        <a:t> </a:t>
                      </a:r>
                      <a:r>
                        <a:rPr lang="en-US" sz="4000" b="1" u="none" kern="100" baseline="0" dirty="0" err="1">
                          <a:latin typeface="Times New Roman" panose="02020603050405020304" pitchFamily="18" charset="0"/>
                          <a:cs typeface="Times New Roman" panose="02020603050405020304" pitchFamily="18" charset="0"/>
                        </a:rPr>
                        <a:t>trang</a:t>
                      </a:r>
                      <a:r>
                        <a:rPr lang="en-US" sz="4000" b="1" u="none" kern="100" baseline="0" dirty="0">
                          <a:latin typeface="Times New Roman" panose="02020603050405020304" pitchFamily="18" charset="0"/>
                          <a:cs typeface="Times New Roman" panose="02020603050405020304" pitchFamily="18" charset="0"/>
                        </a:rPr>
                        <a:t>:</a:t>
                      </a:r>
                      <a:endParaRPr lang="en-US" sz="4000" b="1" u="none" kern="100" dirty="0">
                        <a:latin typeface="Times New Roman" panose="02020603050405020304" pitchFamily="18" charset="0"/>
                        <a:cs typeface="Times New Roman" panose="02020603050405020304" pitchFamily="18" charset="0"/>
                      </a:endParaRPr>
                    </a:p>
                    <a:p>
                      <a:pPr algn="just" defTabSz="1371600">
                        <a:lnSpc>
                          <a:spcPct val="100000"/>
                        </a:lnSpc>
                      </a:pPr>
                      <a:r>
                        <a:rPr lang="es-ES" sz="4000" u="none" kern="100" dirty="0">
                          <a:latin typeface="Times New Roman" panose="02020603050405020304" pitchFamily="18" charset="0"/>
                          <a:cs typeface="Times New Roman" panose="02020603050405020304" pitchFamily="18" charset="0"/>
                        </a:rPr>
                        <a:t>+ </a:t>
                      </a:r>
                      <a:r>
                        <a:rPr lang="es-ES" sz="4000" u="none" kern="100" dirty="0" err="1">
                          <a:latin typeface="Times New Roman" panose="02020603050405020304" pitchFamily="18" charset="0"/>
                          <a:cs typeface="Times New Roman" panose="02020603050405020304" pitchFamily="18" charset="0"/>
                        </a:rPr>
                        <a:t>Giới</a:t>
                      </a:r>
                      <a:r>
                        <a:rPr lang="es-ES" sz="4000" u="none" kern="100" dirty="0">
                          <a:latin typeface="Times New Roman" panose="02020603050405020304" pitchFamily="18" charset="0"/>
                          <a:cs typeface="Times New Roman" panose="02020603050405020304" pitchFamily="18" charset="0"/>
                        </a:rPr>
                        <a:t> </a:t>
                      </a:r>
                      <a:r>
                        <a:rPr lang="es-ES" sz="4000" u="none" kern="100" dirty="0" err="1">
                          <a:latin typeface="Times New Roman" panose="02020603050405020304" pitchFamily="18" charset="0"/>
                          <a:cs typeface="Times New Roman" panose="02020603050405020304" pitchFamily="18" charset="0"/>
                        </a:rPr>
                        <a:t>trẻ</a:t>
                      </a:r>
                      <a:r>
                        <a:rPr lang="es-ES" sz="4000" u="none" kern="100" dirty="0">
                          <a:latin typeface="Times New Roman" panose="02020603050405020304" pitchFamily="18" charset="0"/>
                          <a:cs typeface="Times New Roman" panose="02020603050405020304" pitchFamily="18" charset="0"/>
                        </a:rPr>
                        <a:t> </a:t>
                      </a:r>
                      <a:r>
                        <a:rPr lang="es-ES" sz="4000" u="none" kern="100" dirty="0" err="1">
                          <a:latin typeface="Times New Roman" panose="02020603050405020304" pitchFamily="18" charset="0"/>
                          <a:cs typeface="Times New Roman" panose="02020603050405020304" pitchFamily="18" charset="0"/>
                        </a:rPr>
                        <a:t>ngày</a:t>
                      </a:r>
                      <a:r>
                        <a:rPr lang="es-ES" sz="4000" u="none" kern="100" dirty="0">
                          <a:latin typeface="Times New Roman" panose="02020603050405020304" pitchFamily="18" charset="0"/>
                          <a:cs typeface="Times New Roman" panose="02020603050405020304" pitchFamily="18" charset="0"/>
                        </a:rPr>
                        <a:t> </a:t>
                      </a:r>
                      <a:r>
                        <a:rPr lang="es-ES" sz="4000" u="none" kern="100" dirty="0" err="1">
                          <a:latin typeface="Times New Roman" panose="02020603050405020304" pitchFamily="18" charset="0"/>
                          <a:cs typeface="Times New Roman" panose="02020603050405020304" pitchFamily="18" charset="0"/>
                        </a:rPr>
                        <a:t>nay</a:t>
                      </a:r>
                      <a:r>
                        <a:rPr lang="es-ES" sz="4000" u="none" kern="100" dirty="0">
                          <a:latin typeface="Times New Roman" panose="02020603050405020304" pitchFamily="18" charset="0"/>
                          <a:cs typeface="Times New Roman" panose="02020603050405020304" pitchFamily="18" charset="0"/>
                        </a:rPr>
                        <a:t> </a:t>
                      </a:r>
                      <a:r>
                        <a:rPr lang="es-ES" sz="4000" u="none" kern="100" dirty="0" err="1">
                          <a:latin typeface="Times New Roman" panose="02020603050405020304" pitchFamily="18" charset="0"/>
                          <a:cs typeface="Times New Roman" panose="02020603050405020304" pitchFamily="18" charset="0"/>
                        </a:rPr>
                        <a:t>có</a:t>
                      </a:r>
                      <a:r>
                        <a:rPr lang="es-ES" sz="4000" u="none" kern="100" dirty="0">
                          <a:latin typeface="Times New Roman" panose="02020603050405020304" pitchFamily="18" charset="0"/>
                          <a:cs typeface="Times New Roman" panose="02020603050405020304" pitchFamily="18" charset="0"/>
                        </a:rPr>
                        <a:t> </a:t>
                      </a:r>
                      <a:r>
                        <a:rPr lang="es-ES" sz="4000" u="none" kern="100" dirty="0" err="1">
                          <a:latin typeface="Times New Roman" panose="02020603050405020304" pitchFamily="18" charset="0"/>
                          <a:cs typeface="Times New Roman" panose="02020603050405020304" pitchFamily="18" charset="0"/>
                        </a:rPr>
                        <a:t>xu</a:t>
                      </a:r>
                      <a:r>
                        <a:rPr lang="es-ES" sz="4000" u="none" kern="100" dirty="0">
                          <a:latin typeface="Times New Roman" panose="02020603050405020304" pitchFamily="18" charset="0"/>
                          <a:cs typeface="Times New Roman" panose="02020603050405020304" pitchFamily="18" charset="0"/>
                        </a:rPr>
                        <a:t> </a:t>
                      </a:r>
                      <a:r>
                        <a:rPr lang="es-ES" sz="4000" u="none" kern="100" dirty="0" err="1">
                          <a:latin typeface="Times New Roman" panose="02020603050405020304" pitchFamily="18" charset="0"/>
                          <a:cs typeface="Times New Roman" panose="02020603050405020304" pitchFamily="18" charset="0"/>
                        </a:rPr>
                        <a:t>hướng</a:t>
                      </a:r>
                      <a:r>
                        <a:rPr lang="es-ES" sz="4000" u="none" kern="100" dirty="0">
                          <a:latin typeface="Times New Roman" panose="02020603050405020304" pitchFamily="18" charset="0"/>
                          <a:cs typeface="Times New Roman" panose="02020603050405020304" pitchFamily="18" charset="0"/>
                        </a:rPr>
                        <a:t> </a:t>
                      </a:r>
                      <a:r>
                        <a:rPr lang="es-ES" sz="4000" u="none" kern="100" dirty="0" err="1">
                          <a:latin typeface="Times New Roman" panose="02020603050405020304" pitchFamily="18" charset="0"/>
                          <a:cs typeface="Times New Roman" panose="02020603050405020304" pitchFamily="18" charset="0"/>
                        </a:rPr>
                        <a:t>lựa</a:t>
                      </a:r>
                      <a:r>
                        <a:rPr lang="es-ES" sz="4000" u="none" kern="100" dirty="0">
                          <a:latin typeface="Times New Roman" panose="02020603050405020304" pitchFamily="18" charset="0"/>
                          <a:cs typeface="Times New Roman" panose="02020603050405020304" pitchFamily="18" charset="0"/>
                        </a:rPr>
                        <a:t> </a:t>
                      </a:r>
                      <a:r>
                        <a:rPr lang="es-ES" sz="4000" u="none" kern="100" dirty="0" err="1">
                          <a:latin typeface="Times New Roman" panose="02020603050405020304" pitchFamily="18" charset="0"/>
                          <a:cs typeface="Times New Roman" panose="02020603050405020304" pitchFamily="18" charset="0"/>
                        </a:rPr>
                        <a:t>chọn</a:t>
                      </a:r>
                      <a:r>
                        <a:rPr lang="es-ES" sz="4000" u="none" kern="100" dirty="0">
                          <a:latin typeface="Times New Roman" panose="02020603050405020304" pitchFamily="18" charset="0"/>
                          <a:cs typeface="Times New Roman" panose="02020603050405020304" pitchFamily="18" charset="0"/>
                        </a:rPr>
                        <a:t> </a:t>
                      </a:r>
                      <a:r>
                        <a:rPr lang="es-ES" sz="4000" u="none" kern="100" dirty="0" err="1">
                          <a:latin typeface="Times New Roman" panose="02020603050405020304" pitchFamily="18" charset="0"/>
                          <a:cs typeface="Times New Roman" panose="02020603050405020304" pitchFamily="18" charset="0"/>
                        </a:rPr>
                        <a:t>trang</a:t>
                      </a:r>
                      <a:r>
                        <a:rPr lang="es-ES" sz="4000" u="none" kern="100" dirty="0">
                          <a:latin typeface="Times New Roman" panose="02020603050405020304" pitchFamily="18" charset="0"/>
                          <a:cs typeface="Times New Roman" panose="02020603050405020304" pitchFamily="18" charset="0"/>
                        </a:rPr>
                        <a:t> </a:t>
                      </a:r>
                      <a:r>
                        <a:rPr lang="es-ES" sz="4000" u="none" kern="100" dirty="0" err="1">
                          <a:latin typeface="Times New Roman" panose="02020603050405020304" pitchFamily="18" charset="0"/>
                          <a:cs typeface="Times New Roman" panose="02020603050405020304" pitchFamily="18" charset="0"/>
                        </a:rPr>
                        <a:t>phục</a:t>
                      </a:r>
                      <a:r>
                        <a:rPr lang="es-ES" sz="4000" u="none" kern="100" dirty="0">
                          <a:latin typeface="Times New Roman" panose="02020603050405020304" pitchFamily="18" charset="0"/>
                          <a:cs typeface="Times New Roman" panose="02020603050405020304" pitchFamily="18" charset="0"/>
                        </a:rPr>
                        <a:t> </a:t>
                      </a:r>
                      <a:r>
                        <a:rPr lang="es-ES" sz="4000" u="none" kern="100" dirty="0" err="1">
                          <a:latin typeface="Times New Roman" panose="02020603050405020304" pitchFamily="18" charset="0"/>
                          <a:cs typeface="Times New Roman" panose="02020603050405020304" pitchFamily="18" charset="0"/>
                        </a:rPr>
                        <a:t>cá</a:t>
                      </a:r>
                      <a:r>
                        <a:rPr lang="es-ES" sz="4000" u="none" kern="100" dirty="0">
                          <a:latin typeface="Times New Roman" panose="02020603050405020304" pitchFamily="18" charset="0"/>
                          <a:cs typeface="Times New Roman" panose="02020603050405020304" pitchFamily="18" charset="0"/>
                        </a:rPr>
                        <a:t> </a:t>
                      </a:r>
                      <a:r>
                        <a:rPr lang="es-ES" sz="4000" u="none" kern="100" dirty="0" err="1">
                          <a:latin typeface="Times New Roman" panose="02020603050405020304" pitchFamily="18" charset="0"/>
                          <a:cs typeface="Times New Roman" panose="02020603050405020304" pitchFamily="18" charset="0"/>
                        </a:rPr>
                        <a:t>tính</a:t>
                      </a:r>
                      <a:r>
                        <a:rPr lang="es-ES" sz="4000" u="none" kern="100" dirty="0">
                          <a:latin typeface="Times New Roman" panose="02020603050405020304" pitchFamily="18" charset="0"/>
                          <a:cs typeface="Times New Roman" panose="02020603050405020304" pitchFamily="18" charset="0"/>
                        </a:rPr>
                        <a:t>, </a:t>
                      </a:r>
                      <a:r>
                        <a:rPr lang="es-ES" sz="4000" u="none" kern="100" dirty="0" err="1">
                          <a:latin typeface="Times New Roman" panose="02020603050405020304" pitchFamily="18" charset="0"/>
                          <a:cs typeface="Times New Roman" panose="02020603050405020304" pitchFamily="18" charset="0"/>
                        </a:rPr>
                        <a:t>độc</a:t>
                      </a:r>
                      <a:r>
                        <a:rPr lang="es-ES" sz="4000" u="none" kern="100" dirty="0">
                          <a:latin typeface="Times New Roman" panose="02020603050405020304" pitchFamily="18" charset="0"/>
                          <a:cs typeface="Times New Roman" panose="02020603050405020304" pitchFamily="18" charset="0"/>
                        </a:rPr>
                        <a:t> </a:t>
                      </a:r>
                      <a:r>
                        <a:rPr lang="es-ES" sz="4000" u="none" kern="100" dirty="0" err="1">
                          <a:latin typeface="Times New Roman" panose="02020603050405020304" pitchFamily="18" charset="0"/>
                          <a:cs typeface="Times New Roman" panose="02020603050405020304" pitchFamily="18" charset="0"/>
                        </a:rPr>
                        <a:t>đáo</a:t>
                      </a:r>
                      <a:r>
                        <a:rPr lang="es-ES" sz="4000" u="none" kern="100" dirty="0">
                          <a:latin typeface="Times New Roman" panose="02020603050405020304" pitchFamily="18" charset="0"/>
                          <a:cs typeface="Times New Roman" panose="02020603050405020304" pitchFamily="18" charset="0"/>
                        </a:rPr>
                        <a:t>, </a:t>
                      </a:r>
                      <a:r>
                        <a:rPr lang="es-ES" sz="4000" u="none" kern="100" dirty="0" err="1">
                          <a:latin typeface="Times New Roman" panose="02020603050405020304" pitchFamily="18" charset="0"/>
                          <a:cs typeface="Times New Roman" panose="02020603050405020304" pitchFamily="18" charset="0"/>
                        </a:rPr>
                        <a:t>thể</a:t>
                      </a:r>
                      <a:r>
                        <a:rPr lang="es-ES" sz="4000" u="none" kern="100" dirty="0">
                          <a:latin typeface="Times New Roman" panose="02020603050405020304" pitchFamily="18" charset="0"/>
                          <a:cs typeface="Times New Roman" panose="02020603050405020304" pitchFamily="18" charset="0"/>
                        </a:rPr>
                        <a:t> </a:t>
                      </a:r>
                      <a:r>
                        <a:rPr lang="es-ES" sz="4000" u="none" kern="100" dirty="0" err="1">
                          <a:latin typeface="Times New Roman" panose="02020603050405020304" pitchFamily="18" charset="0"/>
                          <a:cs typeface="Times New Roman" panose="02020603050405020304" pitchFamily="18" charset="0"/>
                        </a:rPr>
                        <a:t>hiện</a:t>
                      </a:r>
                      <a:r>
                        <a:rPr lang="es-ES" sz="4000" u="none" kern="100" dirty="0">
                          <a:latin typeface="Times New Roman" panose="02020603050405020304" pitchFamily="18" charset="0"/>
                          <a:cs typeface="Times New Roman" panose="02020603050405020304" pitchFamily="18" charset="0"/>
                        </a:rPr>
                        <a:t> </a:t>
                      </a:r>
                      <a:r>
                        <a:rPr lang="es-ES" sz="4000" u="none" kern="100" dirty="0" err="1">
                          <a:latin typeface="Times New Roman" panose="02020603050405020304" pitchFamily="18" charset="0"/>
                          <a:cs typeface="Times New Roman" panose="02020603050405020304" pitchFamily="18" charset="0"/>
                        </a:rPr>
                        <a:t>sở</a:t>
                      </a:r>
                      <a:r>
                        <a:rPr lang="es-ES" sz="4000" u="none" kern="100" dirty="0">
                          <a:latin typeface="Times New Roman" panose="02020603050405020304" pitchFamily="18" charset="0"/>
                          <a:cs typeface="Times New Roman" panose="02020603050405020304" pitchFamily="18" charset="0"/>
                        </a:rPr>
                        <a:t> </a:t>
                      </a:r>
                      <a:r>
                        <a:rPr lang="es-ES" sz="4000" u="none" kern="100" dirty="0" err="1">
                          <a:latin typeface="Times New Roman" panose="02020603050405020304" pitchFamily="18" charset="0"/>
                          <a:cs typeface="Times New Roman" panose="02020603050405020304" pitchFamily="18" charset="0"/>
                        </a:rPr>
                        <a:t>thích</a:t>
                      </a:r>
                      <a:r>
                        <a:rPr lang="es-ES" sz="4000" u="none" kern="100" dirty="0">
                          <a:latin typeface="Times New Roman" panose="02020603050405020304" pitchFamily="18" charset="0"/>
                          <a:cs typeface="Times New Roman" panose="02020603050405020304" pitchFamily="18" charset="0"/>
                        </a:rPr>
                        <a:t> </a:t>
                      </a:r>
                      <a:r>
                        <a:rPr lang="es-ES" sz="4000" u="none" kern="100" dirty="0" err="1">
                          <a:latin typeface="Times New Roman" panose="02020603050405020304" pitchFamily="18" charset="0"/>
                          <a:cs typeface="Times New Roman" panose="02020603050405020304" pitchFamily="18" charset="0"/>
                        </a:rPr>
                        <a:t>và</a:t>
                      </a:r>
                      <a:r>
                        <a:rPr lang="es-ES" sz="4000" u="none" kern="100" dirty="0">
                          <a:latin typeface="Times New Roman" panose="02020603050405020304" pitchFamily="18" charset="0"/>
                          <a:cs typeface="Times New Roman" panose="02020603050405020304" pitchFamily="18" charset="0"/>
                        </a:rPr>
                        <a:t> </a:t>
                      </a:r>
                      <a:r>
                        <a:rPr lang="es-ES" sz="4000" u="none" kern="100" dirty="0" err="1">
                          <a:latin typeface="Times New Roman" panose="02020603050405020304" pitchFamily="18" charset="0"/>
                          <a:cs typeface="Times New Roman" panose="02020603050405020304" pitchFamily="18" charset="0"/>
                        </a:rPr>
                        <a:t>phong</a:t>
                      </a:r>
                      <a:r>
                        <a:rPr lang="es-ES" sz="4000" u="none" kern="100" dirty="0">
                          <a:latin typeface="Times New Roman" panose="02020603050405020304" pitchFamily="18" charset="0"/>
                          <a:cs typeface="Times New Roman" panose="02020603050405020304" pitchFamily="18" charset="0"/>
                        </a:rPr>
                        <a:t> </a:t>
                      </a:r>
                      <a:r>
                        <a:rPr lang="es-ES" sz="4000" u="none" kern="100" dirty="0" err="1">
                          <a:latin typeface="Times New Roman" panose="02020603050405020304" pitchFamily="18" charset="0"/>
                          <a:cs typeface="Times New Roman" panose="02020603050405020304" pitchFamily="18" charset="0"/>
                        </a:rPr>
                        <a:t>cách</a:t>
                      </a:r>
                      <a:r>
                        <a:rPr lang="es-ES" sz="4000" u="none" kern="100" dirty="0">
                          <a:latin typeface="Times New Roman" panose="02020603050405020304" pitchFamily="18" charset="0"/>
                          <a:cs typeface="Times New Roman" panose="02020603050405020304" pitchFamily="18" charset="0"/>
                        </a:rPr>
                        <a:t> </a:t>
                      </a:r>
                      <a:r>
                        <a:rPr lang="es-ES" sz="4000" u="none" kern="100" dirty="0" err="1">
                          <a:latin typeface="Times New Roman" panose="02020603050405020304" pitchFamily="18" charset="0"/>
                          <a:cs typeface="Times New Roman" panose="02020603050405020304" pitchFamily="18" charset="0"/>
                        </a:rPr>
                        <a:t>riêng</a:t>
                      </a:r>
                      <a:r>
                        <a:rPr lang="es-ES" sz="4000" u="none" kern="100" dirty="0">
                          <a:latin typeface="Times New Roman" panose="02020603050405020304" pitchFamily="18" charset="0"/>
                          <a:cs typeface="Times New Roman" panose="02020603050405020304" pitchFamily="18" charset="0"/>
                        </a:rPr>
                        <a:t>.</a:t>
                      </a:r>
                      <a:endParaRPr lang="en-US" sz="4000" u="none" kern="100" dirty="0">
                        <a:latin typeface="Times New Roman" panose="02020603050405020304" pitchFamily="18" charset="0"/>
                        <a:cs typeface="Times New Roman" panose="02020603050405020304" pitchFamily="18" charset="0"/>
                      </a:endParaRPr>
                    </a:p>
                    <a:p>
                      <a:pPr algn="just" defTabSz="1371600">
                        <a:lnSpc>
                          <a:spcPct val="100000"/>
                        </a:lnSpc>
                      </a:pPr>
                      <a:r>
                        <a:rPr lang="es-ES" sz="4000" u="none" kern="100" dirty="0">
                          <a:latin typeface="Times New Roman" panose="02020603050405020304" pitchFamily="18" charset="0"/>
                          <a:cs typeface="Times New Roman" panose="02020603050405020304" pitchFamily="18" charset="0"/>
                        </a:rPr>
                        <a:t>+ </a:t>
                      </a:r>
                      <a:r>
                        <a:rPr lang="es-ES" sz="4000" u="none" kern="100" dirty="0" err="1">
                          <a:latin typeface="Times New Roman" panose="02020603050405020304" pitchFamily="18" charset="0"/>
                          <a:cs typeface="Times New Roman" panose="02020603050405020304" pitchFamily="18" charset="0"/>
                        </a:rPr>
                        <a:t>Một</a:t>
                      </a:r>
                      <a:r>
                        <a:rPr lang="es-ES" sz="4000" u="none" kern="100" dirty="0">
                          <a:latin typeface="Times New Roman" panose="02020603050405020304" pitchFamily="18" charset="0"/>
                          <a:cs typeface="Times New Roman" panose="02020603050405020304" pitchFamily="18" charset="0"/>
                        </a:rPr>
                        <a:t> </a:t>
                      </a:r>
                      <a:r>
                        <a:rPr lang="es-ES" sz="4000" u="none" kern="100" dirty="0" err="1">
                          <a:latin typeface="Times New Roman" panose="02020603050405020304" pitchFamily="18" charset="0"/>
                          <a:cs typeface="Times New Roman" panose="02020603050405020304" pitchFamily="18" charset="0"/>
                        </a:rPr>
                        <a:t>số</a:t>
                      </a:r>
                      <a:r>
                        <a:rPr lang="es-ES" sz="4000" u="none" kern="100" dirty="0">
                          <a:latin typeface="Times New Roman" panose="02020603050405020304" pitchFamily="18" charset="0"/>
                          <a:cs typeface="Times New Roman" panose="02020603050405020304" pitchFamily="18" charset="0"/>
                        </a:rPr>
                        <a:t> </a:t>
                      </a:r>
                      <a:r>
                        <a:rPr lang="es-ES" sz="4000" u="none" kern="100" dirty="0" err="1">
                          <a:latin typeface="Times New Roman" panose="02020603050405020304" pitchFamily="18" charset="0"/>
                          <a:cs typeface="Times New Roman" panose="02020603050405020304" pitchFamily="18" charset="0"/>
                        </a:rPr>
                        <a:t>bạn</a:t>
                      </a:r>
                      <a:r>
                        <a:rPr lang="es-ES" sz="4000" u="none" kern="100" dirty="0">
                          <a:latin typeface="Times New Roman" panose="02020603050405020304" pitchFamily="18" charset="0"/>
                          <a:cs typeface="Times New Roman" panose="02020603050405020304" pitchFamily="18" charset="0"/>
                        </a:rPr>
                        <a:t> </a:t>
                      </a:r>
                      <a:r>
                        <a:rPr lang="es-ES" sz="4000" u="none" kern="100" dirty="0" err="1">
                          <a:latin typeface="Times New Roman" panose="02020603050405020304" pitchFamily="18" charset="0"/>
                          <a:cs typeface="Times New Roman" panose="02020603050405020304" pitchFamily="18" charset="0"/>
                        </a:rPr>
                        <a:t>trẻ</a:t>
                      </a:r>
                      <a:r>
                        <a:rPr lang="es-ES" sz="4000" u="none" kern="100" dirty="0">
                          <a:latin typeface="Times New Roman" panose="02020603050405020304" pitchFamily="18" charset="0"/>
                          <a:cs typeface="Times New Roman" panose="02020603050405020304" pitchFamily="18" charset="0"/>
                        </a:rPr>
                        <a:t> </a:t>
                      </a:r>
                      <a:r>
                        <a:rPr lang="es-ES" sz="4000" u="none" kern="100" dirty="0" err="1">
                          <a:latin typeface="Times New Roman" panose="02020603050405020304" pitchFamily="18" charset="0"/>
                          <a:cs typeface="Times New Roman" panose="02020603050405020304" pitchFamily="18" charset="0"/>
                        </a:rPr>
                        <a:t>thích</a:t>
                      </a:r>
                      <a:r>
                        <a:rPr lang="es-ES" sz="4000" u="none" kern="100" dirty="0">
                          <a:latin typeface="Times New Roman" panose="02020603050405020304" pitchFamily="18" charset="0"/>
                          <a:cs typeface="Times New Roman" panose="02020603050405020304" pitchFamily="18" charset="0"/>
                        </a:rPr>
                        <a:t> </a:t>
                      </a:r>
                      <a:r>
                        <a:rPr lang="es-ES" sz="4000" u="none" kern="100" dirty="0" err="1">
                          <a:latin typeface="Times New Roman" panose="02020603050405020304" pitchFamily="18" charset="0"/>
                          <a:cs typeface="Times New Roman" panose="02020603050405020304" pitchFamily="18" charset="0"/>
                        </a:rPr>
                        <a:t>cosplay</a:t>
                      </a:r>
                      <a:r>
                        <a:rPr lang="es-ES" sz="4000" u="none" kern="100" dirty="0">
                          <a:latin typeface="Times New Roman" panose="02020603050405020304" pitchFamily="18" charset="0"/>
                          <a:cs typeface="Times New Roman" panose="02020603050405020304" pitchFamily="18" charset="0"/>
                        </a:rPr>
                        <a:t>, </a:t>
                      </a:r>
                      <a:r>
                        <a:rPr lang="es-ES" sz="4000" u="none" kern="100" dirty="0" err="1">
                          <a:latin typeface="Times New Roman" panose="02020603050405020304" pitchFamily="18" charset="0"/>
                          <a:cs typeface="Times New Roman" panose="02020603050405020304" pitchFamily="18" charset="0"/>
                        </a:rPr>
                        <a:t>theo</a:t>
                      </a:r>
                      <a:r>
                        <a:rPr lang="es-ES" sz="4000" u="none" kern="100" dirty="0">
                          <a:latin typeface="Times New Roman" panose="02020603050405020304" pitchFamily="18" charset="0"/>
                          <a:cs typeface="Times New Roman" panose="02020603050405020304" pitchFamily="18" charset="0"/>
                        </a:rPr>
                        <a:t> </a:t>
                      </a:r>
                      <a:r>
                        <a:rPr lang="es-ES" sz="4000" u="none" kern="100" dirty="0" err="1">
                          <a:latin typeface="Times New Roman" panose="02020603050405020304" pitchFamily="18" charset="0"/>
                          <a:cs typeface="Times New Roman" panose="02020603050405020304" pitchFamily="18" charset="0"/>
                        </a:rPr>
                        <a:t>đuổi</a:t>
                      </a:r>
                      <a:r>
                        <a:rPr lang="es-ES" sz="4000" u="none" kern="100" dirty="0">
                          <a:latin typeface="Times New Roman" panose="02020603050405020304" pitchFamily="18" charset="0"/>
                          <a:cs typeface="Times New Roman" panose="02020603050405020304" pitchFamily="18" charset="0"/>
                        </a:rPr>
                        <a:t> </a:t>
                      </a:r>
                      <a:r>
                        <a:rPr lang="es-ES" sz="4000" u="none" kern="100" dirty="0" err="1">
                          <a:latin typeface="Times New Roman" panose="02020603050405020304" pitchFamily="18" charset="0"/>
                          <a:cs typeface="Times New Roman" panose="02020603050405020304" pitchFamily="18" charset="0"/>
                        </a:rPr>
                        <a:t>các</a:t>
                      </a:r>
                      <a:r>
                        <a:rPr lang="es-ES" sz="4000" u="none" kern="100" dirty="0">
                          <a:latin typeface="Times New Roman" panose="02020603050405020304" pitchFamily="18" charset="0"/>
                          <a:cs typeface="Times New Roman" panose="02020603050405020304" pitchFamily="18" charset="0"/>
                        </a:rPr>
                        <a:t> </a:t>
                      </a:r>
                      <a:r>
                        <a:rPr lang="es-ES" sz="4000" u="none" kern="100" dirty="0" err="1">
                          <a:latin typeface="Times New Roman" panose="02020603050405020304" pitchFamily="18" charset="0"/>
                          <a:cs typeface="Times New Roman" panose="02020603050405020304" pitchFamily="18" charset="0"/>
                        </a:rPr>
                        <a:t>trào</a:t>
                      </a:r>
                      <a:r>
                        <a:rPr lang="es-ES" sz="4000" u="none" kern="100" dirty="0">
                          <a:latin typeface="Times New Roman" panose="02020603050405020304" pitchFamily="18" charset="0"/>
                          <a:cs typeface="Times New Roman" panose="02020603050405020304" pitchFamily="18" charset="0"/>
                        </a:rPr>
                        <a:t> </a:t>
                      </a:r>
                      <a:r>
                        <a:rPr lang="es-ES" sz="4000" u="none" kern="100" dirty="0" err="1">
                          <a:latin typeface="Times New Roman" panose="02020603050405020304" pitchFamily="18" charset="0"/>
                          <a:cs typeface="Times New Roman" panose="02020603050405020304" pitchFamily="18" charset="0"/>
                        </a:rPr>
                        <a:t>lưu</a:t>
                      </a:r>
                      <a:r>
                        <a:rPr lang="es-ES" sz="4000" u="none" kern="100" dirty="0">
                          <a:latin typeface="Times New Roman" panose="02020603050405020304" pitchFamily="18" charset="0"/>
                          <a:cs typeface="Times New Roman" panose="02020603050405020304" pitchFamily="18" charset="0"/>
                        </a:rPr>
                        <a:t> </a:t>
                      </a:r>
                      <a:r>
                        <a:rPr lang="es-ES" sz="4000" u="none" kern="100" dirty="0" err="1">
                          <a:latin typeface="Times New Roman" panose="02020603050405020304" pitchFamily="18" charset="0"/>
                          <a:cs typeface="Times New Roman" panose="02020603050405020304" pitchFamily="18" charset="0"/>
                        </a:rPr>
                        <a:t>thời</a:t>
                      </a:r>
                      <a:r>
                        <a:rPr lang="es-ES" sz="4000" u="none" kern="100" dirty="0">
                          <a:latin typeface="Times New Roman" panose="02020603050405020304" pitchFamily="18" charset="0"/>
                          <a:cs typeface="Times New Roman" panose="02020603050405020304" pitchFamily="18" charset="0"/>
                        </a:rPr>
                        <a:t> </a:t>
                      </a:r>
                      <a:r>
                        <a:rPr lang="es-ES" sz="4000" u="none" kern="100" dirty="0" err="1">
                          <a:latin typeface="Times New Roman" panose="02020603050405020304" pitchFamily="18" charset="0"/>
                          <a:cs typeface="Times New Roman" panose="02020603050405020304" pitchFamily="18" charset="0"/>
                        </a:rPr>
                        <a:t>trang</a:t>
                      </a:r>
                      <a:r>
                        <a:rPr lang="es-ES" sz="4000" u="none" kern="100" dirty="0">
                          <a:latin typeface="Times New Roman" panose="02020603050405020304" pitchFamily="18" charset="0"/>
                          <a:cs typeface="Times New Roman" panose="02020603050405020304" pitchFamily="18" charset="0"/>
                        </a:rPr>
                        <a:t> </a:t>
                      </a:r>
                      <a:r>
                        <a:rPr lang="es-ES" sz="4000" u="none" kern="100" dirty="0" err="1">
                          <a:latin typeface="Times New Roman" panose="02020603050405020304" pitchFamily="18" charset="0"/>
                          <a:cs typeface="Times New Roman" panose="02020603050405020304" pitchFamily="18" charset="0"/>
                        </a:rPr>
                        <a:t>mới</a:t>
                      </a:r>
                      <a:r>
                        <a:rPr lang="es-ES" sz="4000" u="none" kern="100" dirty="0">
                          <a:latin typeface="Times New Roman" panose="02020603050405020304" pitchFamily="18" charset="0"/>
                          <a:cs typeface="Times New Roman" panose="02020603050405020304" pitchFamily="18" charset="0"/>
                        </a:rPr>
                        <a:t> </a:t>
                      </a:r>
                      <a:r>
                        <a:rPr lang="es-ES" sz="4000" u="none" kern="100" dirty="0" err="1">
                          <a:latin typeface="Times New Roman" panose="02020603050405020304" pitchFamily="18" charset="0"/>
                          <a:cs typeface="Times New Roman" panose="02020603050405020304" pitchFamily="18" charset="0"/>
                        </a:rPr>
                        <a:t>nhất</a:t>
                      </a:r>
                      <a:r>
                        <a:rPr lang="es-ES" sz="4000" u="none" kern="100" dirty="0">
                          <a:latin typeface="Times New Roman" panose="02020603050405020304" pitchFamily="18" charset="0"/>
                          <a:cs typeface="Times New Roman" panose="02020603050405020304" pitchFamily="18" charset="0"/>
                        </a:rPr>
                        <a:t>.</a:t>
                      </a:r>
                      <a:endParaRPr lang="en-US" sz="4000" u="none" kern="100" dirty="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3024198465"/>
                  </a:ext>
                </a:extLst>
              </a:tr>
            </a:tbl>
          </a:graphicData>
        </a:graphic>
      </p:graphicFrame>
    </p:spTree>
    <p:extLst>
      <p:ext uri="{BB962C8B-B14F-4D97-AF65-F5344CB8AC3E}">
        <p14:creationId xmlns:p14="http://schemas.microsoft.com/office/powerpoint/2010/main" val="1797583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4166207979"/>
              </p:ext>
            </p:extLst>
          </p:nvPr>
        </p:nvGraphicFramePr>
        <p:xfrm>
          <a:off x="4267200" y="190500"/>
          <a:ext cx="13716000" cy="9372600"/>
        </p:xfrm>
        <a:graphic>
          <a:graphicData uri="http://schemas.openxmlformats.org/drawingml/2006/table">
            <a:tbl>
              <a:tblPr firstRow="1" bandRow="1">
                <a:tableStyleId>{5940675A-B579-460E-94D1-54222C63F5DA}</a:tableStyleId>
              </a:tblPr>
              <a:tblGrid>
                <a:gridCol w="2069224">
                  <a:extLst>
                    <a:ext uri="{9D8B030D-6E8A-4147-A177-3AD203B41FA5}">
                      <a16:colId xmlns:a16="http://schemas.microsoft.com/office/drawing/2014/main" val="439222006"/>
                    </a:ext>
                  </a:extLst>
                </a:gridCol>
                <a:gridCol w="11646776">
                  <a:extLst>
                    <a:ext uri="{9D8B030D-6E8A-4147-A177-3AD203B41FA5}">
                      <a16:colId xmlns:a16="http://schemas.microsoft.com/office/drawing/2014/main" val="986231075"/>
                    </a:ext>
                  </a:extLst>
                </a:gridCol>
              </a:tblGrid>
              <a:tr h="9372600">
                <a:tc>
                  <a:txBody>
                    <a:bodyPr/>
                    <a:lstStyle/>
                    <a:p>
                      <a:pPr marL="0" marR="0" indent="0" algn="ctr" defTabSz="1371600" rtl="0" eaLnBrk="1" fontAlgn="auto" latinLnBrk="0" hangingPunct="1">
                        <a:lnSpc>
                          <a:spcPct val="100000"/>
                        </a:lnSpc>
                        <a:spcBef>
                          <a:spcPts val="0"/>
                        </a:spcBef>
                        <a:spcAft>
                          <a:spcPts val="0"/>
                        </a:spcAft>
                        <a:buClrTx/>
                        <a:buSzTx/>
                        <a:buFontTx/>
                        <a:buNone/>
                        <a:tabLst/>
                        <a:defRPr/>
                      </a:pPr>
                      <a:r>
                        <a:rPr lang="es-ES" sz="4400" b="1" u="none" kern="100" dirty="0" err="1">
                          <a:latin typeface="Times New Roman" panose="02020603050405020304" pitchFamily="18" charset="0"/>
                          <a:cs typeface="Times New Roman" panose="02020603050405020304" pitchFamily="18" charset="0"/>
                        </a:rPr>
                        <a:t>Thân</a:t>
                      </a:r>
                      <a:r>
                        <a:rPr lang="es-ES" sz="4400" b="1" u="none" kern="100" dirty="0">
                          <a:latin typeface="Times New Roman" panose="02020603050405020304" pitchFamily="18" charset="0"/>
                          <a:cs typeface="Times New Roman" panose="02020603050405020304" pitchFamily="18" charset="0"/>
                        </a:rPr>
                        <a:t> </a:t>
                      </a:r>
                      <a:r>
                        <a:rPr lang="es-ES" sz="4400" b="1" u="none" kern="100" dirty="0" err="1">
                          <a:latin typeface="Times New Roman" panose="02020603050405020304" pitchFamily="18" charset="0"/>
                          <a:cs typeface="Times New Roman" panose="02020603050405020304" pitchFamily="18" charset="0"/>
                        </a:rPr>
                        <a:t>bài</a:t>
                      </a:r>
                      <a:endParaRPr lang="en-US" sz="4400" b="1" u="none" kern="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txBody>
                  <a:tcPr>
                    <a:solidFill>
                      <a:schemeClr val="accent1">
                        <a:lumMod val="20000"/>
                        <a:lumOff val="80000"/>
                      </a:schemeClr>
                    </a:solidFill>
                  </a:tcPr>
                </a:tc>
                <a:tc>
                  <a:txBody>
                    <a:bodyPr/>
                    <a:lstStyle/>
                    <a:p>
                      <a:pPr algn="just">
                        <a:lnSpc>
                          <a:spcPct val="100000"/>
                        </a:lnSpc>
                      </a:pPr>
                      <a:r>
                        <a:rPr lang="en-US" sz="4400" b="1" u="none" dirty="0">
                          <a:latin typeface="Times New Roman" panose="02020603050405020304" pitchFamily="18" charset="0"/>
                          <a:cs typeface="Times New Roman" panose="02020603050405020304" pitchFamily="18" charset="0"/>
                        </a:rPr>
                        <a:t>- Qua </a:t>
                      </a:r>
                      <a:r>
                        <a:rPr lang="en-US" sz="4400" b="1" u="none" dirty="0" err="1">
                          <a:latin typeface="Times New Roman" panose="02020603050405020304" pitchFamily="18" charset="0"/>
                          <a:cs typeface="Times New Roman" panose="02020603050405020304" pitchFamily="18" charset="0"/>
                        </a:rPr>
                        <a:t>nghệ</a:t>
                      </a:r>
                      <a:r>
                        <a:rPr lang="en-US" sz="4400" b="1" u="none" baseline="0" dirty="0">
                          <a:latin typeface="Times New Roman" panose="02020603050405020304" pitchFamily="18" charset="0"/>
                          <a:cs typeface="Times New Roman" panose="02020603050405020304" pitchFamily="18" charset="0"/>
                        </a:rPr>
                        <a:t> </a:t>
                      </a:r>
                      <a:r>
                        <a:rPr lang="en-US" sz="4400" b="1" u="none" baseline="0" dirty="0" err="1">
                          <a:latin typeface="Times New Roman" panose="02020603050405020304" pitchFamily="18" charset="0"/>
                          <a:cs typeface="Times New Roman" panose="02020603050405020304" pitchFamily="18" charset="0"/>
                        </a:rPr>
                        <a:t>thuật</a:t>
                      </a:r>
                      <a:r>
                        <a:rPr lang="en-US" sz="4400" b="1" u="none" baseline="0" dirty="0">
                          <a:latin typeface="Times New Roman" panose="02020603050405020304" pitchFamily="18" charset="0"/>
                          <a:cs typeface="Times New Roman" panose="02020603050405020304" pitchFamily="18" charset="0"/>
                        </a:rPr>
                        <a:t>: </a:t>
                      </a:r>
                    </a:p>
                    <a:p>
                      <a:pPr algn="just">
                        <a:lnSpc>
                          <a:spcPct val="100000"/>
                        </a:lnSpc>
                      </a:pPr>
                      <a:r>
                        <a:rPr lang="en-US" sz="4400" u="none" baseline="0" dirty="0">
                          <a:latin typeface="Times New Roman" panose="02020603050405020304" pitchFamily="18" charset="0"/>
                          <a:cs typeface="Times New Roman" panose="02020603050405020304" pitchFamily="18" charset="0"/>
                        </a:rPr>
                        <a:t>+ </a:t>
                      </a:r>
                      <a:r>
                        <a:rPr lang="en-US" sz="4400" u="none" baseline="0" dirty="0" err="1">
                          <a:latin typeface="Times New Roman" panose="02020603050405020304" pitchFamily="18" charset="0"/>
                          <a:cs typeface="Times New Roman" panose="02020603050405020304" pitchFamily="18" charset="0"/>
                        </a:rPr>
                        <a:t>Tham</a:t>
                      </a:r>
                      <a:r>
                        <a:rPr lang="en-US" sz="4400" u="none" baseline="0" dirty="0">
                          <a:latin typeface="Times New Roman" panose="02020603050405020304" pitchFamily="18" charset="0"/>
                          <a:cs typeface="Times New Roman" panose="02020603050405020304" pitchFamily="18" charset="0"/>
                        </a:rPr>
                        <a:t> </a:t>
                      </a:r>
                      <a:r>
                        <a:rPr lang="en-US" sz="4400" u="none" baseline="0" dirty="0" err="1">
                          <a:latin typeface="Times New Roman" panose="02020603050405020304" pitchFamily="18" charset="0"/>
                          <a:cs typeface="Times New Roman" panose="02020603050405020304" pitchFamily="18" charset="0"/>
                        </a:rPr>
                        <a:t>gia</a:t>
                      </a:r>
                      <a:r>
                        <a:rPr lang="en-US" sz="4400" u="none" baseline="0" dirty="0">
                          <a:latin typeface="Times New Roman" panose="02020603050405020304" pitchFamily="18" charset="0"/>
                          <a:cs typeface="Times New Roman" panose="02020603050405020304" pitchFamily="18" charset="0"/>
                        </a:rPr>
                        <a:t> </a:t>
                      </a:r>
                      <a:r>
                        <a:rPr lang="en-US" sz="4400" u="none" baseline="0" dirty="0" err="1">
                          <a:latin typeface="Times New Roman" panose="02020603050405020304" pitchFamily="18" charset="0"/>
                          <a:cs typeface="Times New Roman" panose="02020603050405020304" pitchFamily="18" charset="0"/>
                        </a:rPr>
                        <a:t>hoạt</a:t>
                      </a:r>
                      <a:r>
                        <a:rPr lang="en-US" sz="4400" u="none" baseline="0" dirty="0">
                          <a:latin typeface="Times New Roman" panose="02020603050405020304" pitchFamily="18" charset="0"/>
                          <a:cs typeface="Times New Roman" panose="02020603050405020304" pitchFamily="18" charset="0"/>
                        </a:rPr>
                        <a:t> </a:t>
                      </a:r>
                      <a:r>
                        <a:rPr lang="en-US" sz="4400" u="none" baseline="0" dirty="0" err="1">
                          <a:latin typeface="Times New Roman" panose="02020603050405020304" pitchFamily="18" charset="0"/>
                          <a:cs typeface="Times New Roman" panose="02020603050405020304" pitchFamily="18" charset="0"/>
                        </a:rPr>
                        <a:t>động</a:t>
                      </a:r>
                      <a:r>
                        <a:rPr lang="en-US" sz="4400" u="none" baseline="0" dirty="0">
                          <a:latin typeface="Times New Roman" panose="02020603050405020304" pitchFamily="18" charset="0"/>
                          <a:cs typeface="Times New Roman" panose="02020603050405020304" pitchFamily="18" charset="0"/>
                        </a:rPr>
                        <a:t> </a:t>
                      </a:r>
                      <a:r>
                        <a:rPr lang="en-US" sz="4400" u="none" baseline="0" dirty="0" err="1">
                          <a:latin typeface="Times New Roman" panose="02020603050405020304" pitchFamily="18" charset="0"/>
                          <a:cs typeface="Times New Roman" panose="02020603050405020304" pitchFamily="18" charset="0"/>
                        </a:rPr>
                        <a:t>nghệ</a:t>
                      </a:r>
                      <a:r>
                        <a:rPr lang="en-US" sz="4400" u="none" baseline="0" dirty="0">
                          <a:latin typeface="Times New Roman" panose="02020603050405020304" pitchFamily="18" charset="0"/>
                          <a:cs typeface="Times New Roman" panose="02020603050405020304" pitchFamily="18" charset="0"/>
                        </a:rPr>
                        <a:t> </a:t>
                      </a:r>
                      <a:r>
                        <a:rPr lang="en-US" sz="4400" u="none" baseline="0" dirty="0" err="1">
                          <a:latin typeface="Times New Roman" panose="02020603050405020304" pitchFamily="18" charset="0"/>
                          <a:cs typeface="Times New Roman" panose="02020603050405020304" pitchFamily="18" charset="0"/>
                        </a:rPr>
                        <a:t>thuật</a:t>
                      </a:r>
                      <a:r>
                        <a:rPr lang="en-US" sz="4400" u="none" baseline="0" dirty="0">
                          <a:latin typeface="Times New Roman" panose="02020603050405020304" pitchFamily="18" charset="0"/>
                          <a:cs typeface="Times New Roman" panose="02020603050405020304" pitchFamily="18" charset="0"/>
                        </a:rPr>
                        <a:t>: </a:t>
                      </a:r>
                      <a:r>
                        <a:rPr lang="en-US" sz="4400" u="none" baseline="0" dirty="0" err="1">
                          <a:latin typeface="Times New Roman" panose="02020603050405020304" pitchFamily="18" charset="0"/>
                          <a:cs typeface="Times New Roman" panose="02020603050405020304" pitchFamily="18" charset="0"/>
                        </a:rPr>
                        <a:t>âm</a:t>
                      </a:r>
                      <a:r>
                        <a:rPr lang="en-US" sz="4400" u="none" baseline="0" dirty="0">
                          <a:latin typeface="Times New Roman" panose="02020603050405020304" pitchFamily="18" charset="0"/>
                          <a:cs typeface="Times New Roman" panose="02020603050405020304" pitchFamily="18" charset="0"/>
                        </a:rPr>
                        <a:t> </a:t>
                      </a:r>
                      <a:r>
                        <a:rPr lang="en-US" sz="4400" u="none" baseline="0" dirty="0" err="1">
                          <a:latin typeface="Times New Roman" panose="02020603050405020304" pitchFamily="18" charset="0"/>
                          <a:cs typeface="Times New Roman" panose="02020603050405020304" pitchFamily="18" charset="0"/>
                        </a:rPr>
                        <a:t>nhạc</a:t>
                      </a:r>
                      <a:r>
                        <a:rPr lang="en-US" sz="4400" u="none" baseline="0" dirty="0">
                          <a:latin typeface="Times New Roman" panose="02020603050405020304" pitchFamily="18" charset="0"/>
                          <a:cs typeface="Times New Roman" panose="02020603050405020304" pitchFamily="18" charset="0"/>
                        </a:rPr>
                        <a:t>, </a:t>
                      </a:r>
                      <a:r>
                        <a:rPr lang="en-US" sz="4400" u="none" baseline="0" dirty="0" err="1">
                          <a:latin typeface="Times New Roman" panose="02020603050405020304" pitchFamily="18" charset="0"/>
                          <a:cs typeface="Times New Roman" panose="02020603050405020304" pitchFamily="18" charset="0"/>
                        </a:rPr>
                        <a:t>vẽ</a:t>
                      </a:r>
                      <a:r>
                        <a:rPr lang="en-US" sz="4400" u="none" baseline="0" dirty="0">
                          <a:latin typeface="Times New Roman" panose="02020603050405020304" pitchFamily="18" charset="0"/>
                          <a:cs typeface="Times New Roman" panose="02020603050405020304" pitchFamily="18" charset="0"/>
                        </a:rPr>
                        <a:t> </a:t>
                      </a:r>
                      <a:r>
                        <a:rPr lang="en-US" sz="4400" u="none" baseline="0" dirty="0" err="1">
                          <a:latin typeface="Times New Roman" panose="02020603050405020304" pitchFamily="18" charset="0"/>
                          <a:cs typeface="Times New Roman" panose="02020603050405020304" pitchFamily="18" charset="0"/>
                        </a:rPr>
                        <a:t>tranh</a:t>
                      </a:r>
                      <a:r>
                        <a:rPr lang="en-US" sz="4400" u="none" baseline="0" dirty="0">
                          <a:latin typeface="Times New Roman" panose="02020603050405020304" pitchFamily="18" charset="0"/>
                          <a:cs typeface="Times New Roman" panose="02020603050405020304" pitchFamily="18" charset="0"/>
                        </a:rPr>
                        <a:t>, </a:t>
                      </a:r>
                      <a:r>
                        <a:rPr lang="en-US" sz="4400" u="none" baseline="0" dirty="0" err="1">
                          <a:latin typeface="Times New Roman" panose="02020603050405020304" pitchFamily="18" charset="0"/>
                          <a:cs typeface="Times New Roman" panose="02020603050405020304" pitchFamily="18" charset="0"/>
                        </a:rPr>
                        <a:t>làm</a:t>
                      </a:r>
                      <a:r>
                        <a:rPr lang="en-US" sz="4400" u="none" baseline="0" dirty="0">
                          <a:latin typeface="Times New Roman" panose="02020603050405020304" pitchFamily="18" charset="0"/>
                          <a:cs typeface="Times New Roman" panose="02020603050405020304" pitchFamily="18" charset="0"/>
                        </a:rPr>
                        <a:t> video </a:t>
                      </a:r>
                      <a:r>
                        <a:rPr lang="en-US" sz="4400" u="none" baseline="0" dirty="0" err="1">
                          <a:latin typeface="Times New Roman" panose="02020603050405020304" pitchFamily="18" charset="0"/>
                          <a:cs typeface="Times New Roman" panose="02020603050405020304" pitchFamily="18" charset="0"/>
                        </a:rPr>
                        <a:t>sáng</a:t>
                      </a:r>
                      <a:r>
                        <a:rPr lang="en-US" sz="4400" u="none" baseline="0" dirty="0">
                          <a:latin typeface="Times New Roman" panose="02020603050405020304" pitchFamily="18" charset="0"/>
                          <a:cs typeface="Times New Roman" panose="02020603050405020304" pitchFamily="18" charset="0"/>
                        </a:rPr>
                        <a:t> </a:t>
                      </a:r>
                      <a:r>
                        <a:rPr lang="en-US" sz="4400" u="none" baseline="0" dirty="0" err="1">
                          <a:latin typeface="Times New Roman" panose="02020603050405020304" pitchFamily="18" charset="0"/>
                          <a:cs typeface="Times New Roman" panose="02020603050405020304" pitchFamily="18" charset="0"/>
                        </a:rPr>
                        <a:t>tạo</a:t>
                      </a:r>
                      <a:r>
                        <a:rPr lang="en-US" sz="4400" u="none" baseline="0" dirty="0">
                          <a:latin typeface="Times New Roman" panose="02020603050405020304" pitchFamily="18" charset="0"/>
                          <a:cs typeface="Times New Roman" panose="02020603050405020304" pitchFamily="18" charset="0"/>
                        </a:rPr>
                        <a:t>…</a:t>
                      </a:r>
                    </a:p>
                    <a:p>
                      <a:pPr algn="just">
                        <a:lnSpc>
                          <a:spcPct val="100000"/>
                        </a:lnSpc>
                      </a:pPr>
                      <a:r>
                        <a:rPr lang="en-US" sz="4400" u="none" baseline="0" dirty="0">
                          <a:latin typeface="Times New Roman" panose="02020603050405020304" pitchFamily="18" charset="0"/>
                          <a:cs typeface="Times New Roman" panose="02020603050405020304" pitchFamily="18" charset="0"/>
                        </a:rPr>
                        <a:t>+ </a:t>
                      </a:r>
                      <a:r>
                        <a:rPr lang="en-US" sz="4400" u="none" baseline="0" dirty="0" err="1">
                          <a:latin typeface="Times New Roman" panose="02020603050405020304" pitchFamily="18" charset="0"/>
                          <a:cs typeface="Times New Roman" panose="02020603050405020304" pitchFamily="18" charset="0"/>
                        </a:rPr>
                        <a:t>Truyền</a:t>
                      </a:r>
                      <a:r>
                        <a:rPr lang="en-US" sz="4400" u="none" baseline="0" dirty="0">
                          <a:latin typeface="Times New Roman" panose="02020603050405020304" pitchFamily="18" charset="0"/>
                          <a:cs typeface="Times New Roman" panose="02020603050405020304" pitchFamily="18" charset="0"/>
                        </a:rPr>
                        <a:t> </a:t>
                      </a:r>
                      <a:r>
                        <a:rPr lang="en-US" sz="4400" u="none" baseline="0" dirty="0" err="1">
                          <a:latin typeface="Times New Roman" panose="02020603050405020304" pitchFamily="18" charset="0"/>
                          <a:cs typeface="Times New Roman" panose="02020603050405020304" pitchFamily="18" charset="0"/>
                        </a:rPr>
                        <a:t>tải</a:t>
                      </a:r>
                      <a:r>
                        <a:rPr lang="en-US" sz="4400" u="none" baseline="0" dirty="0">
                          <a:latin typeface="Times New Roman" panose="02020603050405020304" pitchFamily="18" charset="0"/>
                          <a:cs typeface="Times New Roman" panose="02020603050405020304" pitchFamily="18" charset="0"/>
                        </a:rPr>
                        <a:t> </a:t>
                      </a:r>
                      <a:r>
                        <a:rPr lang="en-US" sz="4400" u="none" baseline="0" dirty="0" err="1">
                          <a:latin typeface="Times New Roman" panose="02020603050405020304" pitchFamily="18" charset="0"/>
                          <a:cs typeface="Times New Roman" panose="02020603050405020304" pitchFamily="18" charset="0"/>
                        </a:rPr>
                        <a:t>thông</a:t>
                      </a:r>
                      <a:r>
                        <a:rPr lang="en-US" sz="4400" u="none" baseline="0" dirty="0">
                          <a:latin typeface="Times New Roman" panose="02020603050405020304" pitchFamily="18" charset="0"/>
                          <a:cs typeface="Times New Roman" panose="02020603050405020304" pitchFamily="18" charset="0"/>
                        </a:rPr>
                        <a:t> </a:t>
                      </a:r>
                      <a:r>
                        <a:rPr lang="en-US" sz="4400" u="none" baseline="0" dirty="0" err="1">
                          <a:latin typeface="Times New Roman" panose="02020603050405020304" pitchFamily="18" charset="0"/>
                          <a:cs typeface="Times New Roman" panose="02020603050405020304" pitchFamily="18" charset="0"/>
                        </a:rPr>
                        <a:t>điệp</a:t>
                      </a:r>
                      <a:r>
                        <a:rPr lang="en-US" sz="4400" u="none" baseline="0" dirty="0">
                          <a:latin typeface="Times New Roman" panose="02020603050405020304" pitchFamily="18" charset="0"/>
                          <a:cs typeface="Times New Roman" panose="02020603050405020304" pitchFamily="18" charset="0"/>
                        </a:rPr>
                        <a:t>…</a:t>
                      </a:r>
                    </a:p>
                    <a:p>
                      <a:pPr algn="just">
                        <a:lnSpc>
                          <a:spcPct val="100000"/>
                        </a:lnSpc>
                      </a:pPr>
                      <a:r>
                        <a:rPr lang="en-US" sz="4400" b="1" u="none" baseline="0" dirty="0">
                          <a:latin typeface="Times New Roman" panose="02020603050405020304" pitchFamily="18" charset="0"/>
                          <a:cs typeface="Times New Roman" panose="02020603050405020304" pitchFamily="18" charset="0"/>
                        </a:rPr>
                        <a:t>- </a:t>
                      </a:r>
                      <a:r>
                        <a:rPr lang="en-US" sz="4400" b="1" u="none" baseline="0" dirty="0" err="1">
                          <a:latin typeface="Times New Roman" panose="02020603050405020304" pitchFamily="18" charset="0"/>
                          <a:cs typeface="Times New Roman" panose="02020603050405020304" pitchFamily="18" charset="0"/>
                        </a:rPr>
                        <a:t>Tham</a:t>
                      </a:r>
                      <a:r>
                        <a:rPr lang="en-US" sz="4400" b="1" u="none" baseline="0" dirty="0">
                          <a:latin typeface="Times New Roman" panose="02020603050405020304" pitchFamily="18" charset="0"/>
                          <a:cs typeface="Times New Roman" panose="02020603050405020304" pitchFamily="18" charset="0"/>
                        </a:rPr>
                        <a:t> </a:t>
                      </a:r>
                      <a:r>
                        <a:rPr lang="en-US" sz="4400" b="1" u="none" baseline="0" dirty="0" err="1">
                          <a:latin typeface="Times New Roman" panose="02020603050405020304" pitchFamily="18" charset="0"/>
                          <a:cs typeface="Times New Roman" panose="02020603050405020304" pitchFamily="18" charset="0"/>
                        </a:rPr>
                        <a:t>gia</a:t>
                      </a:r>
                      <a:r>
                        <a:rPr lang="en-US" sz="4400" b="1" u="none" baseline="0" dirty="0">
                          <a:latin typeface="Times New Roman" panose="02020603050405020304" pitchFamily="18" charset="0"/>
                          <a:cs typeface="Times New Roman" panose="02020603050405020304" pitchFamily="18" charset="0"/>
                        </a:rPr>
                        <a:t> </a:t>
                      </a:r>
                      <a:r>
                        <a:rPr lang="en-US" sz="4400" b="1" u="none" baseline="0" dirty="0" err="1">
                          <a:latin typeface="Times New Roman" panose="02020603050405020304" pitchFamily="18" charset="0"/>
                          <a:cs typeface="Times New Roman" panose="02020603050405020304" pitchFamily="18" charset="0"/>
                        </a:rPr>
                        <a:t>vào</a:t>
                      </a:r>
                      <a:r>
                        <a:rPr lang="en-US" sz="4400" b="1" u="none" baseline="0" dirty="0">
                          <a:latin typeface="Times New Roman" panose="02020603050405020304" pitchFamily="18" charset="0"/>
                          <a:cs typeface="Times New Roman" panose="02020603050405020304" pitchFamily="18" charset="0"/>
                        </a:rPr>
                        <a:t> </a:t>
                      </a:r>
                      <a:r>
                        <a:rPr lang="en-US" sz="4400" b="1" u="none" baseline="0" dirty="0" err="1">
                          <a:latin typeface="Times New Roman" panose="02020603050405020304" pitchFamily="18" charset="0"/>
                          <a:cs typeface="Times New Roman" panose="02020603050405020304" pitchFamily="18" charset="0"/>
                        </a:rPr>
                        <a:t>các</a:t>
                      </a:r>
                      <a:r>
                        <a:rPr lang="en-US" sz="4400" b="1" u="none" baseline="0" dirty="0">
                          <a:latin typeface="Times New Roman" panose="02020603050405020304" pitchFamily="18" charset="0"/>
                          <a:cs typeface="Times New Roman" panose="02020603050405020304" pitchFamily="18" charset="0"/>
                        </a:rPr>
                        <a:t> </a:t>
                      </a:r>
                      <a:r>
                        <a:rPr lang="en-US" sz="4400" b="1" u="none" baseline="0" dirty="0" err="1">
                          <a:latin typeface="Times New Roman" panose="02020603050405020304" pitchFamily="18" charset="0"/>
                          <a:cs typeface="Times New Roman" panose="02020603050405020304" pitchFamily="18" charset="0"/>
                        </a:rPr>
                        <a:t>hoạt</a:t>
                      </a:r>
                      <a:r>
                        <a:rPr lang="en-US" sz="4400" b="1" u="none" baseline="0" dirty="0">
                          <a:latin typeface="Times New Roman" panose="02020603050405020304" pitchFamily="18" charset="0"/>
                          <a:cs typeface="Times New Roman" panose="02020603050405020304" pitchFamily="18" charset="0"/>
                        </a:rPr>
                        <a:t> </a:t>
                      </a:r>
                      <a:r>
                        <a:rPr lang="en-US" sz="4400" b="1" u="none" baseline="0" dirty="0" err="1">
                          <a:latin typeface="Times New Roman" panose="02020603050405020304" pitchFamily="18" charset="0"/>
                          <a:cs typeface="Times New Roman" panose="02020603050405020304" pitchFamily="18" charset="0"/>
                        </a:rPr>
                        <a:t>động</a:t>
                      </a:r>
                      <a:r>
                        <a:rPr lang="en-US" sz="4400" b="1" u="none" baseline="0" dirty="0">
                          <a:latin typeface="Times New Roman" panose="02020603050405020304" pitchFamily="18" charset="0"/>
                          <a:cs typeface="Times New Roman" panose="02020603050405020304" pitchFamily="18" charset="0"/>
                        </a:rPr>
                        <a:t> </a:t>
                      </a:r>
                      <a:r>
                        <a:rPr lang="en-US" sz="4400" b="1" u="none" baseline="0" dirty="0" err="1">
                          <a:latin typeface="Times New Roman" panose="02020603050405020304" pitchFamily="18" charset="0"/>
                          <a:cs typeface="Times New Roman" panose="02020603050405020304" pitchFamily="18" charset="0"/>
                        </a:rPr>
                        <a:t>xã</a:t>
                      </a:r>
                      <a:r>
                        <a:rPr lang="en-US" sz="4400" b="1" u="none" baseline="0" dirty="0">
                          <a:latin typeface="Times New Roman" panose="02020603050405020304" pitchFamily="18" charset="0"/>
                          <a:cs typeface="Times New Roman" panose="02020603050405020304" pitchFamily="18" charset="0"/>
                        </a:rPr>
                        <a:t> </a:t>
                      </a:r>
                      <a:r>
                        <a:rPr lang="en-US" sz="4400" b="1" u="none" baseline="0" dirty="0" err="1">
                          <a:latin typeface="Times New Roman" panose="02020603050405020304" pitchFamily="18" charset="0"/>
                          <a:cs typeface="Times New Roman" panose="02020603050405020304" pitchFamily="18" charset="0"/>
                        </a:rPr>
                        <a:t>hội</a:t>
                      </a:r>
                      <a:r>
                        <a:rPr lang="en-US" sz="4400" b="1" u="none" baseline="0" dirty="0">
                          <a:latin typeface="Times New Roman" panose="02020603050405020304" pitchFamily="18" charset="0"/>
                          <a:cs typeface="Times New Roman" panose="02020603050405020304" pitchFamily="18" charset="0"/>
                        </a:rPr>
                        <a:t>, </a:t>
                      </a:r>
                      <a:r>
                        <a:rPr lang="en-US" sz="4400" b="1" u="none" baseline="0" dirty="0" err="1">
                          <a:latin typeface="Times New Roman" panose="02020603050405020304" pitchFamily="18" charset="0"/>
                          <a:cs typeface="Times New Roman" panose="02020603050405020304" pitchFamily="18" charset="0"/>
                        </a:rPr>
                        <a:t>thiện</a:t>
                      </a:r>
                      <a:r>
                        <a:rPr lang="en-US" sz="4400" b="1" u="none" baseline="0" dirty="0">
                          <a:latin typeface="Times New Roman" panose="02020603050405020304" pitchFamily="18" charset="0"/>
                          <a:cs typeface="Times New Roman" panose="02020603050405020304" pitchFamily="18" charset="0"/>
                        </a:rPr>
                        <a:t> </a:t>
                      </a:r>
                      <a:r>
                        <a:rPr lang="en-US" sz="4400" b="1" u="none" baseline="0" dirty="0" err="1">
                          <a:latin typeface="Times New Roman" panose="02020603050405020304" pitchFamily="18" charset="0"/>
                          <a:cs typeface="Times New Roman" panose="02020603050405020304" pitchFamily="18" charset="0"/>
                        </a:rPr>
                        <a:t>nguyện</a:t>
                      </a:r>
                      <a:endParaRPr lang="en-US" sz="4400" b="1" u="none" baseline="0" dirty="0">
                        <a:latin typeface="Times New Roman" panose="02020603050405020304" pitchFamily="18" charset="0"/>
                        <a:cs typeface="Times New Roman" panose="02020603050405020304" pitchFamily="18" charset="0"/>
                      </a:endParaRPr>
                    </a:p>
                    <a:p>
                      <a:pPr algn="just">
                        <a:lnSpc>
                          <a:spcPct val="100000"/>
                        </a:lnSpc>
                      </a:pPr>
                      <a:r>
                        <a:rPr lang="en-US" sz="4400" u="none" baseline="0" dirty="0">
                          <a:latin typeface="Times New Roman" panose="02020603050405020304" pitchFamily="18" charset="0"/>
                          <a:cs typeface="Times New Roman" panose="02020603050405020304" pitchFamily="18" charset="0"/>
                        </a:rPr>
                        <a:t>+ </a:t>
                      </a:r>
                      <a:r>
                        <a:rPr lang="en-US" sz="4400" u="none" baseline="0" dirty="0" err="1">
                          <a:latin typeface="Times New Roman" panose="02020603050405020304" pitchFamily="18" charset="0"/>
                          <a:cs typeface="Times New Roman" panose="02020603050405020304" pitchFamily="18" charset="0"/>
                        </a:rPr>
                        <a:t>Bảo</a:t>
                      </a:r>
                      <a:r>
                        <a:rPr lang="en-US" sz="4400" u="none" baseline="0" dirty="0">
                          <a:latin typeface="Times New Roman" panose="02020603050405020304" pitchFamily="18" charset="0"/>
                          <a:cs typeface="Times New Roman" panose="02020603050405020304" pitchFamily="18" charset="0"/>
                        </a:rPr>
                        <a:t> </a:t>
                      </a:r>
                      <a:r>
                        <a:rPr lang="en-US" sz="4400" u="none" baseline="0" dirty="0" err="1">
                          <a:latin typeface="Times New Roman" panose="02020603050405020304" pitchFamily="18" charset="0"/>
                          <a:cs typeface="Times New Roman" panose="02020603050405020304" pitchFamily="18" charset="0"/>
                        </a:rPr>
                        <a:t>vệ</a:t>
                      </a:r>
                      <a:r>
                        <a:rPr lang="en-US" sz="4400" u="none" baseline="0" dirty="0">
                          <a:latin typeface="Times New Roman" panose="02020603050405020304" pitchFamily="18" charset="0"/>
                          <a:cs typeface="Times New Roman" panose="02020603050405020304" pitchFamily="18" charset="0"/>
                        </a:rPr>
                        <a:t> </a:t>
                      </a:r>
                      <a:r>
                        <a:rPr lang="en-US" sz="4400" u="none" baseline="0" dirty="0" err="1">
                          <a:latin typeface="Times New Roman" panose="02020603050405020304" pitchFamily="18" charset="0"/>
                          <a:cs typeface="Times New Roman" panose="02020603050405020304" pitchFamily="18" charset="0"/>
                        </a:rPr>
                        <a:t>môi</a:t>
                      </a:r>
                      <a:r>
                        <a:rPr lang="en-US" sz="4400" u="none" baseline="0" dirty="0">
                          <a:latin typeface="Times New Roman" panose="02020603050405020304" pitchFamily="18" charset="0"/>
                          <a:cs typeface="Times New Roman" panose="02020603050405020304" pitchFamily="18" charset="0"/>
                        </a:rPr>
                        <a:t> </a:t>
                      </a:r>
                      <a:r>
                        <a:rPr lang="en-US" sz="4400" u="none" baseline="0" dirty="0" err="1">
                          <a:latin typeface="Times New Roman" panose="02020603050405020304" pitchFamily="18" charset="0"/>
                          <a:cs typeface="Times New Roman" panose="02020603050405020304" pitchFamily="18" charset="0"/>
                        </a:rPr>
                        <a:t>trường</a:t>
                      </a:r>
                      <a:r>
                        <a:rPr lang="en-US" sz="4400" u="none" baseline="0" dirty="0">
                          <a:latin typeface="Times New Roman" panose="02020603050405020304" pitchFamily="18" charset="0"/>
                          <a:cs typeface="Times New Roman" panose="02020603050405020304" pitchFamily="18" charset="0"/>
                        </a:rPr>
                        <a:t>, </a:t>
                      </a:r>
                      <a:r>
                        <a:rPr lang="en-US" sz="4400" u="none" baseline="0" dirty="0" err="1">
                          <a:latin typeface="Times New Roman" panose="02020603050405020304" pitchFamily="18" charset="0"/>
                          <a:cs typeface="Times New Roman" panose="02020603050405020304" pitchFamily="18" charset="0"/>
                        </a:rPr>
                        <a:t>bình</a:t>
                      </a:r>
                      <a:r>
                        <a:rPr lang="en-US" sz="4400" u="none" baseline="0" dirty="0">
                          <a:latin typeface="Times New Roman" panose="02020603050405020304" pitchFamily="18" charset="0"/>
                          <a:cs typeface="Times New Roman" panose="02020603050405020304" pitchFamily="18" charset="0"/>
                        </a:rPr>
                        <a:t> </a:t>
                      </a:r>
                      <a:r>
                        <a:rPr lang="en-US" sz="4400" u="none" baseline="0" dirty="0" err="1">
                          <a:latin typeface="Times New Roman" panose="02020603050405020304" pitchFamily="18" charset="0"/>
                          <a:cs typeface="Times New Roman" panose="02020603050405020304" pitchFamily="18" charset="0"/>
                        </a:rPr>
                        <a:t>đẳng</a:t>
                      </a:r>
                      <a:r>
                        <a:rPr lang="en-US" sz="4400" u="none" baseline="0" dirty="0">
                          <a:latin typeface="Times New Roman" panose="02020603050405020304" pitchFamily="18" charset="0"/>
                          <a:cs typeface="Times New Roman" panose="02020603050405020304" pitchFamily="18" charset="0"/>
                        </a:rPr>
                        <a:t> </a:t>
                      </a:r>
                      <a:r>
                        <a:rPr lang="en-US" sz="4400" u="none" baseline="0" dirty="0" err="1">
                          <a:latin typeface="Times New Roman" panose="02020603050405020304" pitchFamily="18" charset="0"/>
                          <a:cs typeface="Times New Roman" panose="02020603050405020304" pitchFamily="18" charset="0"/>
                        </a:rPr>
                        <a:t>giới</a:t>
                      </a:r>
                      <a:r>
                        <a:rPr lang="en-US" sz="4400" u="none" baseline="0" dirty="0">
                          <a:latin typeface="Times New Roman" panose="02020603050405020304" pitchFamily="18" charset="0"/>
                          <a:cs typeface="Times New Roman" panose="02020603050405020304" pitchFamily="18" charset="0"/>
                        </a:rPr>
                        <a:t>, </a:t>
                      </a:r>
                      <a:r>
                        <a:rPr lang="en-US" sz="4400" u="none" baseline="0" dirty="0" err="1">
                          <a:latin typeface="Times New Roman" panose="02020603050405020304" pitchFamily="18" charset="0"/>
                          <a:cs typeface="Times New Roman" panose="02020603050405020304" pitchFamily="18" charset="0"/>
                        </a:rPr>
                        <a:t>quyền</a:t>
                      </a:r>
                      <a:r>
                        <a:rPr lang="en-US" sz="4400" u="none" baseline="0" dirty="0">
                          <a:latin typeface="Times New Roman" panose="02020603050405020304" pitchFamily="18" charset="0"/>
                          <a:cs typeface="Times New Roman" panose="02020603050405020304" pitchFamily="18" charset="0"/>
                        </a:rPr>
                        <a:t> </a:t>
                      </a:r>
                      <a:r>
                        <a:rPr lang="en-US" sz="4400" u="none" baseline="0" dirty="0" err="1">
                          <a:latin typeface="Times New Roman" panose="02020603050405020304" pitchFamily="18" charset="0"/>
                          <a:cs typeface="Times New Roman" panose="02020603050405020304" pitchFamily="18" charset="0"/>
                        </a:rPr>
                        <a:t>trẻ</a:t>
                      </a:r>
                      <a:r>
                        <a:rPr lang="en-US" sz="4400" u="none" baseline="0" dirty="0">
                          <a:latin typeface="Times New Roman" panose="02020603050405020304" pitchFamily="18" charset="0"/>
                          <a:cs typeface="Times New Roman" panose="02020603050405020304" pitchFamily="18" charset="0"/>
                        </a:rPr>
                        <a:t> </a:t>
                      </a:r>
                      <a:r>
                        <a:rPr lang="en-US" sz="4400" u="none" baseline="0" dirty="0" err="1">
                          <a:latin typeface="Times New Roman" panose="02020603050405020304" pitchFamily="18" charset="0"/>
                          <a:cs typeface="Times New Roman" panose="02020603050405020304" pitchFamily="18" charset="0"/>
                        </a:rPr>
                        <a:t>em</a:t>
                      </a:r>
                      <a:r>
                        <a:rPr lang="en-US" sz="4400" u="none" baseline="0" dirty="0">
                          <a:latin typeface="Times New Roman" panose="02020603050405020304" pitchFamily="18" charset="0"/>
                          <a:cs typeface="Times New Roman" panose="02020603050405020304" pitchFamily="18" charset="0"/>
                        </a:rPr>
                        <a:t>…</a:t>
                      </a:r>
                    </a:p>
                    <a:p>
                      <a:pPr algn="just">
                        <a:lnSpc>
                          <a:spcPct val="100000"/>
                        </a:lnSpc>
                      </a:pPr>
                      <a:r>
                        <a:rPr lang="en-US" sz="4400" u="none" baseline="0" dirty="0">
                          <a:latin typeface="Times New Roman" panose="02020603050405020304" pitchFamily="18" charset="0"/>
                          <a:cs typeface="Times New Roman" panose="02020603050405020304" pitchFamily="18" charset="0"/>
                        </a:rPr>
                        <a:t>+ </a:t>
                      </a:r>
                      <a:r>
                        <a:rPr lang="en-US" sz="4400" u="none" baseline="0" dirty="0" err="1">
                          <a:latin typeface="Times New Roman" panose="02020603050405020304" pitchFamily="18" charset="0"/>
                          <a:cs typeface="Times New Roman" panose="02020603050405020304" pitchFamily="18" charset="0"/>
                        </a:rPr>
                        <a:t>Ảnh</a:t>
                      </a:r>
                      <a:r>
                        <a:rPr lang="en-US" sz="4400" u="none" baseline="0" dirty="0">
                          <a:latin typeface="Times New Roman" panose="02020603050405020304" pitchFamily="18" charset="0"/>
                          <a:cs typeface="Times New Roman" panose="02020603050405020304" pitchFamily="18" charset="0"/>
                        </a:rPr>
                        <a:t> </a:t>
                      </a:r>
                      <a:r>
                        <a:rPr lang="en-US" sz="4400" u="none" baseline="0" dirty="0" err="1">
                          <a:latin typeface="Times New Roman" panose="02020603050405020304" pitchFamily="18" charset="0"/>
                          <a:cs typeface="Times New Roman" panose="02020603050405020304" pitchFamily="18" charset="0"/>
                        </a:rPr>
                        <a:t>hưởng</a:t>
                      </a:r>
                      <a:r>
                        <a:rPr lang="en-US" sz="4400" u="none" baseline="0" dirty="0">
                          <a:latin typeface="Times New Roman" panose="02020603050405020304" pitchFamily="18" charset="0"/>
                          <a:cs typeface="Times New Roman" panose="02020603050405020304" pitchFamily="18" charset="0"/>
                        </a:rPr>
                        <a:t> </a:t>
                      </a:r>
                      <a:r>
                        <a:rPr lang="en-US" sz="4400" u="none" baseline="0" dirty="0" err="1">
                          <a:latin typeface="Times New Roman" panose="02020603050405020304" pitchFamily="18" charset="0"/>
                          <a:cs typeface="Times New Roman" panose="02020603050405020304" pitchFamily="18" charset="0"/>
                        </a:rPr>
                        <a:t>tích</a:t>
                      </a:r>
                      <a:r>
                        <a:rPr lang="en-US" sz="4400" u="none" baseline="0" dirty="0">
                          <a:latin typeface="Times New Roman" panose="02020603050405020304" pitchFamily="18" charset="0"/>
                          <a:cs typeface="Times New Roman" panose="02020603050405020304" pitchFamily="18" charset="0"/>
                        </a:rPr>
                        <a:t> </a:t>
                      </a:r>
                      <a:r>
                        <a:rPr lang="en-US" sz="4400" u="none" baseline="0" dirty="0" err="1">
                          <a:latin typeface="Times New Roman" panose="02020603050405020304" pitchFamily="18" charset="0"/>
                          <a:cs typeface="Times New Roman" panose="02020603050405020304" pitchFamily="18" charset="0"/>
                        </a:rPr>
                        <a:t>cực</a:t>
                      </a:r>
                      <a:r>
                        <a:rPr lang="en-US" sz="4400" u="none" baseline="0" dirty="0">
                          <a:latin typeface="Times New Roman" panose="02020603050405020304" pitchFamily="18" charset="0"/>
                          <a:cs typeface="Times New Roman" panose="02020603050405020304" pitchFamily="18" charset="0"/>
                        </a:rPr>
                        <a:t> </a:t>
                      </a:r>
                      <a:r>
                        <a:rPr lang="en-US" sz="4400" u="none" baseline="0" dirty="0" err="1">
                          <a:latin typeface="Times New Roman" panose="02020603050405020304" pitchFamily="18" charset="0"/>
                          <a:cs typeface="Times New Roman" panose="02020603050405020304" pitchFamily="18" charset="0"/>
                        </a:rPr>
                        <a:t>đến</a:t>
                      </a:r>
                      <a:r>
                        <a:rPr lang="en-US" sz="4400" u="none" baseline="0" dirty="0">
                          <a:latin typeface="Times New Roman" panose="02020603050405020304" pitchFamily="18" charset="0"/>
                          <a:cs typeface="Times New Roman" panose="02020603050405020304" pitchFamily="18" charset="0"/>
                        </a:rPr>
                        <a:t> </a:t>
                      </a:r>
                      <a:r>
                        <a:rPr lang="en-US" sz="4400" u="none" baseline="0" dirty="0" err="1">
                          <a:latin typeface="Times New Roman" panose="02020603050405020304" pitchFamily="18" charset="0"/>
                          <a:cs typeface="Times New Roman" panose="02020603050405020304" pitchFamily="18" charset="0"/>
                        </a:rPr>
                        <a:t>cộng</a:t>
                      </a:r>
                      <a:r>
                        <a:rPr lang="en-US" sz="4400" u="none" baseline="0" dirty="0">
                          <a:latin typeface="Times New Roman" panose="02020603050405020304" pitchFamily="18" charset="0"/>
                          <a:cs typeface="Times New Roman" panose="02020603050405020304" pitchFamily="18" charset="0"/>
                        </a:rPr>
                        <a:t> </a:t>
                      </a:r>
                      <a:r>
                        <a:rPr lang="en-US" sz="4400" u="none" baseline="0" dirty="0" err="1">
                          <a:latin typeface="Times New Roman" panose="02020603050405020304" pitchFamily="18" charset="0"/>
                          <a:cs typeface="Times New Roman" panose="02020603050405020304" pitchFamily="18" charset="0"/>
                        </a:rPr>
                        <a:t>đồng</a:t>
                      </a:r>
                      <a:r>
                        <a:rPr lang="en-US" sz="4400" u="none" baseline="0" dirty="0">
                          <a:latin typeface="Times New Roman" panose="02020603050405020304" pitchFamily="18" charset="0"/>
                          <a:cs typeface="Times New Roman" panose="02020603050405020304" pitchFamily="18" charset="0"/>
                        </a:rPr>
                        <a:t>…</a:t>
                      </a:r>
                    </a:p>
                  </a:txBody>
                  <a:tcPr>
                    <a:solidFill>
                      <a:schemeClr val="bg1"/>
                    </a:solidFill>
                  </a:tcPr>
                </a:tc>
                <a:extLst>
                  <a:ext uri="{0D108BD9-81ED-4DB2-BD59-A6C34878D82A}">
                    <a16:rowId xmlns:a16="http://schemas.microsoft.com/office/drawing/2014/main" val="3024198465"/>
                  </a:ext>
                </a:extLst>
              </a:tr>
            </a:tbl>
          </a:graphicData>
        </a:graphic>
      </p:graphicFrame>
      <p:sp>
        <p:nvSpPr>
          <p:cNvPr id="9" name="Freeform 9"/>
          <p:cNvSpPr/>
          <p:nvPr/>
        </p:nvSpPr>
        <p:spPr>
          <a:xfrm>
            <a:off x="-19050" y="4472940"/>
            <a:ext cx="4236720" cy="5791200"/>
          </a:xfrm>
          <a:custGeom>
            <a:avLst/>
            <a:gdLst/>
            <a:ahLst/>
            <a:cxnLst/>
            <a:rect l="l" t="t" r="r" b="b"/>
            <a:pathLst>
              <a:path w="3029989" h="4114800">
                <a:moveTo>
                  <a:pt x="0" y="0"/>
                </a:moveTo>
                <a:lnTo>
                  <a:pt x="3029989" y="0"/>
                </a:lnTo>
                <a:lnTo>
                  <a:pt x="3029989"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extLst>
      <p:ext uri="{BB962C8B-B14F-4D97-AF65-F5344CB8AC3E}">
        <p14:creationId xmlns:p14="http://schemas.microsoft.com/office/powerpoint/2010/main" val="2424770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4050241668"/>
              </p:ext>
            </p:extLst>
          </p:nvPr>
        </p:nvGraphicFramePr>
        <p:xfrm>
          <a:off x="304800" y="190500"/>
          <a:ext cx="17754600" cy="9677400"/>
        </p:xfrm>
        <a:graphic>
          <a:graphicData uri="http://schemas.openxmlformats.org/drawingml/2006/table">
            <a:tbl>
              <a:tblPr firstRow="1" bandRow="1">
                <a:tableStyleId>{5940675A-B579-460E-94D1-54222C63F5DA}</a:tableStyleId>
              </a:tblPr>
              <a:tblGrid>
                <a:gridCol w="2678496">
                  <a:extLst>
                    <a:ext uri="{9D8B030D-6E8A-4147-A177-3AD203B41FA5}">
                      <a16:colId xmlns:a16="http://schemas.microsoft.com/office/drawing/2014/main" val="439222006"/>
                    </a:ext>
                  </a:extLst>
                </a:gridCol>
                <a:gridCol w="15076104">
                  <a:extLst>
                    <a:ext uri="{9D8B030D-6E8A-4147-A177-3AD203B41FA5}">
                      <a16:colId xmlns:a16="http://schemas.microsoft.com/office/drawing/2014/main" val="986231075"/>
                    </a:ext>
                  </a:extLst>
                </a:gridCol>
              </a:tblGrid>
              <a:tr h="9677400">
                <a:tc>
                  <a:txBody>
                    <a:bodyPr/>
                    <a:lstStyle/>
                    <a:p>
                      <a:pPr marL="0" marR="0" indent="0" algn="ctr" defTabSz="1371600" rtl="0" eaLnBrk="1" fontAlgn="auto" latinLnBrk="0" hangingPunct="1">
                        <a:lnSpc>
                          <a:spcPct val="100000"/>
                        </a:lnSpc>
                        <a:spcBef>
                          <a:spcPts val="0"/>
                        </a:spcBef>
                        <a:spcAft>
                          <a:spcPts val="0"/>
                        </a:spcAft>
                        <a:buClrTx/>
                        <a:buSzTx/>
                        <a:buFontTx/>
                        <a:buNone/>
                        <a:tabLst/>
                        <a:defRPr/>
                      </a:pPr>
                      <a:r>
                        <a:rPr lang="es-ES" sz="4000" b="1" u="none" kern="100" dirty="0" err="1">
                          <a:latin typeface="Times New Roman" panose="02020603050405020304" pitchFamily="18" charset="0"/>
                          <a:cs typeface="Times New Roman" panose="02020603050405020304" pitchFamily="18" charset="0"/>
                        </a:rPr>
                        <a:t>Thân</a:t>
                      </a:r>
                      <a:r>
                        <a:rPr lang="es-ES" sz="4000" b="1" u="none" kern="100" dirty="0">
                          <a:latin typeface="Times New Roman" panose="02020603050405020304" pitchFamily="18" charset="0"/>
                          <a:cs typeface="Times New Roman" panose="02020603050405020304" pitchFamily="18" charset="0"/>
                        </a:rPr>
                        <a:t> </a:t>
                      </a:r>
                      <a:r>
                        <a:rPr lang="es-ES" sz="4000" b="1" u="none" kern="100" dirty="0" err="1">
                          <a:latin typeface="Times New Roman" panose="02020603050405020304" pitchFamily="18" charset="0"/>
                          <a:cs typeface="Times New Roman" panose="02020603050405020304" pitchFamily="18" charset="0"/>
                        </a:rPr>
                        <a:t>bài</a:t>
                      </a:r>
                      <a:endParaRPr lang="en-US" sz="4000" b="1" u="none" kern="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txBody>
                  <a:tcPr>
                    <a:solidFill>
                      <a:schemeClr val="accent1">
                        <a:lumMod val="20000"/>
                        <a:lumOff val="80000"/>
                      </a:schemeClr>
                    </a:solidFill>
                  </a:tcPr>
                </a:tc>
                <a:tc>
                  <a:txBody>
                    <a:bodyPr/>
                    <a:lstStyle/>
                    <a:p>
                      <a:pPr algn="just" defTabSz="1371600">
                        <a:lnSpc>
                          <a:spcPct val="100000"/>
                        </a:lnSpc>
                      </a:pPr>
                      <a:r>
                        <a:rPr lang="es-ES" sz="4000" b="1" u="none" kern="100" dirty="0">
                          <a:latin typeface="Times New Roman" panose="02020603050405020304" pitchFamily="18" charset="0"/>
                          <a:cs typeface="Times New Roman" panose="02020603050405020304" pitchFamily="18" charset="0"/>
                        </a:rPr>
                        <a:t>* </a:t>
                      </a:r>
                      <a:r>
                        <a:rPr lang="es-ES" sz="4000" b="1" u="none" kern="100" dirty="0" err="1">
                          <a:latin typeface="Times New Roman" panose="02020603050405020304" pitchFamily="18" charset="0"/>
                          <a:cs typeface="Times New Roman" panose="02020603050405020304" pitchFamily="18" charset="0"/>
                        </a:rPr>
                        <a:t>Đánh</a:t>
                      </a:r>
                      <a:r>
                        <a:rPr lang="es-ES" sz="4000" b="1" u="none" kern="100" dirty="0">
                          <a:latin typeface="Times New Roman" panose="02020603050405020304" pitchFamily="18" charset="0"/>
                          <a:cs typeface="Times New Roman" panose="02020603050405020304" pitchFamily="18" charset="0"/>
                        </a:rPr>
                        <a:t> </a:t>
                      </a:r>
                      <a:r>
                        <a:rPr lang="es-ES" sz="4000" b="1" u="none" kern="100" dirty="0" err="1">
                          <a:latin typeface="Times New Roman" panose="02020603050405020304" pitchFamily="18" charset="0"/>
                          <a:cs typeface="Times New Roman" panose="02020603050405020304" pitchFamily="18" charset="0"/>
                        </a:rPr>
                        <a:t>giá</a:t>
                      </a:r>
                      <a:r>
                        <a:rPr lang="es-ES" sz="4000" b="1" u="none" kern="100" dirty="0">
                          <a:latin typeface="Times New Roman" panose="02020603050405020304" pitchFamily="18" charset="0"/>
                          <a:cs typeface="Times New Roman" panose="02020603050405020304" pitchFamily="18" charset="0"/>
                        </a:rPr>
                        <a:t> </a:t>
                      </a:r>
                      <a:r>
                        <a:rPr lang="es-ES" sz="4000" b="1" u="none" kern="100" dirty="0" err="1">
                          <a:latin typeface="Times New Roman" panose="02020603050405020304" pitchFamily="18" charset="0"/>
                          <a:cs typeface="Times New Roman" panose="02020603050405020304" pitchFamily="18" charset="0"/>
                        </a:rPr>
                        <a:t>ưu</a:t>
                      </a:r>
                      <a:r>
                        <a:rPr lang="es-ES" sz="4000" b="1" u="none" kern="100" dirty="0">
                          <a:latin typeface="Times New Roman" panose="02020603050405020304" pitchFamily="18" charset="0"/>
                          <a:cs typeface="Times New Roman" panose="02020603050405020304" pitchFamily="18" charset="0"/>
                        </a:rPr>
                        <a:t> </a:t>
                      </a:r>
                      <a:r>
                        <a:rPr lang="es-ES" sz="4000" b="1" u="none" kern="100" dirty="0" err="1">
                          <a:latin typeface="Times New Roman" panose="02020603050405020304" pitchFamily="18" charset="0"/>
                          <a:cs typeface="Times New Roman" panose="02020603050405020304" pitchFamily="18" charset="0"/>
                        </a:rPr>
                        <a:t>và</a:t>
                      </a:r>
                      <a:r>
                        <a:rPr lang="es-ES" sz="4000" b="1" u="none" kern="100" dirty="0">
                          <a:latin typeface="Times New Roman" panose="02020603050405020304" pitchFamily="18" charset="0"/>
                          <a:cs typeface="Times New Roman" panose="02020603050405020304" pitchFamily="18" charset="0"/>
                        </a:rPr>
                        <a:t> </a:t>
                      </a:r>
                      <a:r>
                        <a:rPr lang="es-ES" sz="4000" b="1" u="none" kern="100" dirty="0" err="1">
                          <a:latin typeface="Times New Roman" panose="02020603050405020304" pitchFamily="18" charset="0"/>
                          <a:cs typeface="Times New Roman" panose="02020603050405020304" pitchFamily="18" charset="0"/>
                        </a:rPr>
                        <a:t>nhược</a:t>
                      </a:r>
                      <a:r>
                        <a:rPr lang="es-ES" sz="4000" b="1" u="none" kern="100" dirty="0">
                          <a:latin typeface="Times New Roman" panose="02020603050405020304" pitchFamily="18" charset="0"/>
                          <a:cs typeface="Times New Roman" panose="02020603050405020304" pitchFamily="18" charset="0"/>
                        </a:rPr>
                        <a:t> </a:t>
                      </a:r>
                      <a:r>
                        <a:rPr lang="es-ES" sz="4000" b="1" u="none" kern="100" dirty="0" err="1">
                          <a:latin typeface="Times New Roman" panose="02020603050405020304" pitchFamily="18" charset="0"/>
                          <a:cs typeface="Times New Roman" panose="02020603050405020304" pitchFamily="18" charset="0"/>
                        </a:rPr>
                        <a:t>điểm</a:t>
                      </a:r>
                      <a:r>
                        <a:rPr lang="es-ES" sz="4000" b="1" u="none" kern="100" dirty="0">
                          <a:latin typeface="Times New Roman" panose="02020603050405020304" pitchFamily="18" charset="0"/>
                          <a:cs typeface="Times New Roman" panose="02020603050405020304" pitchFamily="18" charset="0"/>
                        </a:rPr>
                        <a:t> </a:t>
                      </a:r>
                      <a:r>
                        <a:rPr lang="es-ES" sz="4000" b="1" u="none" kern="100" dirty="0" err="1">
                          <a:latin typeface="Times New Roman" panose="02020603050405020304" pitchFamily="18" charset="0"/>
                          <a:cs typeface="Times New Roman" panose="02020603050405020304" pitchFamily="18" charset="0"/>
                        </a:rPr>
                        <a:t>của</a:t>
                      </a:r>
                      <a:r>
                        <a:rPr lang="es-ES" sz="4000" b="1" u="none" kern="100" dirty="0">
                          <a:latin typeface="Times New Roman" panose="02020603050405020304" pitchFamily="18" charset="0"/>
                          <a:cs typeface="Times New Roman" panose="02020603050405020304" pitchFamily="18" charset="0"/>
                        </a:rPr>
                        <a:t> </a:t>
                      </a:r>
                      <a:r>
                        <a:rPr lang="es-ES" sz="4000" b="1" u="none" kern="100" dirty="0" err="1">
                          <a:latin typeface="Times New Roman" panose="02020603050405020304" pitchFamily="18" charset="0"/>
                          <a:cs typeface="Times New Roman" panose="02020603050405020304" pitchFamily="18" charset="0"/>
                        </a:rPr>
                        <a:t>một</a:t>
                      </a:r>
                      <a:r>
                        <a:rPr lang="es-ES" sz="4000" b="1" u="none" kern="100" dirty="0">
                          <a:latin typeface="Times New Roman" panose="02020603050405020304" pitchFamily="18" charset="0"/>
                          <a:cs typeface="Times New Roman" panose="02020603050405020304" pitchFamily="18" charset="0"/>
                        </a:rPr>
                        <a:t> </a:t>
                      </a:r>
                      <a:r>
                        <a:rPr lang="es-ES" sz="4000" b="1" u="none" kern="100" dirty="0" err="1">
                          <a:latin typeface="Times New Roman" panose="02020603050405020304" pitchFamily="18" charset="0"/>
                          <a:cs typeface="Times New Roman" panose="02020603050405020304" pitchFamily="18" charset="0"/>
                        </a:rPr>
                        <a:t>số</a:t>
                      </a:r>
                      <a:r>
                        <a:rPr lang="es-ES" sz="4000" b="1" u="none" kern="100" dirty="0">
                          <a:latin typeface="Times New Roman" panose="02020603050405020304" pitchFamily="18" charset="0"/>
                          <a:cs typeface="Times New Roman" panose="02020603050405020304" pitchFamily="18" charset="0"/>
                        </a:rPr>
                        <a:t> </a:t>
                      </a:r>
                      <a:r>
                        <a:rPr lang="es-ES" sz="4000" b="1" u="none" kern="100" dirty="0" err="1">
                          <a:latin typeface="Times New Roman" panose="02020603050405020304" pitchFamily="18" charset="0"/>
                          <a:cs typeface="Times New Roman" panose="02020603050405020304" pitchFamily="18" charset="0"/>
                        </a:rPr>
                        <a:t>cách</a:t>
                      </a:r>
                      <a:r>
                        <a:rPr lang="es-ES" sz="4000" b="1" u="none" kern="100" dirty="0">
                          <a:latin typeface="Times New Roman" panose="02020603050405020304" pitchFamily="18" charset="0"/>
                          <a:cs typeface="Times New Roman" panose="02020603050405020304" pitchFamily="18" charset="0"/>
                        </a:rPr>
                        <a:t> </a:t>
                      </a:r>
                      <a:r>
                        <a:rPr lang="es-ES" sz="4000" b="1" u="none" kern="100" dirty="0" err="1">
                          <a:latin typeface="Times New Roman" panose="02020603050405020304" pitchFamily="18" charset="0"/>
                          <a:cs typeface="Times New Roman" panose="02020603050405020304" pitchFamily="18" charset="0"/>
                        </a:rPr>
                        <a:t>thể</a:t>
                      </a:r>
                      <a:r>
                        <a:rPr lang="es-ES" sz="4000" b="1" u="none" kern="100" dirty="0">
                          <a:latin typeface="Times New Roman" panose="02020603050405020304" pitchFamily="18" charset="0"/>
                          <a:cs typeface="Times New Roman" panose="02020603050405020304" pitchFamily="18" charset="0"/>
                        </a:rPr>
                        <a:t> </a:t>
                      </a:r>
                      <a:r>
                        <a:rPr lang="es-ES" sz="4000" b="1" u="none" kern="100" dirty="0" err="1">
                          <a:latin typeface="Times New Roman" panose="02020603050405020304" pitchFamily="18" charset="0"/>
                          <a:cs typeface="Times New Roman" panose="02020603050405020304" pitchFamily="18" charset="0"/>
                        </a:rPr>
                        <a:t>hiện</a:t>
                      </a:r>
                      <a:r>
                        <a:rPr lang="es-ES" sz="4000" b="1" u="none" kern="100" dirty="0">
                          <a:latin typeface="Times New Roman" panose="02020603050405020304" pitchFamily="18" charset="0"/>
                          <a:cs typeface="Times New Roman" panose="02020603050405020304" pitchFamily="18" charset="0"/>
                        </a:rPr>
                        <a:t> </a:t>
                      </a:r>
                      <a:r>
                        <a:rPr lang="es-ES" sz="4000" b="1" u="none" kern="100" dirty="0" err="1">
                          <a:latin typeface="Times New Roman" panose="02020603050405020304" pitchFamily="18" charset="0"/>
                          <a:cs typeface="Times New Roman" panose="02020603050405020304" pitchFamily="18" charset="0"/>
                        </a:rPr>
                        <a:t>bản</a:t>
                      </a:r>
                      <a:r>
                        <a:rPr lang="es-ES" sz="4000" b="1" u="none" kern="100" dirty="0">
                          <a:latin typeface="Times New Roman" panose="02020603050405020304" pitchFamily="18" charset="0"/>
                          <a:cs typeface="Times New Roman" panose="02020603050405020304" pitchFamily="18" charset="0"/>
                        </a:rPr>
                        <a:t> </a:t>
                      </a:r>
                      <a:r>
                        <a:rPr lang="es-ES" sz="4000" b="1" u="none" kern="100" dirty="0" err="1">
                          <a:latin typeface="Times New Roman" panose="02020603050405020304" pitchFamily="18" charset="0"/>
                          <a:cs typeface="Times New Roman" panose="02020603050405020304" pitchFamily="18" charset="0"/>
                        </a:rPr>
                        <a:t>thân</a:t>
                      </a:r>
                      <a:r>
                        <a:rPr lang="es-ES" sz="4000" b="1" u="none" kern="100" dirty="0">
                          <a:latin typeface="Times New Roman" panose="02020603050405020304" pitchFamily="18" charset="0"/>
                          <a:cs typeface="Times New Roman" panose="02020603050405020304" pitchFamily="18" charset="0"/>
                        </a:rPr>
                        <a:t>:</a:t>
                      </a:r>
                      <a:endParaRPr lang="en-US" sz="4000" b="1" u="none" kern="100" dirty="0">
                        <a:latin typeface="Times New Roman" panose="02020603050405020304" pitchFamily="18" charset="0"/>
                        <a:cs typeface="Times New Roman" panose="02020603050405020304" pitchFamily="18" charset="0"/>
                      </a:endParaRPr>
                    </a:p>
                    <a:p>
                      <a:pPr algn="just" defTabSz="1371600">
                        <a:lnSpc>
                          <a:spcPct val="100000"/>
                        </a:lnSpc>
                      </a:pPr>
                      <a:r>
                        <a:rPr lang="es-ES" sz="4000" b="1" u="none" kern="100" dirty="0">
                          <a:latin typeface="Times New Roman" panose="02020603050405020304" pitchFamily="18" charset="0"/>
                          <a:cs typeface="Times New Roman" panose="02020603050405020304" pitchFamily="18" charset="0"/>
                        </a:rPr>
                        <a:t>- </a:t>
                      </a:r>
                      <a:r>
                        <a:rPr lang="es-ES" sz="4000" b="1" u="none" kern="100" dirty="0" err="1">
                          <a:latin typeface="Times New Roman" panose="02020603050405020304" pitchFamily="18" charset="0"/>
                          <a:cs typeface="Times New Roman" panose="02020603050405020304" pitchFamily="18" charset="0"/>
                        </a:rPr>
                        <a:t>Ưu</a:t>
                      </a:r>
                      <a:r>
                        <a:rPr lang="es-ES" sz="4000" b="1" u="none" kern="100" dirty="0">
                          <a:latin typeface="Times New Roman" panose="02020603050405020304" pitchFamily="18" charset="0"/>
                          <a:cs typeface="Times New Roman" panose="02020603050405020304" pitchFamily="18" charset="0"/>
                        </a:rPr>
                        <a:t> </a:t>
                      </a:r>
                      <a:r>
                        <a:rPr lang="es-ES" sz="4000" b="1" u="none" kern="100" dirty="0" err="1">
                          <a:latin typeface="Times New Roman" panose="02020603050405020304" pitchFamily="18" charset="0"/>
                          <a:cs typeface="Times New Roman" panose="02020603050405020304" pitchFamily="18" charset="0"/>
                        </a:rPr>
                        <a:t>điểm</a:t>
                      </a:r>
                      <a:r>
                        <a:rPr lang="es-ES" sz="4000" b="1" u="none" kern="100" dirty="0">
                          <a:latin typeface="Times New Roman" panose="02020603050405020304" pitchFamily="18" charset="0"/>
                          <a:cs typeface="Times New Roman" panose="02020603050405020304" pitchFamily="18" charset="0"/>
                        </a:rPr>
                        <a:t>:</a:t>
                      </a:r>
                      <a:endParaRPr lang="en-US" sz="4000" b="1" u="none" kern="100" dirty="0">
                        <a:latin typeface="Times New Roman" panose="02020603050405020304" pitchFamily="18" charset="0"/>
                        <a:cs typeface="Times New Roman" panose="02020603050405020304" pitchFamily="18" charset="0"/>
                      </a:endParaRPr>
                    </a:p>
                    <a:p>
                      <a:pPr algn="just" defTabSz="1371600">
                        <a:lnSpc>
                          <a:spcPct val="100000"/>
                        </a:lnSpc>
                      </a:pPr>
                      <a:r>
                        <a:rPr lang="es-ES" sz="4000" u="none" kern="100" dirty="0">
                          <a:latin typeface="Times New Roman" panose="02020603050405020304" pitchFamily="18" charset="0"/>
                          <a:cs typeface="Times New Roman" panose="02020603050405020304" pitchFamily="18" charset="0"/>
                        </a:rPr>
                        <a:t>+ </a:t>
                      </a:r>
                      <a:r>
                        <a:rPr lang="es-ES" sz="4000" u="none" kern="100" dirty="0" err="1">
                          <a:latin typeface="Times New Roman" panose="02020603050405020304" pitchFamily="18" charset="0"/>
                          <a:cs typeface="Times New Roman" panose="02020603050405020304" pitchFamily="18" charset="0"/>
                        </a:rPr>
                        <a:t>Giúp</a:t>
                      </a:r>
                      <a:r>
                        <a:rPr lang="es-ES" sz="4000" u="none" kern="100" dirty="0">
                          <a:latin typeface="Times New Roman" panose="02020603050405020304" pitchFamily="18" charset="0"/>
                          <a:cs typeface="Times New Roman" panose="02020603050405020304" pitchFamily="18" charset="0"/>
                        </a:rPr>
                        <a:t> </a:t>
                      </a:r>
                      <a:r>
                        <a:rPr lang="es-ES" sz="4000" u="none" kern="100" dirty="0" err="1">
                          <a:latin typeface="Times New Roman" panose="02020603050405020304" pitchFamily="18" charset="0"/>
                          <a:cs typeface="Times New Roman" panose="02020603050405020304" pitchFamily="18" charset="0"/>
                        </a:rPr>
                        <a:t>giới</a:t>
                      </a:r>
                      <a:r>
                        <a:rPr lang="es-ES" sz="4000" u="none" kern="100" dirty="0">
                          <a:latin typeface="Times New Roman" panose="02020603050405020304" pitchFamily="18" charset="0"/>
                          <a:cs typeface="Times New Roman" panose="02020603050405020304" pitchFamily="18" charset="0"/>
                        </a:rPr>
                        <a:t> </a:t>
                      </a:r>
                      <a:r>
                        <a:rPr lang="es-ES" sz="4000" u="none" kern="100" dirty="0" err="1">
                          <a:latin typeface="Times New Roman" panose="02020603050405020304" pitchFamily="18" charset="0"/>
                          <a:cs typeface="Times New Roman" panose="02020603050405020304" pitchFamily="18" charset="0"/>
                        </a:rPr>
                        <a:t>trẻ</a:t>
                      </a:r>
                      <a:r>
                        <a:rPr lang="es-ES" sz="4000" u="none" kern="100" dirty="0">
                          <a:latin typeface="Times New Roman" panose="02020603050405020304" pitchFamily="18" charset="0"/>
                          <a:cs typeface="Times New Roman" panose="02020603050405020304" pitchFamily="18" charset="0"/>
                        </a:rPr>
                        <a:t> </a:t>
                      </a:r>
                      <a:r>
                        <a:rPr lang="es-ES" sz="4000" u="none" kern="100" dirty="0" err="1">
                          <a:latin typeface="Times New Roman" panose="02020603050405020304" pitchFamily="18" charset="0"/>
                          <a:cs typeface="Times New Roman" panose="02020603050405020304" pitchFamily="18" charset="0"/>
                        </a:rPr>
                        <a:t>tự</a:t>
                      </a:r>
                      <a:r>
                        <a:rPr lang="es-ES" sz="4000" u="none" kern="100" dirty="0">
                          <a:latin typeface="Times New Roman" panose="02020603050405020304" pitchFamily="18" charset="0"/>
                          <a:cs typeface="Times New Roman" panose="02020603050405020304" pitchFamily="18" charset="0"/>
                        </a:rPr>
                        <a:t> </a:t>
                      </a:r>
                      <a:r>
                        <a:rPr lang="es-ES" sz="4000" u="none" kern="100" dirty="0" err="1">
                          <a:latin typeface="Times New Roman" panose="02020603050405020304" pitchFamily="18" charset="0"/>
                          <a:cs typeface="Times New Roman" panose="02020603050405020304" pitchFamily="18" charset="0"/>
                        </a:rPr>
                        <a:t>tin</a:t>
                      </a:r>
                      <a:r>
                        <a:rPr lang="es-ES" sz="4000" u="none" kern="100" dirty="0">
                          <a:latin typeface="Times New Roman" panose="02020603050405020304" pitchFamily="18" charset="0"/>
                          <a:cs typeface="Times New Roman" panose="02020603050405020304" pitchFamily="18" charset="0"/>
                        </a:rPr>
                        <a:t>, </a:t>
                      </a:r>
                      <a:r>
                        <a:rPr lang="es-ES" sz="4000" u="none" kern="100" dirty="0" err="1">
                          <a:latin typeface="Times New Roman" panose="02020603050405020304" pitchFamily="18" charset="0"/>
                          <a:cs typeface="Times New Roman" panose="02020603050405020304" pitchFamily="18" charset="0"/>
                        </a:rPr>
                        <a:t>khẳng</a:t>
                      </a:r>
                      <a:r>
                        <a:rPr lang="es-ES" sz="4000" u="none" kern="100" dirty="0">
                          <a:latin typeface="Times New Roman" panose="02020603050405020304" pitchFamily="18" charset="0"/>
                          <a:cs typeface="Times New Roman" panose="02020603050405020304" pitchFamily="18" charset="0"/>
                        </a:rPr>
                        <a:t> </a:t>
                      </a:r>
                      <a:r>
                        <a:rPr lang="es-ES" sz="4000" u="none" kern="100" dirty="0" err="1">
                          <a:latin typeface="Times New Roman" panose="02020603050405020304" pitchFamily="18" charset="0"/>
                          <a:cs typeface="Times New Roman" panose="02020603050405020304" pitchFamily="18" charset="0"/>
                        </a:rPr>
                        <a:t>định</a:t>
                      </a:r>
                      <a:r>
                        <a:rPr lang="es-ES" sz="4000" u="none" kern="100" dirty="0">
                          <a:latin typeface="Times New Roman" panose="02020603050405020304" pitchFamily="18" charset="0"/>
                          <a:cs typeface="Times New Roman" panose="02020603050405020304" pitchFamily="18" charset="0"/>
                        </a:rPr>
                        <a:t> </a:t>
                      </a:r>
                      <a:r>
                        <a:rPr lang="es-ES" sz="4000" u="none" kern="100" dirty="0" err="1">
                          <a:latin typeface="Times New Roman" panose="02020603050405020304" pitchFamily="18" charset="0"/>
                          <a:cs typeface="Times New Roman" panose="02020603050405020304" pitchFamily="18" charset="0"/>
                        </a:rPr>
                        <a:t>bản</a:t>
                      </a:r>
                      <a:r>
                        <a:rPr lang="es-ES" sz="4000" u="none" kern="100" dirty="0">
                          <a:latin typeface="Times New Roman" panose="02020603050405020304" pitchFamily="18" charset="0"/>
                          <a:cs typeface="Times New Roman" panose="02020603050405020304" pitchFamily="18" charset="0"/>
                        </a:rPr>
                        <a:t> </a:t>
                      </a:r>
                      <a:r>
                        <a:rPr lang="es-ES" sz="4000" u="none" kern="100" dirty="0" err="1">
                          <a:latin typeface="Times New Roman" panose="02020603050405020304" pitchFamily="18" charset="0"/>
                          <a:cs typeface="Times New Roman" panose="02020603050405020304" pitchFamily="18" charset="0"/>
                        </a:rPr>
                        <a:t>thân</a:t>
                      </a:r>
                      <a:r>
                        <a:rPr lang="es-ES" sz="4000" u="none" kern="100" dirty="0">
                          <a:latin typeface="Times New Roman" panose="02020603050405020304" pitchFamily="18" charset="0"/>
                          <a:cs typeface="Times New Roman" panose="02020603050405020304" pitchFamily="18" charset="0"/>
                        </a:rPr>
                        <a:t>.</a:t>
                      </a:r>
                      <a:endParaRPr lang="en-US" sz="4000" u="none" kern="100" dirty="0">
                        <a:latin typeface="Times New Roman" panose="02020603050405020304" pitchFamily="18" charset="0"/>
                        <a:cs typeface="Times New Roman" panose="02020603050405020304" pitchFamily="18" charset="0"/>
                      </a:endParaRPr>
                    </a:p>
                    <a:p>
                      <a:pPr algn="just" defTabSz="1371600">
                        <a:lnSpc>
                          <a:spcPct val="100000"/>
                        </a:lnSpc>
                      </a:pPr>
                      <a:r>
                        <a:rPr lang="es-ES" sz="4000" u="none" kern="100" dirty="0">
                          <a:latin typeface="Times New Roman" panose="02020603050405020304" pitchFamily="18" charset="0"/>
                          <a:cs typeface="Times New Roman" panose="02020603050405020304" pitchFamily="18" charset="0"/>
                        </a:rPr>
                        <a:t>+ </a:t>
                      </a:r>
                      <a:r>
                        <a:rPr lang="es-ES" sz="4000" u="none" kern="100" dirty="0" err="1">
                          <a:latin typeface="Times New Roman" panose="02020603050405020304" pitchFamily="18" charset="0"/>
                          <a:cs typeface="Times New Roman" panose="02020603050405020304" pitchFamily="18" charset="0"/>
                        </a:rPr>
                        <a:t>Phát</a:t>
                      </a:r>
                      <a:r>
                        <a:rPr lang="es-ES" sz="4000" u="none" kern="100" dirty="0">
                          <a:latin typeface="Times New Roman" panose="02020603050405020304" pitchFamily="18" charset="0"/>
                          <a:cs typeface="Times New Roman" panose="02020603050405020304" pitchFamily="18" charset="0"/>
                        </a:rPr>
                        <a:t> </a:t>
                      </a:r>
                      <a:r>
                        <a:rPr lang="es-ES" sz="4000" u="none" kern="100" dirty="0" err="1">
                          <a:latin typeface="Times New Roman" panose="02020603050405020304" pitchFamily="18" charset="0"/>
                          <a:cs typeface="Times New Roman" panose="02020603050405020304" pitchFamily="18" charset="0"/>
                        </a:rPr>
                        <a:t>triển</a:t>
                      </a:r>
                      <a:r>
                        <a:rPr lang="es-ES" sz="4000" u="none" kern="100" dirty="0">
                          <a:latin typeface="Times New Roman" panose="02020603050405020304" pitchFamily="18" charset="0"/>
                          <a:cs typeface="Times New Roman" panose="02020603050405020304" pitchFamily="18" charset="0"/>
                        </a:rPr>
                        <a:t> </a:t>
                      </a:r>
                      <a:r>
                        <a:rPr lang="es-ES" sz="4000" u="none" kern="100" dirty="0" err="1">
                          <a:latin typeface="Times New Roman" panose="02020603050405020304" pitchFamily="18" charset="0"/>
                          <a:cs typeface="Times New Roman" panose="02020603050405020304" pitchFamily="18" charset="0"/>
                        </a:rPr>
                        <a:t>khả</a:t>
                      </a:r>
                      <a:r>
                        <a:rPr lang="es-ES" sz="4000" u="none" kern="100" dirty="0">
                          <a:latin typeface="Times New Roman" panose="02020603050405020304" pitchFamily="18" charset="0"/>
                          <a:cs typeface="Times New Roman" panose="02020603050405020304" pitchFamily="18" charset="0"/>
                        </a:rPr>
                        <a:t> </a:t>
                      </a:r>
                      <a:r>
                        <a:rPr lang="es-ES" sz="4000" u="none" kern="100" dirty="0" err="1">
                          <a:latin typeface="Times New Roman" panose="02020603050405020304" pitchFamily="18" charset="0"/>
                          <a:cs typeface="Times New Roman" panose="02020603050405020304" pitchFamily="18" charset="0"/>
                        </a:rPr>
                        <a:t>năng</a:t>
                      </a:r>
                      <a:r>
                        <a:rPr lang="es-ES" sz="4000" u="none" kern="100" dirty="0">
                          <a:latin typeface="Times New Roman" panose="02020603050405020304" pitchFamily="18" charset="0"/>
                          <a:cs typeface="Times New Roman" panose="02020603050405020304" pitchFamily="18" charset="0"/>
                        </a:rPr>
                        <a:t> </a:t>
                      </a:r>
                      <a:r>
                        <a:rPr lang="es-ES" sz="4000" u="none" kern="100" dirty="0" err="1">
                          <a:latin typeface="Times New Roman" panose="02020603050405020304" pitchFamily="18" charset="0"/>
                          <a:cs typeface="Times New Roman" panose="02020603050405020304" pitchFamily="18" charset="0"/>
                        </a:rPr>
                        <a:t>giao</a:t>
                      </a:r>
                      <a:r>
                        <a:rPr lang="es-ES" sz="4000" u="none" kern="100" dirty="0">
                          <a:latin typeface="Times New Roman" panose="02020603050405020304" pitchFamily="18" charset="0"/>
                          <a:cs typeface="Times New Roman" panose="02020603050405020304" pitchFamily="18" charset="0"/>
                        </a:rPr>
                        <a:t> </a:t>
                      </a:r>
                      <a:r>
                        <a:rPr lang="es-ES" sz="4000" u="none" kern="100" dirty="0" err="1">
                          <a:latin typeface="Times New Roman" panose="02020603050405020304" pitchFamily="18" charset="0"/>
                          <a:cs typeface="Times New Roman" panose="02020603050405020304" pitchFamily="18" charset="0"/>
                        </a:rPr>
                        <a:t>tiếp</a:t>
                      </a:r>
                      <a:r>
                        <a:rPr lang="es-ES" sz="4000" u="none" kern="100" dirty="0">
                          <a:latin typeface="Times New Roman" panose="02020603050405020304" pitchFamily="18" charset="0"/>
                          <a:cs typeface="Times New Roman" panose="02020603050405020304" pitchFamily="18" charset="0"/>
                        </a:rPr>
                        <a:t>, </a:t>
                      </a:r>
                      <a:r>
                        <a:rPr lang="es-ES" sz="4000" u="none" kern="100" dirty="0" err="1">
                          <a:latin typeface="Times New Roman" panose="02020603050405020304" pitchFamily="18" charset="0"/>
                          <a:cs typeface="Times New Roman" panose="02020603050405020304" pitchFamily="18" charset="0"/>
                        </a:rPr>
                        <a:t>sáng</a:t>
                      </a:r>
                      <a:r>
                        <a:rPr lang="es-ES" sz="4000" u="none" kern="100" dirty="0">
                          <a:latin typeface="Times New Roman" panose="02020603050405020304" pitchFamily="18" charset="0"/>
                          <a:cs typeface="Times New Roman" panose="02020603050405020304" pitchFamily="18" charset="0"/>
                        </a:rPr>
                        <a:t> </a:t>
                      </a:r>
                      <a:r>
                        <a:rPr lang="es-ES" sz="4000" u="none" kern="100" dirty="0" err="1">
                          <a:latin typeface="Times New Roman" panose="02020603050405020304" pitchFamily="18" charset="0"/>
                          <a:cs typeface="Times New Roman" panose="02020603050405020304" pitchFamily="18" charset="0"/>
                        </a:rPr>
                        <a:t>tạo</a:t>
                      </a:r>
                      <a:r>
                        <a:rPr lang="es-ES" sz="4000" u="none" kern="100" dirty="0">
                          <a:latin typeface="Times New Roman" panose="02020603050405020304" pitchFamily="18" charset="0"/>
                          <a:cs typeface="Times New Roman" panose="02020603050405020304" pitchFamily="18" charset="0"/>
                        </a:rPr>
                        <a:t> </a:t>
                      </a:r>
                      <a:r>
                        <a:rPr lang="es-ES" sz="4000" u="none" kern="100" dirty="0" err="1">
                          <a:latin typeface="Times New Roman" panose="02020603050405020304" pitchFamily="18" charset="0"/>
                          <a:cs typeface="Times New Roman" panose="02020603050405020304" pitchFamily="18" charset="0"/>
                        </a:rPr>
                        <a:t>và</a:t>
                      </a:r>
                      <a:r>
                        <a:rPr lang="es-ES" sz="4000" u="none" kern="100" dirty="0">
                          <a:latin typeface="Times New Roman" panose="02020603050405020304" pitchFamily="18" charset="0"/>
                          <a:cs typeface="Times New Roman" panose="02020603050405020304" pitchFamily="18" charset="0"/>
                        </a:rPr>
                        <a:t> </a:t>
                      </a:r>
                      <a:r>
                        <a:rPr lang="es-ES" sz="4000" u="none" kern="100" dirty="0" err="1">
                          <a:latin typeface="Times New Roman" panose="02020603050405020304" pitchFamily="18" charset="0"/>
                          <a:cs typeface="Times New Roman" panose="02020603050405020304" pitchFamily="18" charset="0"/>
                        </a:rPr>
                        <a:t>độc</a:t>
                      </a:r>
                      <a:r>
                        <a:rPr lang="es-ES" sz="4000" u="none" kern="100" dirty="0">
                          <a:latin typeface="Times New Roman" panose="02020603050405020304" pitchFamily="18" charset="0"/>
                          <a:cs typeface="Times New Roman" panose="02020603050405020304" pitchFamily="18" charset="0"/>
                        </a:rPr>
                        <a:t> </a:t>
                      </a:r>
                      <a:r>
                        <a:rPr lang="es-ES" sz="4000" u="none" kern="100" dirty="0" err="1">
                          <a:latin typeface="Times New Roman" panose="02020603050405020304" pitchFamily="18" charset="0"/>
                          <a:cs typeface="Times New Roman" panose="02020603050405020304" pitchFamily="18" charset="0"/>
                        </a:rPr>
                        <a:t>lập</a:t>
                      </a:r>
                      <a:r>
                        <a:rPr lang="es-ES" sz="4000" u="none" kern="100" dirty="0">
                          <a:latin typeface="Times New Roman" panose="02020603050405020304" pitchFamily="18" charset="0"/>
                          <a:cs typeface="Times New Roman" panose="02020603050405020304" pitchFamily="18" charset="0"/>
                        </a:rPr>
                        <a:t>.</a:t>
                      </a:r>
                      <a:endParaRPr lang="en-US" sz="4000" u="none" kern="100" dirty="0">
                        <a:latin typeface="Times New Roman" panose="02020603050405020304" pitchFamily="18" charset="0"/>
                        <a:cs typeface="Times New Roman" panose="02020603050405020304" pitchFamily="18" charset="0"/>
                      </a:endParaRPr>
                    </a:p>
                    <a:p>
                      <a:pPr algn="just" defTabSz="1371600">
                        <a:lnSpc>
                          <a:spcPct val="100000"/>
                        </a:lnSpc>
                      </a:pPr>
                      <a:r>
                        <a:rPr lang="es-ES" sz="4000" u="none" kern="100" dirty="0">
                          <a:latin typeface="Times New Roman" panose="02020603050405020304" pitchFamily="18" charset="0"/>
                          <a:cs typeface="Times New Roman" panose="02020603050405020304" pitchFamily="18" charset="0"/>
                        </a:rPr>
                        <a:t>+ </a:t>
                      </a:r>
                      <a:r>
                        <a:rPr lang="es-ES" sz="4000" u="none" kern="100" dirty="0" err="1">
                          <a:latin typeface="Times New Roman" panose="02020603050405020304" pitchFamily="18" charset="0"/>
                          <a:cs typeface="Times New Roman" panose="02020603050405020304" pitchFamily="18" charset="0"/>
                        </a:rPr>
                        <a:t>Kết</a:t>
                      </a:r>
                      <a:r>
                        <a:rPr lang="es-ES" sz="4000" u="none" kern="100" dirty="0">
                          <a:latin typeface="Times New Roman" panose="02020603050405020304" pitchFamily="18" charset="0"/>
                          <a:cs typeface="Times New Roman" panose="02020603050405020304" pitchFamily="18" charset="0"/>
                        </a:rPr>
                        <a:t> </a:t>
                      </a:r>
                      <a:r>
                        <a:rPr lang="es-ES" sz="4000" u="none" kern="100" dirty="0" err="1">
                          <a:latin typeface="Times New Roman" panose="02020603050405020304" pitchFamily="18" charset="0"/>
                          <a:cs typeface="Times New Roman" panose="02020603050405020304" pitchFamily="18" charset="0"/>
                        </a:rPr>
                        <a:t>nối</a:t>
                      </a:r>
                      <a:r>
                        <a:rPr lang="es-ES" sz="4000" u="none" kern="100" dirty="0">
                          <a:latin typeface="Times New Roman" panose="02020603050405020304" pitchFamily="18" charset="0"/>
                          <a:cs typeface="Times New Roman" panose="02020603050405020304" pitchFamily="18" charset="0"/>
                        </a:rPr>
                        <a:t> </a:t>
                      </a:r>
                      <a:r>
                        <a:rPr lang="es-ES" sz="4000" u="none" kern="100" dirty="0" err="1">
                          <a:latin typeface="Times New Roman" panose="02020603050405020304" pitchFamily="18" charset="0"/>
                          <a:cs typeface="Times New Roman" panose="02020603050405020304" pitchFamily="18" charset="0"/>
                        </a:rPr>
                        <a:t>với</a:t>
                      </a:r>
                      <a:r>
                        <a:rPr lang="es-ES" sz="4000" u="none" kern="100" dirty="0">
                          <a:latin typeface="Times New Roman" panose="02020603050405020304" pitchFamily="18" charset="0"/>
                          <a:cs typeface="Times New Roman" panose="02020603050405020304" pitchFamily="18" charset="0"/>
                        </a:rPr>
                        <a:t> </a:t>
                      </a:r>
                      <a:r>
                        <a:rPr lang="es-ES" sz="4000" u="none" kern="100" dirty="0" err="1">
                          <a:latin typeface="Times New Roman" panose="02020603050405020304" pitchFamily="18" charset="0"/>
                          <a:cs typeface="Times New Roman" panose="02020603050405020304" pitchFamily="18" charset="0"/>
                        </a:rPr>
                        <a:t>những</a:t>
                      </a:r>
                      <a:r>
                        <a:rPr lang="es-ES" sz="4000" u="none" kern="100" dirty="0">
                          <a:latin typeface="Times New Roman" panose="02020603050405020304" pitchFamily="18" charset="0"/>
                          <a:cs typeface="Times New Roman" panose="02020603050405020304" pitchFamily="18" charset="0"/>
                        </a:rPr>
                        <a:t> </a:t>
                      </a:r>
                      <a:r>
                        <a:rPr lang="es-ES" sz="4000" u="none" kern="100" dirty="0" err="1">
                          <a:latin typeface="Times New Roman" panose="02020603050405020304" pitchFamily="18" charset="0"/>
                          <a:cs typeface="Times New Roman" panose="02020603050405020304" pitchFamily="18" charset="0"/>
                        </a:rPr>
                        <a:t>người</a:t>
                      </a:r>
                      <a:r>
                        <a:rPr lang="es-ES" sz="4000" u="none" kern="100" dirty="0">
                          <a:latin typeface="Times New Roman" panose="02020603050405020304" pitchFamily="18" charset="0"/>
                          <a:cs typeface="Times New Roman" panose="02020603050405020304" pitchFamily="18" charset="0"/>
                        </a:rPr>
                        <a:t> </a:t>
                      </a:r>
                      <a:r>
                        <a:rPr lang="es-ES" sz="4000" u="none" kern="100" dirty="0" err="1">
                          <a:latin typeface="Times New Roman" panose="02020603050405020304" pitchFamily="18" charset="0"/>
                          <a:cs typeface="Times New Roman" panose="02020603050405020304" pitchFamily="18" charset="0"/>
                        </a:rPr>
                        <a:t>có</a:t>
                      </a:r>
                      <a:r>
                        <a:rPr lang="es-ES" sz="4000" u="none" kern="100" dirty="0">
                          <a:latin typeface="Times New Roman" panose="02020603050405020304" pitchFamily="18" charset="0"/>
                          <a:cs typeface="Times New Roman" panose="02020603050405020304" pitchFamily="18" charset="0"/>
                        </a:rPr>
                        <a:t> </a:t>
                      </a:r>
                      <a:r>
                        <a:rPr lang="es-ES" sz="4000" u="none" kern="100" dirty="0" err="1">
                          <a:latin typeface="Times New Roman" panose="02020603050405020304" pitchFamily="18" charset="0"/>
                          <a:cs typeface="Times New Roman" panose="02020603050405020304" pitchFamily="18" charset="0"/>
                        </a:rPr>
                        <a:t>cùng</a:t>
                      </a:r>
                      <a:r>
                        <a:rPr lang="es-ES" sz="4000" u="none" kern="100" dirty="0">
                          <a:latin typeface="Times New Roman" panose="02020603050405020304" pitchFamily="18" charset="0"/>
                          <a:cs typeface="Times New Roman" panose="02020603050405020304" pitchFamily="18" charset="0"/>
                        </a:rPr>
                        <a:t> </a:t>
                      </a:r>
                      <a:r>
                        <a:rPr lang="es-ES" sz="4000" u="none" kern="100" dirty="0" err="1">
                          <a:latin typeface="Times New Roman" panose="02020603050405020304" pitchFamily="18" charset="0"/>
                          <a:cs typeface="Times New Roman" panose="02020603050405020304" pitchFamily="18" charset="0"/>
                        </a:rPr>
                        <a:t>sở</a:t>
                      </a:r>
                      <a:r>
                        <a:rPr lang="es-ES" sz="4000" u="none" kern="100" dirty="0">
                          <a:latin typeface="Times New Roman" panose="02020603050405020304" pitchFamily="18" charset="0"/>
                          <a:cs typeface="Times New Roman" panose="02020603050405020304" pitchFamily="18" charset="0"/>
                        </a:rPr>
                        <a:t> </a:t>
                      </a:r>
                      <a:r>
                        <a:rPr lang="es-ES" sz="4000" u="none" kern="100" dirty="0" err="1">
                          <a:latin typeface="Times New Roman" panose="02020603050405020304" pitchFamily="18" charset="0"/>
                          <a:cs typeface="Times New Roman" panose="02020603050405020304" pitchFamily="18" charset="0"/>
                        </a:rPr>
                        <a:t>thích</a:t>
                      </a:r>
                      <a:r>
                        <a:rPr lang="es-ES" sz="4000" u="none" kern="100" dirty="0">
                          <a:latin typeface="Times New Roman" panose="02020603050405020304" pitchFamily="18" charset="0"/>
                          <a:cs typeface="Times New Roman" panose="02020603050405020304" pitchFamily="18" charset="0"/>
                        </a:rPr>
                        <a:t>.</a:t>
                      </a:r>
                      <a:endParaRPr lang="en-US" sz="4000" u="none" kern="100" dirty="0">
                        <a:latin typeface="Times New Roman" panose="02020603050405020304" pitchFamily="18" charset="0"/>
                        <a:cs typeface="Times New Roman" panose="02020603050405020304" pitchFamily="18" charset="0"/>
                      </a:endParaRPr>
                    </a:p>
                    <a:p>
                      <a:pPr algn="just" defTabSz="1371600">
                        <a:lnSpc>
                          <a:spcPct val="100000"/>
                        </a:lnSpc>
                      </a:pPr>
                      <a:r>
                        <a:rPr lang="es-ES" sz="4000" b="1" u="none" kern="100" dirty="0">
                          <a:latin typeface="Times New Roman" panose="02020603050405020304" pitchFamily="18" charset="0"/>
                          <a:cs typeface="Times New Roman" panose="02020603050405020304" pitchFamily="18" charset="0"/>
                        </a:rPr>
                        <a:t>- </a:t>
                      </a:r>
                      <a:r>
                        <a:rPr lang="es-ES" sz="4000" b="1" u="none" kern="100" dirty="0" err="1">
                          <a:latin typeface="Times New Roman" panose="02020603050405020304" pitchFamily="18" charset="0"/>
                          <a:cs typeface="Times New Roman" panose="02020603050405020304" pitchFamily="18" charset="0"/>
                        </a:rPr>
                        <a:t>Nhược</a:t>
                      </a:r>
                      <a:r>
                        <a:rPr lang="es-ES" sz="4000" b="1" u="none" kern="100" dirty="0">
                          <a:latin typeface="Times New Roman" panose="02020603050405020304" pitchFamily="18" charset="0"/>
                          <a:cs typeface="Times New Roman" panose="02020603050405020304" pitchFamily="18" charset="0"/>
                        </a:rPr>
                        <a:t> </a:t>
                      </a:r>
                      <a:r>
                        <a:rPr lang="es-ES" sz="4000" b="1" u="none" kern="100" dirty="0" err="1">
                          <a:latin typeface="Times New Roman" panose="02020603050405020304" pitchFamily="18" charset="0"/>
                          <a:cs typeface="Times New Roman" panose="02020603050405020304" pitchFamily="18" charset="0"/>
                        </a:rPr>
                        <a:t>điểm</a:t>
                      </a:r>
                      <a:r>
                        <a:rPr lang="es-ES" sz="4000" b="1" u="none" kern="100" dirty="0">
                          <a:latin typeface="Times New Roman" panose="02020603050405020304" pitchFamily="18" charset="0"/>
                          <a:cs typeface="Times New Roman" panose="02020603050405020304" pitchFamily="18" charset="0"/>
                        </a:rPr>
                        <a:t>:</a:t>
                      </a:r>
                      <a:endParaRPr lang="en-US" sz="4000" b="1" u="none" kern="100" dirty="0">
                        <a:latin typeface="Times New Roman" panose="02020603050405020304" pitchFamily="18" charset="0"/>
                        <a:cs typeface="Times New Roman" panose="02020603050405020304" pitchFamily="18" charset="0"/>
                      </a:endParaRPr>
                    </a:p>
                    <a:p>
                      <a:pPr algn="just" defTabSz="1371600">
                        <a:lnSpc>
                          <a:spcPct val="100000"/>
                        </a:lnSpc>
                      </a:pPr>
                      <a:r>
                        <a:rPr lang="es-ES" sz="4000" u="none" kern="100" dirty="0">
                          <a:latin typeface="Times New Roman" panose="02020603050405020304" pitchFamily="18" charset="0"/>
                          <a:cs typeface="Times New Roman" panose="02020603050405020304" pitchFamily="18" charset="0"/>
                        </a:rPr>
                        <a:t>+ </a:t>
                      </a:r>
                      <a:r>
                        <a:rPr lang="es-ES" sz="4000" u="none" kern="100" dirty="0" err="1">
                          <a:latin typeface="Times New Roman" panose="02020603050405020304" pitchFamily="18" charset="0"/>
                          <a:cs typeface="Times New Roman" panose="02020603050405020304" pitchFamily="18" charset="0"/>
                        </a:rPr>
                        <a:t>Một</a:t>
                      </a:r>
                      <a:r>
                        <a:rPr lang="es-ES" sz="4000" u="none" kern="100" dirty="0">
                          <a:latin typeface="Times New Roman" panose="02020603050405020304" pitchFamily="18" charset="0"/>
                          <a:cs typeface="Times New Roman" panose="02020603050405020304" pitchFamily="18" charset="0"/>
                        </a:rPr>
                        <a:t> </a:t>
                      </a:r>
                      <a:r>
                        <a:rPr lang="es-ES" sz="4000" u="none" kern="100" dirty="0" err="1">
                          <a:latin typeface="Times New Roman" panose="02020603050405020304" pitchFamily="18" charset="0"/>
                          <a:cs typeface="Times New Roman" panose="02020603050405020304" pitchFamily="18" charset="0"/>
                        </a:rPr>
                        <a:t>số</a:t>
                      </a:r>
                      <a:r>
                        <a:rPr lang="es-ES" sz="4000" u="none" kern="100" dirty="0">
                          <a:latin typeface="Times New Roman" panose="02020603050405020304" pitchFamily="18" charset="0"/>
                          <a:cs typeface="Times New Roman" panose="02020603050405020304" pitchFamily="18" charset="0"/>
                        </a:rPr>
                        <a:t> </a:t>
                      </a:r>
                      <a:r>
                        <a:rPr lang="es-ES" sz="4000" u="none" kern="100" dirty="0" err="1">
                          <a:latin typeface="Times New Roman" panose="02020603050405020304" pitchFamily="18" charset="0"/>
                          <a:cs typeface="Times New Roman" panose="02020603050405020304" pitchFamily="18" charset="0"/>
                        </a:rPr>
                        <a:t>cách</a:t>
                      </a:r>
                      <a:r>
                        <a:rPr lang="es-ES" sz="4000" u="none" kern="100" dirty="0">
                          <a:latin typeface="Times New Roman" panose="02020603050405020304" pitchFamily="18" charset="0"/>
                          <a:cs typeface="Times New Roman" panose="02020603050405020304" pitchFamily="18" charset="0"/>
                        </a:rPr>
                        <a:t> </a:t>
                      </a:r>
                      <a:r>
                        <a:rPr lang="es-ES" sz="4000" u="none" kern="100" dirty="0" err="1">
                          <a:latin typeface="Times New Roman" panose="02020603050405020304" pitchFamily="18" charset="0"/>
                          <a:cs typeface="Times New Roman" panose="02020603050405020304" pitchFamily="18" charset="0"/>
                        </a:rPr>
                        <a:t>thể</a:t>
                      </a:r>
                      <a:r>
                        <a:rPr lang="es-ES" sz="4000" u="none" kern="100" dirty="0">
                          <a:latin typeface="Times New Roman" panose="02020603050405020304" pitchFamily="18" charset="0"/>
                          <a:cs typeface="Times New Roman" panose="02020603050405020304" pitchFamily="18" charset="0"/>
                        </a:rPr>
                        <a:t> </a:t>
                      </a:r>
                      <a:r>
                        <a:rPr lang="es-ES" sz="4000" u="none" kern="100" dirty="0" err="1">
                          <a:latin typeface="Times New Roman" panose="02020603050405020304" pitchFamily="18" charset="0"/>
                          <a:cs typeface="Times New Roman" panose="02020603050405020304" pitchFamily="18" charset="0"/>
                        </a:rPr>
                        <a:t>hiện</a:t>
                      </a:r>
                      <a:r>
                        <a:rPr lang="es-ES" sz="4000" u="none" kern="100" dirty="0">
                          <a:latin typeface="Times New Roman" panose="02020603050405020304" pitchFamily="18" charset="0"/>
                          <a:cs typeface="Times New Roman" panose="02020603050405020304" pitchFamily="18" charset="0"/>
                        </a:rPr>
                        <a:t> </a:t>
                      </a:r>
                      <a:r>
                        <a:rPr lang="es-ES" sz="4000" u="none" kern="100" dirty="0" err="1">
                          <a:latin typeface="Times New Roman" panose="02020603050405020304" pitchFamily="18" charset="0"/>
                          <a:cs typeface="Times New Roman" panose="02020603050405020304" pitchFamily="18" charset="0"/>
                        </a:rPr>
                        <a:t>bản</a:t>
                      </a:r>
                      <a:r>
                        <a:rPr lang="es-ES" sz="4000" u="none" kern="100" dirty="0">
                          <a:latin typeface="Times New Roman" panose="02020603050405020304" pitchFamily="18" charset="0"/>
                          <a:cs typeface="Times New Roman" panose="02020603050405020304" pitchFamily="18" charset="0"/>
                        </a:rPr>
                        <a:t> </a:t>
                      </a:r>
                      <a:r>
                        <a:rPr lang="es-ES" sz="4000" u="none" kern="100" dirty="0" err="1">
                          <a:latin typeface="Times New Roman" panose="02020603050405020304" pitchFamily="18" charset="0"/>
                          <a:cs typeface="Times New Roman" panose="02020603050405020304" pitchFamily="18" charset="0"/>
                        </a:rPr>
                        <a:t>thân</a:t>
                      </a:r>
                      <a:r>
                        <a:rPr lang="es-ES" sz="4000" u="none" kern="100" dirty="0">
                          <a:latin typeface="Times New Roman" panose="02020603050405020304" pitchFamily="18" charset="0"/>
                          <a:cs typeface="Times New Roman" panose="02020603050405020304" pitchFamily="18" charset="0"/>
                        </a:rPr>
                        <a:t> </a:t>
                      </a:r>
                      <a:r>
                        <a:rPr lang="es-ES" sz="4000" u="none" kern="100" dirty="0" err="1">
                          <a:latin typeface="Times New Roman" panose="02020603050405020304" pitchFamily="18" charset="0"/>
                          <a:cs typeface="Times New Roman" panose="02020603050405020304" pitchFamily="18" charset="0"/>
                        </a:rPr>
                        <a:t>có</a:t>
                      </a:r>
                      <a:r>
                        <a:rPr lang="es-ES" sz="4000" u="none" kern="100" dirty="0">
                          <a:latin typeface="Times New Roman" panose="02020603050405020304" pitchFamily="18" charset="0"/>
                          <a:cs typeface="Times New Roman" panose="02020603050405020304" pitchFamily="18" charset="0"/>
                        </a:rPr>
                        <a:t> </a:t>
                      </a:r>
                      <a:r>
                        <a:rPr lang="es-ES" sz="4000" u="none" kern="100" dirty="0" err="1">
                          <a:latin typeface="Times New Roman" panose="02020603050405020304" pitchFamily="18" charset="0"/>
                          <a:cs typeface="Times New Roman" panose="02020603050405020304" pitchFamily="18" charset="0"/>
                        </a:rPr>
                        <a:t>thể</a:t>
                      </a:r>
                      <a:r>
                        <a:rPr lang="es-ES" sz="4000" u="none" kern="100" dirty="0">
                          <a:latin typeface="Times New Roman" panose="02020603050405020304" pitchFamily="18" charset="0"/>
                          <a:cs typeface="Times New Roman" panose="02020603050405020304" pitchFamily="18" charset="0"/>
                        </a:rPr>
                        <a:t> </a:t>
                      </a:r>
                      <a:r>
                        <a:rPr lang="es-ES" sz="4000" u="none" kern="100" dirty="0" err="1">
                          <a:latin typeface="Times New Roman" panose="02020603050405020304" pitchFamily="18" charset="0"/>
                          <a:cs typeface="Times New Roman" panose="02020603050405020304" pitchFamily="18" charset="0"/>
                        </a:rPr>
                        <a:t>ảnh</a:t>
                      </a:r>
                      <a:r>
                        <a:rPr lang="es-ES" sz="4000" u="none" kern="100" dirty="0">
                          <a:latin typeface="Times New Roman" panose="02020603050405020304" pitchFamily="18" charset="0"/>
                          <a:cs typeface="Times New Roman" panose="02020603050405020304" pitchFamily="18" charset="0"/>
                        </a:rPr>
                        <a:t> </a:t>
                      </a:r>
                      <a:r>
                        <a:rPr lang="es-ES" sz="4000" u="none" kern="100" dirty="0" err="1">
                          <a:latin typeface="Times New Roman" panose="02020603050405020304" pitchFamily="18" charset="0"/>
                          <a:cs typeface="Times New Roman" panose="02020603050405020304" pitchFamily="18" charset="0"/>
                        </a:rPr>
                        <a:t>hưởng</a:t>
                      </a:r>
                      <a:r>
                        <a:rPr lang="es-ES" sz="4000" u="none" kern="100" dirty="0">
                          <a:latin typeface="Times New Roman" panose="02020603050405020304" pitchFamily="18" charset="0"/>
                          <a:cs typeface="Times New Roman" panose="02020603050405020304" pitchFamily="18" charset="0"/>
                        </a:rPr>
                        <a:t> </a:t>
                      </a:r>
                      <a:r>
                        <a:rPr lang="es-ES" sz="4000" u="none" kern="100" dirty="0" err="1">
                          <a:latin typeface="Times New Roman" panose="02020603050405020304" pitchFamily="18" charset="0"/>
                          <a:cs typeface="Times New Roman" panose="02020603050405020304" pitchFamily="18" charset="0"/>
                        </a:rPr>
                        <a:t>đến</a:t>
                      </a:r>
                      <a:r>
                        <a:rPr lang="es-ES" sz="4000" u="none" kern="100" dirty="0">
                          <a:latin typeface="Times New Roman" panose="02020603050405020304" pitchFamily="18" charset="0"/>
                          <a:cs typeface="Times New Roman" panose="02020603050405020304" pitchFamily="18" charset="0"/>
                        </a:rPr>
                        <a:t> </a:t>
                      </a:r>
                      <a:r>
                        <a:rPr lang="es-ES" sz="4000" u="none" kern="100" dirty="0" err="1">
                          <a:latin typeface="Times New Roman" panose="02020603050405020304" pitchFamily="18" charset="0"/>
                          <a:cs typeface="Times New Roman" panose="02020603050405020304" pitchFamily="18" charset="0"/>
                        </a:rPr>
                        <a:t>sức</a:t>
                      </a:r>
                      <a:r>
                        <a:rPr lang="es-ES" sz="4000" u="none" kern="100" dirty="0">
                          <a:latin typeface="Times New Roman" panose="02020603050405020304" pitchFamily="18" charset="0"/>
                          <a:cs typeface="Times New Roman" panose="02020603050405020304" pitchFamily="18" charset="0"/>
                        </a:rPr>
                        <a:t> </a:t>
                      </a:r>
                      <a:r>
                        <a:rPr lang="es-ES" sz="4000" u="none" kern="100" dirty="0" err="1">
                          <a:latin typeface="Times New Roman" panose="02020603050405020304" pitchFamily="18" charset="0"/>
                          <a:cs typeface="Times New Roman" panose="02020603050405020304" pitchFamily="18" charset="0"/>
                        </a:rPr>
                        <a:t>khỏe</a:t>
                      </a:r>
                      <a:r>
                        <a:rPr lang="es-ES" sz="4000" u="none" kern="100" dirty="0">
                          <a:latin typeface="Times New Roman" panose="02020603050405020304" pitchFamily="18" charset="0"/>
                          <a:cs typeface="Times New Roman" panose="02020603050405020304" pitchFamily="18" charset="0"/>
                        </a:rPr>
                        <a:t>, </a:t>
                      </a:r>
                      <a:r>
                        <a:rPr lang="es-ES" sz="4000" u="none" kern="100" dirty="0" err="1">
                          <a:latin typeface="Times New Roman" panose="02020603050405020304" pitchFamily="18" charset="0"/>
                          <a:cs typeface="Times New Roman" panose="02020603050405020304" pitchFamily="18" charset="0"/>
                        </a:rPr>
                        <a:t>thời</a:t>
                      </a:r>
                      <a:r>
                        <a:rPr lang="es-ES" sz="4000" u="none" kern="100" dirty="0">
                          <a:latin typeface="Times New Roman" panose="02020603050405020304" pitchFamily="18" charset="0"/>
                          <a:cs typeface="Times New Roman" panose="02020603050405020304" pitchFamily="18" charset="0"/>
                        </a:rPr>
                        <a:t> </a:t>
                      </a:r>
                      <a:r>
                        <a:rPr lang="es-ES" sz="4000" u="none" kern="100" dirty="0" err="1">
                          <a:latin typeface="Times New Roman" panose="02020603050405020304" pitchFamily="18" charset="0"/>
                          <a:cs typeface="Times New Roman" panose="02020603050405020304" pitchFamily="18" charset="0"/>
                        </a:rPr>
                        <a:t>gian</a:t>
                      </a:r>
                      <a:r>
                        <a:rPr lang="es-ES" sz="4000" u="none" kern="100" dirty="0">
                          <a:latin typeface="Times New Roman" panose="02020603050405020304" pitchFamily="18" charset="0"/>
                          <a:cs typeface="Times New Roman" panose="02020603050405020304" pitchFamily="18" charset="0"/>
                        </a:rPr>
                        <a:t> </a:t>
                      </a:r>
                      <a:r>
                        <a:rPr lang="es-ES" sz="4000" u="none" kern="100" dirty="0" err="1">
                          <a:latin typeface="Times New Roman" panose="02020603050405020304" pitchFamily="18" charset="0"/>
                          <a:cs typeface="Times New Roman" panose="02020603050405020304" pitchFamily="18" charset="0"/>
                        </a:rPr>
                        <a:t>và</a:t>
                      </a:r>
                      <a:r>
                        <a:rPr lang="es-ES" sz="4000" u="none" kern="100" dirty="0">
                          <a:latin typeface="Times New Roman" panose="02020603050405020304" pitchFamily="18" charset="0"/>
                          <a:cs typeface="Times New Roman" panose="02020603050405020304" pitchFamily="18" charset="0"/>
                        </a:rPr>
                        <a:t> </a:t>
                      </a:r>
                      <a:r>
                        <a:rPr lang="es-ES" sz="4000" u="none" kern="100" dirty="0" err="1">
                          <a:latin typeface="Times New Roman" panose="02020603050405020304" pitchFamily="18" charset="0"/>
                          <a:cs typeface="Times New Roman" panose="02020603050405020304" pitchFamily="18" charset="0"/>
                        </a:rPr>
                        <a:t>học</a:t>
                      </a:r>
                      <a:r>
                        <a:rPr lang="es-ES" sz="4000" u="none" kern="100" dirty="0">
                          <a:latin typeface="Times New Roman" panose="02020603050405020304" pitchFamily="18" charset="0"/>
                          <a:cs typeface="Times New Roman" panose="02020603050405020304" pitchFamily="18" charset="0"/>
                        </a:rPr>
                        <a:t> </a:t>
                      </a:r>
                      <a:r>
                        <a:rPr lang="es-ES" sz="4000" u="none" kern="100" dirty="0" err="1">
                          <a:latin typeface="Times New Roman" panose="02020603050405020304" pitchFamily="18" charset="0"/>
                          <a:cs typeface="Times New Roman" panose="02020603050405020304" pitchFamily="18" charset="0"/>
                        </a:rPr>
                        <a:t>tập</a:t>
                      </a:r>
                      <a:r>
                        <a:rPr lang="es-ES" sz="4000" u="none" kern="100" dirty="0">
                          <a:latin typeface="Times New Roman" panose="02020603050405020304" pitchFamily="18" charset="0"/>
                          <a:cs typeface="Times New Roman" panose="02020603050405020304" pitchFamily="18" charset="0"/>
                        </a:rPr>
                        <a:t>.</a:t>
                      </a:r>
                      <a:endParaRPr lang="en-US" sz="4000" u="none" kern="100" dirty="0">
                        <a:latin typeface="Times New Roman" panose="02020603050405020304" pitchFamily="18" charset="0"/>
                        <a:cs typeface="Times New Roman" panose="02020603050405020304" pitchFamily="18" charset="0"/>
                      </a:endParaRPr>
                    </a:p>
                    <a:p>
                      <a:pPr algn="just" defTabSz="1371600">
                        <a:lnSpc>
                          <a:spcPct val="100000"/>
                        </a:lnSpc>
                      </a:pPr>
                      <a:r>
                        <a:rPr lang="es-ES" sz="4000" u="none" kern="100" dirty="0">
                          <a:latin typeface="Times New Roman" panose="02020603050405020304" pitchFamily="18" charset="0"/>
                          <a:cs typeface="Times New Roman" panose="02020603050405020304" pitchFamily="18" charset="0"/>
                        </a:rPr>
                        <a:t>+ </a:t>
                      </a:r>
                      <a:r>
                        <a:rPr lang="es-ES" sz="4000" u="none" kern="100" dirty="0" err="1">
                          <a:latin typeface="Times New Roman" panose="02020603050405020304" pitchFamily="18" charset="0"/>
                          <a:cs typeface="Times New Roman" panose="02020603050405020304" pitchFamily="18" charset="0"/>
                        </a:rPr>
                        <a:t>Dễ</a:t>
                      </a:r>
                      <a:r>
                        <a:rPr lang="es-ES" sz="4000" u="none" kern="100" dirty="0">
                          <a:latin typeface="Times New Roman" panose="02020603050405020304" pitchFamily="18" charset="0"/>
                          <a:cs typeface="Times New Roman" panose="02020603050405020304" pitchFamily="18" charset="0"/>
                        </a:rPr>
                        <a:t> </a:t>
                      </a:r>
                      <a:r>
                        <a:rPr lang="es-ES" sz="4000" u="none" kern="100" dirty="0" err="1">
                          <a:latin typeface="Times New Roman" panose="02020603050405020304" pitchFamily="18" charset="0"/>
                          <a:cs typeface="Times New Roman" panose="02020603050405020304" pitchFamily="18" charset="0"/>
                        </a:rPr>
                        <a:t>bị</a:t>
                      </a:r>
                      <a:r>
                        <a:rPr lang="es-ES" sz="4000" u="none" kern="100" dirty="0">
                          <a:latin typeface="Times New Roman" panose="02020603050405020304" pitchFamily="18" charset="0"/>
                          <a:cs typeface="Times New Roman" panose="02020603050405020304" pitchFamily="18" charset="0"/>
                        </a:rPr>
                        <a:t> </a:t>
                      </a:r>
                      <a:r>
                        <a:rPr lang="es-ES" sz="4000" u="none" kern="100" dirty="0" err="1">
                          <a:latin typeface="Times New Roman" panose="02020603050405020304" pitchFamily="18" charset="0"/>
                          <a:cs typeface="Times New Roman" panose="02020603050405020304" pitchFamily="18" charset="0"/>
                        </a:rPr>
                        <a:t>cuốn</a:t>
                      </a:r>
                      <a:r>
                        <a:rPr lang="es-ES" sz="4000" u="none" kern="100" dirty="0">
                          <a:latin typeface="Times New Roman" panose="02020603050405020304" pitchFamily="18" charset="0"/>
                          <a:cs typeface="Times New Roman" panose="02020603050405020304" pitchFamily="18" charset="0"/>
                        </a:rPr>
                        <a:t> </a:t>
                      </a:r>
                      <a:r>
                        <a:rPr lang="es-ES" sz="4000" u="none" kern="100" dirty="0" err="1">
                          <a:latin typeface="Times New Roman" panose="02020603050405020304" pitchFamily="18" charset="0"/>
                          <a:cs typeface="Times New Roman" panose="02020603050405020304" pitchFamily="18" charset="0"/>
                        </a:rPr>
                        <a:t>theo</a:t>
                      </a:r>
                      <a:r>
                        <a:rPr lang="es-ES" sz="4000" u="none" kern="100" dirty="0">
                          <a:latin typeface="Times New Roman" panose="02020603050405020304" pitchFamily="18" charset="0"/>
                          <a:cs typeface="Times New Roman" panose="02020603050405020304" pitchFamily="18" charset="0"/>
                        </a:rPr>
                        <a:t> </a:t>
                      </a:r>
                      <a:r>
                        <a:rPr lang="es-ES" sz="4000" u="none" kern="100" dirty="0" err="1">
                          <a:latin typeface="Times New Roman" panose="02020603050405020304" pitchFamily="18" charset="0"/>
                          <a:cs typeface="Times New Roman" panose="02020603050405020304" pitchFamily="18" charset="0"/>
                        </a:rPr>
                        <a:t>trào</a:t>
                      </a:r>
                      <a:r>
                        <a:rPr lang="es-ES" sz="4000" u="none" kern="100" dirty="0">
                          <a:latin typeface="Times New Roman" panose="02020603050405020304" pitchFamily="18" charset="0"/>
                          <a:cs typeface="Times New Roman" panose="02020603050405020304" pitchFamily="18" charset="0"/>
                        </a:rPr>
                        <a:t> </a:t>
                      </a:r>
                      <a:r>
                        <a:rPr lang="es-ES" sz="4000" u="none" kern="100" dirty="0" err="1">
                          <a:latin typeface="Times New Roman" panose="02020603050405020304" pitchFamily="18" charset="0"/>
                          <a:cs typeface="Times New Roman" panose="02020603050405020304" pitchFamily="18" charset="0"/>
                        </a:rPr>
                        <a:t>lưu</a:t>
                      </a:r>
                      <a:r>
                        <a:rPr lang="es-ES" sz="4000" u="none" kern="100" dirty="0">
                          <a:latin typeface="Times New Roman" panose="02020603050405020304" pitchFamily="18" charset="0"/>
                          <a:cs typeface="Times New Roman" panose="02020603050405020304" pitchFamily="18" charset="0"/>
                        </a:rPr>
                        <a:t>, </a:t>
                      </a:r>
                      <a:r>
                        <a:rPr lang="es-ES" sz="4000" u="none" kern="100" dirty="0" err="1">
                          <a:latin typeface="Times New Roman" panose="02020603050405020304" pitchFamily="18" charset="0"/>
                          <a:cs typeface="Times New Roman" panose="02020603050405020304" pitchFamily="18" charset="0"/>
                        </a:rPr>
                        <a:t>đánh</a:t>
                      </a:r>
                      <a:r>
                        <a:rPr lang="es-ES" sz="4000" u="none" kern="100" dirty="0">
                          <a:latin typeface="Times New Roman" panose="02020603050405020304" pitchFamily="18" charset="0"/>
                          <a:cs typeface="Times New Roman" panose="02020603050405020304" pitchFamily="18" charset="0"/>
                        </a:rPr>
                        <a:t> </a:t>
                      </a:r>
                      <a:r>
                        <a:rPr lang="es-ES" sz="4000" u="none" kern="100" dirty="0" err="1">
                          <a:latin typeface="Times New Roman" panose="02020603050405020304" pitchFamily="18" charset="0"/>
                          <a:cs typeface="Times New Roman" panose="02020603050405020304" pitchFamily="18" charset="0"/>
                        </a:rPr>
                        <a:t>mất</a:t>
                      </a:r>
                      <a:r>
                        <a:rPr lang="es-ES" sz="4000" u="none" kern="100" dirty="0">
                          <a:latin typeface="Times New Roman" panose="02020603050405020304" pitchFamily="18" charset="0"/>
                          <a:cs typeface="Times New Roman" panose="02020603050405020304" pitchFamily="18" charset="0"/>
                        </a:rPr>
                        <a:t> </a:t>
                      </a:r>
                      <a:r>
                        <a:rPr lang="es-ES" sz="4000" u="none" kern="100" dirty="0" err="1">
                          <a:latin typeface="Times New Roman" panose="02020603050405020304" pitchFamily="18" charset="0"/>
                          <a:cs typeface="Times New Roman" panose="02020603050405020304" pitchFamily="18" charset="0"/>
                        </a:rPr>
                        <a:t>bản</a:t>
                      </a:r>
                      <a:r>
                        <a:rPr lang="es-ES" sz="4000" u="none" kern="100" dirty="0">
                          <a:latin typeface="Times New Roman" panose="02020603050405020304" pitchFamily="18" charset="0"/>
                          <a:cs typeface="Times New Roman" panose="02020603050405020304" pitchFamily="18" charset="0"/>
                        </a:rPr>
                        <a:t> </a:t>
                      </a:r>
                      <a:r>
                        <a:rPr lang="es-ES" sz="4000" u="none" kern="100" dirty="0" err="1">
                          <a:latin typeface="Times New Roman" panose="02020603050405020304" pitchFamily="18" charset="0"/>
                          <a:cs typeface="Times New Roman" panose="02020603050405020304" pitchFamily="18" charset="0"/>
                        </a:rPr>
                        <a:t>thân</a:t>
                      </a:r>
                      <a:r>
                        <a:rPr lang="es-ES" sz="4000" u="none" kern="100" dirty="0">
                          <a:latin typeface="Times New Roman" panose="02020603050405020304" pitchFamily="18" charset="0"/>
                          <a:cs typeface="Times New Roman" panose="02020603050405020304" pitchFamily="18" charset="0"/>
                        </a:rPr>
                        <a:t>.</a:t>
                      </a:r>
                      <a:endParaRPr lang="en-US" sz="4000" u="none" kern="100" dirty="0">
                        <a:latin typeface="Times New Roman" panose="02020603050405020304" pitchFamily="18" charset="0"/>
                        <a:cs typeface="Times New Roman" panose="02020603050405020304" pitchFamily="18" charset="0"/>
                      </a:endParaRPr>
                    </a:p>
                    <a:p>
                      <a:pPr marL="0" indent="0" algn="just" defTabSz="1371600">
                        <a:lnSpc>
                          <a:spcPct val="100000"/>
                        </a:lnSpc>
                        <a:buFontTx/>
                        <a:buNone/>
                      </a:pPr>
                      <a:r>
                        <a:rPr lang="es-ES" sz="4000" u="none" kern="100" dirty="0">
                          <a:latin typeface="Times New Roman" panose="02020603050405020304" pitchFamily="18" charset="0"/>
                          <a:cs typeface="Times New Roman" panose="02020603050405020304" pitchFamily="18" charset="0"/>
                        </a:rPr>
                        <a:t>+ </a:t>
                      </a:r>
                      <a:r>
                        <a:rPr lang="es-ES" sz="4000" u="none" kern="100" dirty="0" err="1">
                          <a:latin typeface="Times New Roman" panose="02020603050405020304" pitchFamily="18" charset="0"/>
                          <a:cs typeface="Times New Roman" panose="02020603050405020304" pitchFamily="18" charset="0"/>
                        </a:rPr>
                        <a:t>Gây</a:t>
                      </a:r>
                      <a:r>
                        <a:rPr lang="es-ES" sz="4000" u="none" kern="100" dirty="0">
                          <a:latin typeface="Times New Roman" panose="02020603050405020304" pitchFamily="18" charset="0"/>
                          <a:cs typeface="Times New Roman" panose="02020603050405020304" pitchFamily="18" charset="0"/>
                        </a:rPr>
                        <a:t> </a:t>
                      </a:r>
                      <a:r>
                        <a:rPr lang="es-ES" sz="4000" u="none" kern="100" dirty="0" err="1">
                          <a:latin typeface="Times New Roman" panose="02020603050405020304" pitchFamily="18" charset="0"/>
                          <a:cs typeface="Times New Roman" panose="02020603050405020304" pitchFamily="18" charset="0"/>
                        </a:rPr>
                        <a:t>ra</a:t>
                      </a:r>
                      <a:r>
                        <a:rPr lang="es-ES" sz="4000" u="none" kern="100" dirty="0">
                          <a:latin typeface="Times New Roman" panose="02020603050405020304" pitchFamily="18" charset="0"/>
                          <a:cs typeface="Times New Roman" panose="02020603050405020304" pitchFamily="18" charset="0"/>
                        </a:rPr>
                        <a:t> </a:t>
                      </a:r>
                      <a:r>
                        <a:rPr lang="es-ES" sz="4000" u="none" kern="100" dirty="0" err="1">
                          <a:latin typeface="Times New Roman" panose="02020603050405020304" pitchFamily="18" charset="0"/>
                          <a:cs typeface="Times New Roman" panose="02020603050405020304" pitchFamily="18" charset="0"/>
                        </a:rPr>
                        <a:t>những</a:t>
                      </a:r>
                      <a:r>
                        <a:rPr lang="es-ES" sz="4000" u="none" kern="100" dirty="0">
                          <a:latin typeface="Times New Roman" panose="02020603050405020304" pitchFamily="18" charset="0"/>
                          <a:cs typeface="Times New Roman" panose="02020603050405020304" pitchFamily="18" charset="0"/>
                        </a:rPr>
                        <a:t> </a:t>
                      </a:r>
                      <a:r>
                        <a:rPr lang="es-ES" sz="4000" u="none" kern="100" dirty="0" err="1">
                          <a:latin typeface="Times New Roman" panose="02020603050405020304" pitchFamily="18" charset="0"/>
                          <a:cs typeface="Times New Roman" panose="02020603050405020304" pitchFamily="18" charset="0"/>
                        </a:rPr>
                        <a:t>tranh</a:t>
                      </a:r>
                      <a:r>
                        <a:rPr lang="es-ES" sz="4000" u="none" kern="100" dirty="0">
                          <a:latin typeface="Times New Roman" panose="02020603050405020304" pitchFamily="18" charset="0"/>
                          <a:cs typeface="Times New Roman" panose="02020603050405020304" pitchFamily="18" charset="0"/>
                        </a:rPr>
                        <a:t> </a:t>
                      </a:r>
                      <a:r>
                        <a:rPr lang="es-ES" sz="4000" u="none" kern="100" dirty="0" err="1">
                          <a:latin typeface="Times New Roman" panose="02020603050405020304" pitchFamily="18" charset="0"/>
                          <a:cs typeface="Times New Roman" panose="02020603050405020304" pitchFamily="18" charset="0"/>
                        </a:rPr>
                        <a:t>cãi</a:t>
                      </a:r>
                      <a:r>
                        <a:rPr lang="es-ES" sz="4000" u="none" kern="100" dirty="0">
                          <a:latin typeface="Times New Roman" panose="02020603050405020304" pitchFamily="18" charset="0"/>
                          <a:cs typeface="Times New Roman" panose="02020603050405020304" pitchFamily="18" charset="0"/>
                        </a:rPr>
                        <a:t>, </a:t>
                      </a:r>
                      <a:r>
                        <a:rPr lang="es-ES" sz="4000" u="none" kern="100" dirty="0" err="1">
                          <a:latin typeface="Times New Roman" panose="02020603050405020304" pitchFamily="18" charset="0"/>
                          <a:cs typeface="Times New Roman" panose="02020603050405020304" pitchFamily="18" charset="0"/>
                        </a:rPr>
                        <a:t>mâu</a:t>
                      </a:r>
                      <a:r>
                        <a:rPr lang="es-ES" sz="4000" u="none" kern="100" dirty="0">
                          <a:latin typeface="Times New Roman" panose="02020603050405020304" pitchFamily="18" charset="0"/>
                          <a:cs typeface="Times New Roman" panose="02020603050405020304" pitchFamily="18" charset="0"/>
                        </a:rPr>
                        <a:t> </a:t>
                      </a:r>
                      <a:r>
                        <a:rPr lang="es-ES" sz="4000" u="none" kern="100" dirty="0" err="1">
                          <a:latin typeface="Times New Roman" panose="02020603050405020304" pitchFamily="18" charset="0"/>
                          <a:cs typeface="Times New Roman" panose="02020603050405020304" pitchFamily="18" charset="0"/>
                        </a:rPr>
                        <a:t>thuẫn</a:t>
                      </a:r>
                      <a:r>
                        <a:rPr lang="es-ES" sz="4000" u="none" kern="100" dirty="0">
                          <a:latin typeface="Times New Roman" panose="02020603050405020304" pitchFamily="18" charset="0"/>
                          <a:cs typeface="Times New Roman" panose="02020603050405020304" pitchFamily="18" charset="0"/>
                        </a:rPr>
                        <a:t> </a:t>
                      </a:r>
                      <a:r>
                        <a:rPr lang="es-ES" sz="4000" u="none" kern="100" dirty="0" err="1">
                          <a:latin typeface="Times New Roman" panose="02020603050405020304" pitchFamily="18" charset="0"/>
                          <a:cs typeface="Times New Roman" panose="02020603050405020304" pitchFamily="18" charset="0"/>
                        </a:rPr>
                        <a:t>trong</a:t>
                      </a:r>
                      <a:r>
                        <a:rPr lang="es-ES" sz="4000" u="none" kern="100" dirty="0">
                          <a:latin typeface="Times New Roman" panose="02020603050405020304" pitchFamily="18" charset="0"/>
                          <a:cs typeface="Times New Roman" panose="02020603050405020304" pitchFamily="18" charset="0"/>
                        </a:rPr>
                        <a:t> </a:t>
                      </a:r>
                      <a:r>
                        <a:rPr lang="es-ES" sz="4000" u="none" kern="100" dirty="0" err="1">
                          <a:latin typeface="Times New Roman" panose="02020603050405020304" pitchFamily="18" charset="0"/>
                          <a:cs typeface="Times New Roman" panose="02020603050405020304" pitchFamily="18" charset="0"/>
                        </a:rPr>
                        <a:t>xã</a:t>
                      </a:r>
                      <a:r>
                        <a:rPr lang="es-ES" sz="4000" u="none" kern="100" dirty="0">
                          <a:latin typeface="Times New Roman" panose="02020603050405020304" pitchFamily="18" charset="0"/>
                          <a:cs typeface="Times New Roman" panose="02020603050405020304" pitchFamily="18" charset="0"/>
                        </a:rPr>
                        <a:t> </a:t>
                      </a:r>
                      <a:r>
                        <a:rPr lang="es-ES" sz="4000" u="none" kern="100" dirty="0" err="1">
                          <a:latin typeface="Times New Roman" panose="02020603050405020304" pitchFamily="18" charset="0"/>
                          <a:cs typeface="Times New Roman" panose="02020603050405020304" pitchFamily="18" charset="0"/>
                        </a:rPr>
                        <a:t>hội</a:t>
                      </a:r>
                      <a:r>
                        <a:rPr lang="es-ES" sz="4000" u="none" kern="100" dirty="0">
                          <a:latin typeface="Times New Roman" panose="02020603050405020304" pitchFamily="18" charset="0"/>
                          <a:cs typeface="Times New Roman" panose="02020603050405020304" pitchFamily="18" charset="0"/>
                        </a:rPr>
                        <a:t>.</a:t>
                      </a:r>
                    </a:p>
                    <a:p>
                      <a:pPr algn="just" defTabSz="1371600">
                        <a:lnSpc>
                          <a:spcPct val="100000"/>
                        </a:lnSpc>
                      </a:pPr>
                      <a:r>
                        <a:rPr lang="es-ES" sz="4000" b="1" u="none" kern="100" dirty="0">
                          <a:latin typeface="Times New Roman" panose="02020603050405020304" pitchFamily="18" charset="0"/>
                          <a:cs typeface="Times New Roman" panose="02020603050405020304" pitchFamily="18" charset="0"/>
                        </a:rPr>
                        <a:t>* </a:t>
                      </a:r>
                      <a:r>
                        <a:rPr lang="es-ES" sz="4000" b="1" u="none" kern="100" dirty="0" err="1">
                          <a:latin typeface="Times New Roman" panose="02020603050405020304" pitchFamily="18" charset="0"/>
                          <a:cs typeface="Times New Roman" panose="02020603050405020304" pitchFamily="18" charset="0"/>
                        </a:rPr>
                        <a:t>Thảo</a:t>
                      </a:r>
                      <a:r>
                        <a:rPr lang="es-ES" sz="4000" b="1" u="none" kern="100" dirty="0">
                          <a:latin typeface="Times New Roman" panose="02020603050405020304" pitchFamily="18" charset="0"/>
                          <a:cs typeface="Times New Roman" panose="02020603050405020304" pitchFamily="18" charset="0"/>
                        </a:rPr>
                        <a:t> </a:t>
                      </a:r>
                      <a:r>
                        <a:rPr lang="es-ES" sz="4000" b="1" u="none" kern="100" dirty="0" err="1">
                          <a:latin typeface="Times New Roman" panose="02020603050405020304" pitchFamily="18" charset="0"/>
                          <a:cs typeface="Times New Roman" panose="02020603050405020304" pitchFamily="18" charset="0"/>
                        </a:rPr>
                        <a:t>luận</a:t>
                      </a:r>
                      <a:r>
                        <a:rPr lang="es-ES" sz="4000" b="1" u="none" kern="100" dirty="0">
                          <a:latin typeface="Times New Roman" panose="02020603050405020304" pitchFamily="18" charset="0"/>
                          <a:cs typeface="Times New Roman" panose="02020603050405020304" pitchFamily="18" charset="0"/>
                        </a:rPr>
                        <a:t> </a:t>
                      </a:r>
                      <a:r>
                        <a:rPr lang="es-ES" sz="4000" b="1" u="none" kern="100" dirty="0" err="1">
                          <a:latin typeface="Times New Roman" panose="02020603050405020304" pitchFamily="18" charset="0"/>
                          <a:cs typeface="Times New Roman" panose="02020603050405020304" pitchFamily="18" charset="0"/>
                        </a:rPr>
                        <a:t>về</a:t>
                      </a:r>
                      <a:r>
                        <a:rPr lang="es-ES" sz="4000" b="1" u="none" kern="100" dirty="0">
                          <a:latin typeface="Times New Roman" panose="02020603050405020304" pitchFamily="18" charset="0"/>
                          <a:cs typeface="Times New Roman" panose="02020603050405020304" pitchFamily="18" charset="0"/>
                        </a:rPr>
                        <a:t> </a:t>
                      </a:r>
                      <a:r>
                        <a:rPr lang="es-ES" sz="4000" b="1" u="none" kern="100" dirty="0" err="1">
                          <a:latin typeface="Times New Roman" panose="02020603050405020304" pitchFamily="18" charset="0"/>
                          <a:cs typeface="Times New Roman" panose="02020603050405020304" pitchFamily="18" charset="0"/>
                        </a:rPr>
                        <a:t>những</a:t>
                      </a:r>
                      <a:r>
                        <a:rPr lang="es-ES" sz="4000" b="1" u="none" kern="100" dirty="0">
                          <a:latin typeface="Times New Roman" panose="02020603050405020304" pitchFamily="18" charset="0"/>
                          <a:cs typeface="Times New Roman" panose="02020603050405020304" pitchFamily="18" charset="0"/>
                        </a:rPr>
                        <a:t> </a:t>
                      </a:r>
                      <a:r>
                        <a:rPr lang="es-ES" sz="4000" b="1" u="none" kern="100" dirty="0" err="1">
                          <a:latin typeface="Times New Roman" panose="02020603050405020304" pitchFamily="18" charset="0"/>
                          <a:cs typeface="Times New Roman" panose="02020603050405020304" pitchFamily="18" charset="0"/>
                        </a:rPr>
                        <a:t>vấn</a:t>
                      </a:r>
                      <a:r>
                        <a:rPr lang="es-ES" sz="4000" b="1" u="none" kern="100" dirty="0">
                          <a:latin typeface="Times New Roman" panose="02020603050405020304" pitchFamily="18" charset="0"/>
                          <a:cs typeface="Times New Roman" panose="02020603050405020304" pitchFamily="18" charset="0"/>
                        </a:rPr>
                        <a:t> </a:t>
                      </a:r>
                      <a:r>
                        <a:rPr lang="es-ES" sz="4000" b="1" u="none" kern="100" dirty="0" err="1">
                          <a:latin typeface="Times New Roman" panose="02020603050405020304" pitchFamily="18" charset="0"/>
                          <a:cs typeface="Times New Roman" panose="02020603050405020304" pitchFamily="18" charset="0"/>
                        </a:rPr>
                        <a:t>đề</a:t>
                      </a:r>
                      <a:r>
                        <a:rPr lang="es-ES" sz="4000" b="1" u="none" kern="100" dirty="0">
                          <a:latin typeface="Times New Roman" panose="02020603050405020304" pitchFamily="18" charset="0"/>
                          <a:cs typeface="Times New Roman" panose="02020603050405020304" pitchFamily="18" charset="0"/>
                        </a:rPr>
                        <a:t> </a:t>
                      </a:r>
                      <a:r>
                        <a:rPr lang="es-ES" sz="4000" b="1" u="none" kern="100" dirty="0" err="1">
                          <a:latin typeface="Times New Roman" panose="02020603050405020304" pitchFamily="18" charset="0"/>
                          <a:cs typeface="Times New Roman" panose="02020603050405020304" pitchFamily="18" charset="0"/>
                        </a:rPr>
                        <a:t>cần</a:t>
                      </a:r>
                      <a:r>
                        <a:rPr lang="es-ES" sz="4000" b="1" u="none" kern="100" dirty="0">
                          <a:latin typeface="Times New Roman" panose="02020603050405020304" pitchFamily="18" charset="0"/>
                          <a:cs typeface="Times New Roman" panose="02020603050405020304" pitchFamily="18" charset="0"/>
                        </a:rPr>
                        <a:t> </a:t>
                      </a:r>
                      <a:r>
                        <a:rPr lang="es-ES" sz="4000" b="1" u="none" kern="100" dirty="0" err="1">
                          <a:latin typeface="Times New Roman" panose="02020603050405020304" pitchFamily="18" charset="0"/>
                          <a:cs typeface="Times New Roman" panose="02020603050405020304" pitchFamily="18" charset="0"/>
                        </a:rPr>
                        <a:t>lưu</a:t>
                      </a:r>
                      <a:r>
                        <a:rPr lang="es-ES" sz="4000" b="1" u="none" kern="100" dirty="0">
                          <a:latin typeface="Times New Roman" panose="02020603050405020304" pitchFamily="18" charset="0"/>
                          <a:cs typeface="Times New Roman" panose="02020603050405020304" pitchFamily="18" charset="0"/>
                        </a:rPr>
                        <a:t> ý </a:t>
                      </a:r>
                      <a:r>
                        <a:rPr lang="es-ES" sz="4000" b="1" u="none" kern="100" dirty="0" err="1">
                          <a:latin typeface="Times New Roman" panose="02020603050405020304" pitchFamily="18" charset="0"/>
                          <a:cs typeface="Times New Roman" panose="02020603050405020304" pitchFamily="18" charset="0"/>
                        </a:rPr>
                        <a:t>khi</a:t>
                      </a:r>
                      <a:r>
                        <a:rPr lang="es-ES" sz="4000" b="1" u="none" kern="100" dirty="0">
                          <a:latin typeface="Times New Roman" panose="02020603050405020304" pitchFamily="18" charset="0"/>
                          <a:cs typeface="Times New Roman" panose="02020603050405020304" pitchFamily="18" charset="0"/>
                        </a:rPr>
                        <a:t> </a:t>
                      </a:r>
                      <a:r>
                        <a:rPr lang="es-ES" sz="4000" b="1" u="none" kern="100" dirty="0" err="1">
                          <a:latin typeface="Times New Roman" panose="02020603050405020304" pitchFamily="18" charset="0"/>
                          <a:cs typeface="Times New Roman" panose="02020603050405020304" pitchFamily="18" charset="0"/>
                        </a:rPr>
                        <a:t>thể</a:t>
                      </a:r>
                      <a:r>
                        <a:rPr lang="es-ES" sz="4000" b="1" u="none" kern="100" dirty="0">
                          <a:latin typeface="Times New Roman" panose="02020603050405020304" pitchFamily="18" charset="0"/>
                          <a:cs typeface="Times New Roman" panose="02020603050405020304" pitchFamily="18" charset="0"/>
                        </a:rPr>
                        <a:t> </a:t>
                      </a:r>
                      <a:r>
                        <a:rPr lang="es-ES" sz="4000" b="1" u="none" kern="100" dirty="0" err="1">
                          <a:latin typeface="Times New Roman" panose="02020603050405020304" pitchFamily="18" charset="0"/>
                          <a:cs typeface="Times New Roman" panose="02020603050405020304" pitchFamily="18" charset="0"/>
                        </a:rPr>
                        <a:t>hiện</a:t>
                      </a:r>
                      <a:r>
                        <a:rPr lang="es-ES" sz="4000" b="1" u="none" kern="100" dirty="0">
                          <a:latin typeface="Times New Roman" panose="02020603050405020304" pitchFamily="18" charset="0"/>
                          <a:cs typeface="Times New Roman" panose="02020603050405020304" pitchFamily="18" charset="0"/>
                        </a:rPr>
                        <a:t> </a:t>
                      </a:r>
                      <a:r>
                        <a:rPr lang="es-ES" sz="4000" b="1" u="none" kern="100" dirty="0" err="1">
                          <a:latin typeface="Times New Roman" panose="02020603050405020304" pitchFamily="18" charset="0"/>
                          <a:cs typeface="Times New Roman" panose="02020603050405020304" pitchFamily="18" charset="0"/>
                        </a:rPr>
                        <a:t>bản</a:t>
                      </a:r>
                      <a:r>
                        <a:rPr lang="es-ES" sz="4000" b="1" u="none" kern="100" dirty="0">
                          <a:latin typeface="Times New Roman" panose="02020603050405020304" pitchFamily="18" charset="0"/>
                          <a:cs typeface="Times New Roman" panose="02020603050405020304" pitchFamily="18" charset="0"/>
                        </a:rPr>
                        <a:t> </a:t>
                      </a:r>
                      <a:r>
                        <a:rPr lang="es-ES" sz="4000" b="1" u="none" kern="100" dirty="0" err="1">
                          <a:latin typeface="Times New Roman" panose="02020603050405020304" pitchFamily="18" charset="0"/>
                          <a:cs typeface="Times New Roman" panose="02020603050405020304" pitchFamily="18" charset="0"/>
                        </a:rPr>
                        <a:t>thân</a:t>
                      </a:r>
                      <a:r>
                        <a:rPr lang="es-ES" sz="4000" b="1" u="none" kern="100" dirty="0">
                          <a:latin typeface="Times New Roman" panose="02020603050405020304" pitchFamily="18" charset="0"/>
                          <a:cs typeface="Times New Roman" panose="02020603050405020304" pitchFamily="18" charset="0"/>
                        </a:rPr>
                        <a:t>:</a:t>
                      </a:r>
                      <a:endParaRPr lang="en-US" sz="4000" b="1" u="none" kern="100" dirty="0">
                        <a:latin typeface="Times New Roman" panose="02020603050405020304" pitchFamily="18" charset="0"/>
                        <a:cs typeface="Times New Roman" panose="02020603050405020304" pitchFamily="18" charset="0"/>
                      </a:endParaRPr>
                    </a:p>
                    <a:p>
                      <a:pPr algn="just" defTabSz="1371600">
                        <a:lnSpc>
                          <a:spcPct val="100000"/>
                        </a:lnSpc>
                      </a:pPr>
                      <a:r>
                        <a:rPr lang="es-ES" sz="4000" u="none" kern="100" dirty="0">
                          <a:latin typeface="Times New Roman" panose="02020603050405020304" pitchFamily="18" charset="0"/>
                          <a:cs typeface="Times New Roman" panose="02020603050405020304" pitchFamily="18" charset="0"/>
                        </a:rPr>
                        <a:t>- </a:t>
                      </a:r>
                      <a:r>
                        <a:rPr lang="es-ES" sz="4000" u="none" kern="100" dirty="0" err="1">
                          <a:latin typeface="Times New Roman" panose="02020603050405020304" pitchFamily="18" charset="0"/>
                          <a:cs typeface="Times New Roman" panose="02020603050405020304" pitchFamily="18" charset="0"/>
                        </a:rPr>
                        <a:t>Thể</a:t>
                      </a:r>
                      <a:r>
                        <a:rPr lang="es-ES" sz="4000" u="none" kern="100" dirty="0">
                          <a:latin typeface="Times New Roman" panose="02020603050405020304" pitchFamily="18" charset="0"/>
                          <a:cs typeface="Times New Roman" panose="02020603050405020304" pitchFamily="18" charset="0"/>
                        </a:rPr>
                        <a:t> </a:t>
                      </a:r>
                      <a:r>
                        <a:rPr lang="es-ES" sz="4000" u="none" kern="100" dirty="0" err="1">
                          <a:latin typeface="Times New Roman" panose="02020603050405020304" pitchFamily="18" charset="0"/>
                          <a:cs typeface="Times New Roman" panose="02020603050405020304" pitchFamily="18" charset="0"/>
                        </a:rPr>
                        <a:t>hiện</a:t>
                      </a:r>
                      <a:r>
                        <a:rPr lang="es-ES" sz="4000" u="none" kern="100" dirty="0">
                          <a:latin typeface="Times New Roman" panose="02020603050405020304" pitchFamily="18" charset="0"/>
                          <a:cs typeface="Times New Roman" panose="02020603050405020304" pitchFamily="18" charset="0"/>
                        </a:rPr>
                        <a:t> </a:t>
                      </a:r>
                      <a:r>
                        <a:rPr lang="es-ES" sz="4000" u="none" kern="100" dirty="0" err="1">
                          <a:latin typeface="Times New Roman" panose="02020603050405020304" pitchFamily="18" charset="0"/>
                          <a:cs typeface="Times New Roman" panose="02020603050405020304" pitchFamily="18" charset="0"/>
                        </a:rPr>
                        <a:t>bản</a:t>
                      </a:r>
                      <a:r>
                        <a:rPr lang="es-ES" sz="4000" u="none" kern="100" dirty="0">
                          <a:latin typeface="Times New Roman" panose="02020603050405020304" pitchFamily="18" charset="0"/>
                          <a:cs typeface="Times New Roman" panose="02020603050405020304" pitchFamily="18" charset="0"/>
                        </a:rPr>
                        <a:t> </a:t>
                      </a:r>
                      <a:r>
                        <a:rPr lang="es-ES" sz="4000" u="none" kern="100" dirty="0" err="1">
                          <a:latin typeface="Times New Roman" panose="02020603050405020304" pitchFamily="18" charset="0"/>
                          <a:cs typeface="Times New Roman" panose="02020603050405020304" pitchFamily="18" charset="0"/>
                        </a:rPr>
                        <a:t>thân</a:t>
                      </a:r>
                      <a:r>
                        <a:rPr lang="es-ES" sz="4000" u="none" kern="100" dirty="0">
                          <a:latin typeface="Times New Roman" panose="02020603050405020304" pitchFamily="18" charset="0"/>
                          <a:cs typeface="Times New Roman" panose="02020603050405020304" pitchFamily="18" charset="0"/>
                        </a:rPr>
                        <a:t> </a:t>
                      </a:r>
                      <a:r>
                        <a:rPr lang="es-ES" sz="4000" u="none" kern="100" dirty="0" err="1">
                          <a:latin typeface="Times New Roman" panose="02020603050405020304" pitchFamily="18" charset="0"/>
                          <a:cs typeface="Times New Roman" panose="02020603050405020304" pitchFamily="18" charset="0"/>
                        </a:rPr>
                        <a:t>đúng</a:t>
                      </a:r>
                      <a:r>
                        <a:rPr lang="es-ES" sz="4000" u="none" kern="100" dirty="0">
                          <a:latin typeface="Times New Roman" panose="02020603050405020304" pitchFamily="18" charset="0"/>
                          <a:cs typeface="Times New Roman" panose="02020603050405020304" pitchFamily="18" charset="0"/>
                        </a:rPr>
                        <a:t> </a:t>
                      </a:r>
                      <a:r>
                        <a:rPr lang="es-ES" sz="4000" u="none" kern="100" dirty="0" err="1">
                          <a:latin typeface="Times New Roman" panose="02020603050405020304" pitchFamily="18" charset="0"/>
                          <a:cs typeface="Times New Roman" panose="02020603050405020304" pitchFamily="18" charset="0"/>
                        </a:rPr>
                        <a:t>mực</a:t>
                      </a:r>
                      <a:r>
                        <a:rPr lang="es-ES" sz="4000" u="none" kern="100" dirty="0">
                          <a:latin typeface="Times New Roman" panose="02020603050405020304" pitchFamily="18" charset="0"/>
                          <a:cs typeface="Times New Roman" panose="02020603050405020304" pitchFamily="18" charset="0"/>
                        </a:rPr>
                        <a:t>, </a:t>
                      </a:r>
                      <a:r>
                        <a:rPr lang="es-ES" sz="4000" u="none" kern="100" dirty="0" err="1">
                          <a:latin typeface="Times New Roman" panose="02020603050405020304" pitchFamily="18" charset="0"/>
                          <a:cs typeface="Times New Roman" panose="02020603050405020304" pitchFamily="18" charset="0"/>
                        </a:rPr>
                        <a:t>phù</a:t>
                      </a:r>
                      <a:r>
                        <a:rPr lang="es-ES" sz="4000" u="none" kern="100" dirty="0">
                          <a:latin typeface="Times New Roman" panose="02020603050405020304" pitchFamily="18" charset="0"/>
                          <a:cs typeface="Times New Roman" panose="02020603050405020304" pitchFamily="18" charset="0"/>
                        </a:rPr>
                        <a:t> </a:t>
                      </a:r>
                      <a:r>
                        <a:rPr lang="es-ES" sz="4000" u="none" kern="100" dirty="0" err="1">
                          <a:latin typeface="Times New Roman" panose="02020603050405020304" pitchFamily="18" charset="0"/>
                          <a:cs typeface="Times New Roman" panose="02020603050405020304" pitchFamily="18" charset="0"/>
                        </a:rPr>
                        <a:t>hợp</a:t>
                      </a:r>
                      <a:r>
                        <a:rPr lang="es-ES" sz="4000" u="none" kern="100" dirty="0">
                          <a:latin typeface="Times New Roman" panose="02020603050405020304" pitchFamily="18" charset="0"/>
                          <a:cs typeface="Times New Roman" panose="02020603050405020304" pitchFamily="18" charset="0"/>
                        </a:rPr>
                        <a:t> </a:t>
                      </a:r>
                      <a:r>
                        <a:rPr lang="es-ES" sz="4000" u="none" kern="100" dirty="0" err="1">
                          <a:latin typeface="Times New Roman" panose="02020603050405020304" pitchFamily="18" charset="0"/>
                          <a:cs typeface="Times New Roman" panose="02020603050405020304" pitchFamily="18" charset="0"/>
                        </a:rPr>
                        <a:t>với</a:t>
                      </a:r>
                      <a:r>
                        <a:rPr lang="es-ES" sz="4000" u="none" kern="100" dirty="0">
                          <a:latin typeface="Times New Roman" panose="02020603050405020304" pitchFamily="18" charset="0"/>
                          <a:cs typeface="Times New Roman" panose="02020603050405020304" pitchFamily="18" charset="0"/>
                        </a:rPr>
                        <a:t> </a:t>
                      </a:r>
                      <a:r>
                        <a:rPr lang="es-ES" sz="4000" u="none" kern="100" dirty="0" err="1">
                          <a:latin typeface="Times New Roman" panose="02020603050405020304" pitchFamily="18" charset="0"/>
                          <a:cs typeface="Times New Roman" panose="02020603050405020304" pitchFamily="18" charset="0"/>
                        </a:rPr>
                        <a:t>hoàn</a:t>
                      </a:r>
                      <a:r>
                        <a:rPr lang="es-ES" sz="4000" u="none" kern="100" dirty="0">
                          <a:latin typeface="Times New Roman" panose="02020603050405020304" pitchFamily="18" charset="0"/>
                          <a:cs typeface="Times New Roman" panose="02020603050405020304" pitchFamily="18" charset="0"/>
                        </a:rPr>
                        <a:t> </a:t>
                      </a:r>
                      <a:r>
                        <a:rPr lang="es-ES" sz="4000" u="none" kern="100" dirty="0" err="1">
                          <a:latin typeface="Times New Roman" panose="02020603050405020304" pitchFamily="18" charset="0"/>
                          <a:cs typeface="Times New Roman" panose="02020603050405020304" pitchFamily="18" charset="0"/>
                        </a:rPr>
                        <a:t>cảnh</a:t>
                      </a:r>
                      <a:r>
                        <a:rPr lang="es-ES" sz="4000" u="none" kern="100" dirty="0">
                          <a:latin typeface="Times New Roman" panose="02020603050405020304" pitchFamily="18" charset="0"/>
                          <a:cs typeface="Times New Roman" panose="02020603050405020304" pitchFamily="18" charset="0"/>
                        </a:rPr>
                        <a:t>.</a:t>
                      </a:r>
                      <a:endParaRPr lang="en-US" sz="4000" u="none" kern="100" dirty="0">
                        <a:latin typeface="Times New Roman" panose="02020603050405020304" pitchFamily="18" charset="0"/>
                        <a:cs typeface="Times New Roman" panose="02020603050405020304" pitchFamily="18" charset="0"/>
                      </a:endParaRPr>
                    </a:p>
                    <a:p>
                      <a:pPr marL="0" indent="0" algn="just" defTabSz="1371600">
                        <a:lnSpc>
                          <a:spcPct val="100000"/>
                        </a:lnSpc>
                        <a:buFontTx/>
                        <a:buNone/>
                      </a:pPr>
                      <a:r>
                        <a:rPr lang="es-ES" sz="4000" u="none" kern="100" dirty="0">
                          <a:latin typeface="Times New Roman" panose="02020603050405020304" pitchFamily="18" charset="0"/>
                          <a:cs typeface="Times New Roman" panose="02020603050405020304" pitchFamily="18" charset="0"/>
                        </a:rPr>
                        <a:t>-</a:t>
                      </a:r>
                      <a:r>
                        <a:rPr lang="es-ES" sz="4000" u="none" kern="100" baseline="0" dirty="0">
                          <a:latin typeface="Times New Roman" panose="02020603050405020304" pitchFamily="18" charset="0"/>
                          <a:cs typeface="Times New Roman" panose="02020603050405020304" pitchFamily="18" charset="0"/>
                        </a:rPr>
                        <a:t> </a:t>
                      </a:r>
                      <a:r>
                        <a:rPr lang="es-ES" sz="4000" u="none" kern="100" dirty="0" err="1">
                          <a:latin typeface="Times New Roman" panose="02020603050405020304" pitchFamily="18" charset="0"/>
                          <a:cs typeface="Times New Roman" panose="02020603050405020304" pitchFamily="18" charset="0"/>
                        </a:rPr>
                        <a:t>Tôn</a:t>
                      </a:r>
                      <a:r>
                        <a:rPr lang="es-ES" sz="4000" u="none" kern="100" dirty="0">
                          <a:latin typeface="Times New Roman" panose="02020603050405020304" pitchFamily="18" charset="0"/>
                          <a:cs typeface="Times New Roman" panose="02020603050405020304" pitchFamily="18" charset="0"/>
                        </a:rPr>
                        <a:t> </a:t>
                      </a:r>
                      <a:r>
                        <a:rPr lang="es-ES" sz="4000" u="none" kern="100" dirty="0" err="1">
                          <a:latin typeface="Times New Roman" panose="02020603050405020304" pitchFamily="18" charset="0"/>
                          <a:cs typeface="Times New Roman" panose="02020603050405020304" pitchFamily="18" charset="0"/>
                        </a:rPr>
                        <a:t>trọng</a:t>
                      </a:r>
                      <a:r>
                        <a:rPr lang="es-ES" sz="4000" u="none" kern="100" dirty="0">
                          <a:latin typeface="Times New Roman" panose="02020603050405020304" pitchFamily="18" charset="0"/>
                          <a:cs typeface="Times New Roman" panose="02020603050405020304" pitchFamily="18" charset="0"/>
                        </a:rPr>
                        <a:t> </a:t>
                      </a:r>
                      <a:r>
                        <a:rPr lang="es-ES" sz="4000" u="none" kern="100" dirty="0" err="1">
                          <a:latin typeface="Times New Roman" panose="02020603050405020304" pitchFamily="18" charset="0"/>
                          <a:cs typeface="Times New Roman" panose="02020603050405020304" pitchFamily="18" charset="0"/>
                        </a:rPr>
                        <a:t>giá</a:t>
                      </a:r>
                      <a:r>
                        <a:rPr lang="es-ES" sz="4000" u="none" kern="100" dirty="0">
                          <a:latin typeface="Times New Roman" panose="02020603050405020304" pitchFamily="18" charset="0"/>
                          <a:cs typeface="Times New Roman" panose="02020603050405020304" pitchFamily="18" charset="0"/>
                        </a:rPr>
                        <a:t> </a:t>
                      </a:r>
                      <a:r>
                        <a:rPr lang="es-ES" sz="4000" u="none" kern="100" dirty="0" err="1">
                          <a:latin typeface="Times New Roman" panose="02020603050405020304" pitchFamily="18" charset="0"/>
                          <a:cs typeface="Times New Roman" panose="02020603050405020304" pitchFamily="18" charset="0"/>
                        </a:rPr>
                        <a:t>trị</a:t>
                      </a:r>
                      <a:r>
                        <a:rPr lang="es-ES" sz="4000" u="none" kern="100" dirty="0">
                          <a:latin typeface="Times New Roman" panose="02020603050405020304" pitchFamily="18" charset="0"/>
                          <a:cs typeface="Times New Roman" panose="02020603050405020304" pitchFamily="18" charset="0"/>
                        </a:rPr>
                        <a:t> </a:t>
                      </a:r>
                      <a:r>
                        <a:rPr lang="es-ES" sz="4000" u="none" kern="100" dirty="0" err="1">
                          <a:latin typeface="Times New Roman" panose="02020603050405020304" pitchFamily="18" charset="0"/>
                          <a:cs typeface="Times New Roman" panose="02020603050405020304" pitchFamily="18" charset="0"/>
                        </a:rPr>
                        <a:t>văn</a:t>
                      </a:r>
                      <a:r>
                        <a:rPr lang="es-ES" sz="4000" u="none" kern="100" dirty="0">
                          <a:latin typeface="Times New Roman" panose="02020603050405020304" pitchFamily="18" charset="0"/>
                          <a:cs typeface="Times New Roman" panose="02020603050405020304" pitchFamily="18" charset="0"/>
                        </a:rPr>
                        <a:t> </a:t>
                      </a:r>
                      <a:r>
                        <a:rPr lang="es-ES" sz="4000" u="none" kern="100" dirty="0" err="1">
                          <a:latin typeface="Times New Roman" panose="02020603050405020304" pitchFamily="18" charset="0"/>
                          <a:cs typeface="Times New Roman" panose="02020603050405020304" pitchFamily="18" charset="0"/>
                        </a:rPr>
                        <a:t>hóa</a:t>
                      </a:r>
                      <a:r>
                        <a:rPr lang="es-ES" sz="4000" u="none" kern="100" dirty="0">
                          <a:latin typeface="Times New Roman" panose="02020603050405020304" pitchFamily="18" charset="0"/>
                          <a:cs typeface="Times New Roman" panose="02020603050405020304" pitchFamily="18" charset="0"/>
                        </a:rPr>
                        <a:t>, </a:t>
                      </a:r>
                      <a:r>
                        <a:rPr lang="es-ES" sz="4000" u="none" kern="100" dirty="0" err="1">
                          <a:latin typeface="Times New Roman" panose="02020603050405020304" pitchFamily="18" charset="0"/>
                          <a:cs typeface="Times New Roman" panose="02020603050405020304" pitchFamily="18" charset="0"/>
                        </a:rPr>
                        <a:t>đạo</a:t>
                      </a:r>
                      <a:r>
                        <a:rPr lang="es-ES" sz="4000" u="none" kern="100" dirty="0">
                          <a:latin typeface="Times New Roman" panose="02020603050405020304" pitchFamily="18" charset="0"/>
                          <a:cs typeface="Times New Roman" panose="02020603050405020304" pitchFamily="18" charset="0"/>
                        </a:rPr>
                        <a:t> </a:t>
                      </a:r>
                      <a:r>
                        <a:rPr lang="es-ES" sz="4000" u="none" kern="100" dirty="0" err="1">
                          <a:latin typeface="Times New Roman" panose="02020603050405020304" pitchFamily="18" charset="0"/>
                          <a:cs typeface="Times New Roman" panose="02020603050405020304" pitchFamily="18" charset="0"/>
                        </a:rPr>
                        <a:t>đức</a:t>
                      </a:r>
                      <a:r>
                        <a:rPr lang="es-ES" sz="4000" u="none" kern="100" dirty="0">
                          <a:latin typeface="Times New Roman" panose="02020603050405020304" pitchFamily="18" charset="0"/>
                          <a:cs typeface="Times New Roman" panose="02020603050405020304" pitchFamily="18" charset="0"/>
                        </a:rPr>
                        <a:t> </a:t>
                      </a:r>
                      <a:r>
                        <a:rPr lang="es-ES" sz="4000" u="none" kern="100" dirty="0" err="1">
                          <a:latin typeface="Times New Roman" panose="02020603050405020304" pitchFamily="18" charset="0"/>
                          <a:cs typeface="Times New Roman" panose="02020603050405020304" pitchFamily="18" charset="0"/>
                        </a:rPr>
                        <a:t>và</a:t>
                      </a:r>
                      <a:r>
                        <a:rPr lang="es-ES" sz="4000" u="none" kern="100" dirty="0">
                          <a:latin typeface="Times New Roman" panose="02020603050405020304" pitchFamily="18" charset="0"/>
                          <a:cs typeface="Times New Roman" panose="02020603050405020304" pitchFamily="18" charset="0"/>
                        </a:rPr>
                        <a:t> </a:t>
                      </a:r>
                      <a:r>
                        <a:rPr lang="es-ES" sz="4000" u="none" kern="100" dirty="0" err="1">
                          <a:latin typeface="Times New Roman" panose="02020603050405020304" pitchFamily="18" charset="0"/>
                          <a:cs typeface="Times New Roman" panose="02020603050405020304" pitchFamily="18" charset="0"/>
                        </a:rPr>
                        <a:t>truyền</a:t>
                      </a:r>
                      <a:r>
                        <a:rPr lang="es-ES" sz="4000" u="none" kern="100" dirty="0">
                          <a:latin typeface="Times New Roman" panose="02020603050405020304" pitchFamily="18" charset="0"/>
                          <a:cs typeface="Times New Roman" panose="02020603050405020304" pitchFamily="18" charset="0"/>
                        </a:rPr>
                        <a:t> </a:t>
                      </a:r>
                      <a:r>
                        <a:rPr lang="es-ES" sz="4000" u="none" kern="100" dirty="0" err="1">
                          <a:latin typeface="Times New Roman" panose="02020603050405020304" pitchFamily="18" charset="0"/>
                          <a:cs typeface="Times New Roman" panose="02020603050405020304" pitchFamily="18" charset="0"/>
                        </a:rPr>
                        <a:t>thống</a:t>
                      </a:r>
                      <a:r>
                        <a:rPr lang="es-ES" sz="4000" u="none" kern="100" dirty="0">
                          <a:latin typeface="Times New Roman" panose="02020603050405020304" pitchFamily="18" charset="0"/>
                          <a:cs typeface="Times New Roman" panose="02020603050405020304" pitchFamily="18" charset="0"/>
                        </a:rPr>
                        <a:t>.</a:t>
                      </a:r>
                      <a:r>
                        <a:rPr lang="en-US" sz="4000" u="none" kern="100" dirty="0">
                          <a:latin typeface="Times New Roman" panose="02020603050405020304" pitchFamily="18" charset="0"/>
                          <a:cs typeface="Times New Roman" panose="02020603050405020304" pitchFamily="18" charset="0"/>
                        </a:rPr>
                        <a:t> </a:t>
                      </a:r>
                    </a:p>
                    <a:p>
                      <a:pPr marL="0" indent="0" algn="just" defTabSz="1371600">
                        <a:lnSpc>
                          <a:spcPct val="100000"/>
                        </a:lnSpc>
                        <a:buFontTx/>
                        <a:buNone/>
                      </a:pPr>
                      <a:r>
                        <a:rPr lang="es-ES" sz="4000" u="none" kern="100" dirty="0">
                          <a:latin typeface="Times New Roman" panose="02020603050405020304" pitchFamily="18" charset="0"/>
                          <a:cs typeface="Times New Roman" panose="02020603050405020304" pitchFamily="18" charset="0"/>
                        </a:rPr>
                        <a:t>- </a:t>
                      </a:r>
                      <a:r>
                        <a:rPr lang="es-ES" sz="4000" u="none" kern="100" dirty="0" err="1">
                          <a:latin typeface="Times New Roman" panose="02020603050405020304" pitchFamily="18" charset="0"/>
                          <a:cs typeface="Times New Roman" panose="02020603050405020304" pitchFamily="18" charset="0"/>
                        </a:rPr>
                        <a:t>Tránh</a:t>
                      </a:r>
                      <a:r>
                        <a:rPr lang="es-ES" sz="4000" u="none" kern="100" dirty="0">
                          <a:latin typeface="Times New Roman" panose="02020603050405020304" pitchFamily="18" charset="0"/>
                          <a:cs typeface="Times New Roman" panose="02020603050405020304" pitchFamily="18" charset="0"/>
                        </a:rPr>
                        <a:t> </a:t>
                      </a:r>
                      <a:r>
                        <a:rPr lang="es-ES" sz="4000" u="none" kern="100" dirty="0" err="1">
                          <a:latin typeface="Times New Roman" panose="02020603050405020304" pitchFamily="18" charset="0"/>
                          <a:cs typeface="Times New Roman" panose="02020603050405020304" pitchFamily="18" charset="0"/>
                        </a:rPr>
                        <a:t>những</a:t>
                      </a:r>
                      <a:r>
                        <a:rPr lang="es-ES" sz="4000" u="none" kern="100" dirty="0">
                          <a:latin typeface="Times New Roman" panose="02020603050405020304" pitchFamily="18" charset="0"/>
                          <a:cs typeface="Times New Roman" panose="02020603050405020304" pitchFamily="18" charset="0"/>
                        </a:rPr>
                        <a:t> </a:t>
                      </a:r>
                      <a:r>
                        <a:rPr lang="es-ES" sz="4000" u="none" kern="100" dirty="0" err="1">
                          <a:latin typeface="Times New Roman" panose="02020603050405020304" pitchFamily="18" charset="0"/>
                          <a:cs typeface="Times New Roman" panose="02020603050405020304" pitchFamily="18" charset="0"/>
                        </a:rPr>
                        <a:t>hành</a:t>
                      </a:r>
                      <a:r>
                        <a:rPr lang="es-ES" sz="4000" u="none" kern="100" dirty="0">
                          <a:latin typeface="Times New Roman" panose="02020603050405020304" pitchFamily="18" charset="0"/>
                          <a:cs typeface="Times New Roman" panose="02020603050405020304" pitchFamily="18" charset="0"/>
                        </a:rPr>
                        <a:t> vi </a:t>
                      </a:r>
                      <a:r>
                        <a:rPr lang="es-ES" sz="4000" u="none" kern="100" dirty="0" err="1">
                          <a:latin typeface="Times New Roman" panose="02020603050405020304" pitchFamily="18" charset="0"/>
                          <a:cs typeface="Times New Roman" panose="02020603050405020304" pitchFamily="18" charset="0"/>
                        </a:rPr>
                        <a:t>thể</a:t>
                      </a:r>
                      <a:r>
                        <a:rPr lang="es-ES" sz="4000" u="none" kern="100" dirty="0">
                          <a:latin typeface="Times New Roman" panose="02020603050405020304" pitchFamily="18" charset="0"/>
                          <a:cs typeface="Times New Roman" panose="02020603050405020304" pitchFamily="18" charset="0"/>
                        </a:rPr>
                        <a:t> </a:t>
                      </a:r>
                      <a:r>
                        <a:rPr lang="es-ES" sz="4000" u="none" kern="100" dirty="0" err="1">
                          <a:latin typeface="Times New Roman" panose="02020603050405020304" pitchFamily="18" charset="0"/>
                          <a:cs typeface="Times New Roman" panose="02020603050405020304" pitchFamily="18" charset="0"/>
                        </a:rPr>
                        <a:t>hiện</a:t>
                      </a:r>
                      <a:r>
                        <a:rPr lang="es-ES" sz="4000" u="none" kern="100" dirty="0">
                          <a:latin typeface="Times New Roman" panose="02020603050405020304" pitchFamily="18" charset="0"/>
                          <a:cs typeface="Times New Roman" panose="02020603050405020304" pitchFamily="18" charset="0"/>
                        </a:rPr>
                        <a:t> </a:t>
                      </a:r>
                      <a:r>
                        <a:rPr lang="es-ES" sz="4000" u="none" kern="100" dirty="0" err="1">
                          <a:latin typeface="Times New Roman" panose="02020603050405020304" pitchFamily="18" charset="0"/>
                          <a:cs typeface="Times New Roman" panose="02020603050405020304" pitchFamily="18" charset="0"/>
                        </a:rPr>
                        <a:t>bản</a:t>
                      </a:r>
                      <a:r>
                        <a:rPr lang="es-ES" sz="4000" u="none" kern="100" dirty="0">
                          <a:latin typeface="Times New Roman" panose="02020603050405020304" pitchFamily="18" charset="0"/>
                          <a:cs typeface="Times New Roman" panose="02020603050405020304" pitchFamily="18" charset="0"/>
                        </a:rPr>
                        <a:t> </a:t>
                      </a:r>
                      <a:r>
                        <a:rPr lang="es-ES" sz="4000" u="none" kern="100" dirty="0" err="1">
                          <a:latin typeface="Times New Roman" panose="02020603050405020304" pitchFamily="18" charset="0"/>
                          <a:cs typeface="Times New Roman" panose="02020603050405020304" pitchFamily="18" charset="0"/>
                        </a:rPr>
                        <a:t>thân</a:t>
                      </a:r>
                      <a:r>
                        <a:rPr lang="es-ES" sz="4000" u="none" kern="100" dirty="0">
                          <a:latin typeface="Times New Roman" panose="02020603050405020304" pitchFamily="18" charset="0"/>
                          <a:cs typeface="Times New Roman" panose="02020603050405020304" pitchFamily="18" charset="0"/>
                        </a:rPr>
                        <a:t> </a:t>
                      </a:r>
                      <a:r>
                        <a:rPr lang="es-ES" sz="4000" u="none" kern="100" dirty="0" err="1">
                          <a:latin typeface="Times New Roman" panose="02020603050405020304" pitchFamily="18" charset="0"/>
                          <a:cs typeface="Times New Roman" panose="02020603050405020304" pitchFamily="18" charset="0"/>
                        </a:rPr>
                        <a:t>thái</a:t>
                      </a:r>
                      <a:r>
                        <a:rPr lang="es-ES" sz="4000" u="none" kern="100" dirty="0">
                          <a:latin typeface="Times New Roman" panose="02020603050405020304" pitchFamily="18" charset="0"/>
                          <a:cs typeface="Times New Roman" panose="02020603050405020304" pitchFamily="18" charset="0"/>
                        </a:rPr>
                        <a:t> </a:t>
                      </a:r>
                      <a:r>
                        <a:rPr lang="es-ES" sz="4000" u="none" kern="100" dirty="0" err="1">
                          <a:latin typeface="Times New Roman" panose="02020603050405020304" pitchFamily="18" charset="0"/>
                          <a:cs typeface="Times New Roman" panose="02020603050405020304" pitchFamily="18" charset="0"/>
                        </a:rPr>
                        <a:t>quá</a:t>
                      </a:r>
                      <a:r>
                        <a:rPr lang="es-ES" sz="4000" u="none" kern="100" dirty="0">
                          <a:latin typeface="Times New Roman" panose="02020603050405020304" pitchFamily="18" charset="0"/>
                          <a:cs typeface="Times New Roman" panose="02020603050405020304" pitchFamily="18" charset="0"/>
                        </a:rPr>
                        <a:t>, </a:t>
                      </a:r>
                      <a:r>
                        <a:rPr lang="es-ES" sz="4000" u="none" kern="100" dirty="0" err="1">
                          <a:latin typeface="Times New Roman" panose="02020603050405020304" pitchFamily="18" charset="0"/>
                          <a:cs typeface="Times New Roman" panose="02020603050405020304" pitchFamily="18" charset="0"/>
                        </a:rPr>
                        <a:t>gây</a:t>
                      </a:r>
                      <a:r>
                        <a:rPr lang="es-ES" sz="4000" u="none" kern="100" dirty="0">
                          <a:latin typeface="Times New Roman" panose="02020603050405020304" pitchFamily="18" charset="0"/>
                          <a:cs typeface="Times New Roman" panose="02020603050405020304" pitchFamily="18" charset="0"/>
                        </a:rPr>
                        <a:t> </a:t>
                      </a:r>
                      <a:r>
                        <a:rPr lang="es-ES" sz="4000" u="none" kern="100" dirty="0" err="1">
                          <a:latin typeface="Times New Roman" panose="02020603050405020304" pitchFamily="18" charset="0"/>
                          <a:cs typeface="Times New Roman" panose="02020603050405020304" pitchFamily="18" charset="0"/>
                        </a:rPr>
                        <a:t>ảnh</a:t>
                      </a:r>
                      <a:r>
                        <a:rPr lang="es-ES" sz="4000" u="none" kern="100" dirty="0">
                          <a:latin typeface="Times New Roman" panose="02020603050405020304" pitchFamily="18" charset="0"/>
                          <a:cs typeface="Times New Roman" panose="02020603050405020304" pitchFamily="18" charset="0"/>
                        </a:rPr>
                        <a:t> </a:t>
                      </a:r>
                      <a:r>
                        <a:rPr lang="es-ES" sz="4000" u="none" kern="100" dirty="0" err="1">
                          <a:latin typeface="Times New Roman" panose="02020603050405020304" pitchFamily="18" charset="0"/>
                          <a:cs typeface="Times New Roman" panose="02020603050405020304" pitchFamily="18" charset="0"/>
                        </a:rPr>
                        <a:t>hưởng</a:t>
                      </a:r>
                      <a:r>
                        <a:rPr lang="es-ES" sz="4000" u="none" kern="100" dirty="0">
                          <a:latin typeface="Times New Roman" panose="02020603050405020304" pitchFamily="18" charset="0"/>
                          <a:cs typeface="Times New Roman" panose="02020603050405020304" pitchFamily="18" charset="0"/>
                        </a:rPr>
                        <a:t> </a:t>
                      </a:r>
                      <a:r>
                        <a:rPr lang="es-ES" sz="4000" u="none" kern="100" dirty="0" err="1">
                          <a:latin typeface="Times New Roman" panose="02020603050405020304" pitchFamily="18" charset="0"/>
                          <a:cs typeface="Times New Roman" panose="02020603050405020304" pitchFamily="18" charset="0"/>
                        </a:rPr>
                        <a:t>đến</a:t>
                      </a:r>
                      <a:r>
                        <a:rPr lang="es-ES" sz="4000" u="none" kern="100" dirty="0">
                          <a:latin typeface="Times New Roman" panose="02020603050405020304" pitchFamily="18" charset="0"/>
                          <a:cs typeface="Times New Roman" panose="02020603050405020304" pitchFamily="18" charset="0"/>
                        </a:rPr>
                        <a:t> </a:t>
                      </a:r>
                      <a:r>
                        <a:rPr lang="es-ES" sz="4000" u="none" kern="100" dirty="0" err="1">
                          <a:latin typeface="Times New Roman" panose="02020603050405020304" pitchFamily="18" charset="0"/>
                          <a:cs typeface="Times New Roman" panose="02020603050405020304" pitchFamily="18" charset="0"/>
                        </a:rPr>
                        <a:t>người</a:t>
                      </a:r>
                      <a:r>
                        <a:rPr lang="es-ES" sz="4000" u="none" kern="100" dirty="0">
                          <a:latin typeface="Times New Roman" panose="02020603050405020304" pitchFamily="18" charset="0"/>
                          <a:cs typeface="Times New Roman" panose="02020603050405020304" pitchFamily="18" charset="0"/>
                        </a:rPr>
                        <a:t> </a:t>
                      </a:r>
                      <a:r>
                        <a:rPr lang="es-ES" sz="4000" u="none" kern="100" dirty="0" err="1">
                          <a:latin typeface="Times New Roman" panose="02020603050405020304" pitchFamily="18" charset="0"/>
                          <a:cs typeface="Times New Roman" panose="02020603050405020304" pitchFamily="18" charset="0"/>
                        </a:rPr>
                        <a:t>khác</a:t>
                      </a:r>
                      <a:r>
                        <a:rPr lang="es-ES" sz="4000" u="none" kern="100" dirty="0">
                          <a:latin typeface="Times New Roman" panose="02020603050405020304" pitchFamily="18" charset="0"/>
                          <a:cs typeface="Times New Roman" panose="02020603050405020304" pitchFamily="18" charset="0"/>
                        </a:rPr>
                        <a:t>.</a:t>
                      </a:r>
                      <a:endParaRPr lang="en-US" sz="4000" u="none" kern="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3024198465"/>
                  </a:ext>
                </a:extLst>
              </a:tr>
            </a:tbl>
          </a:graphicData>
        </a:graphic>
      </p:graphicFrame>
    </p:spTree>
    <p:extLst>
      <p:ext uri="{BB962C8B-B14F-4D97-AF65-F5344CB8AC3E}">
        <p14:creationId xmlns:p14="http://schemas.microsoft.com/office/powerpoint/2010/main" val="1642919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4160757127"/>
              </p:ext>
            </p:extLst>
          </p:nvPr>
        </p:nvGraphicFramePr>
        <p:xfrm>
          <a:off x="8077200" y="190500"/>
          <a:ext cx="9906000" cy="7543800"/>
        </p:xfrm>
        <a:graphic>
          <a:graphicData uri="http://schemas.openxmlformats.org/drawingml/2006/table">
            <a:tbl>
              <a:tblPr firstRow="1" bandRow="1">
                <a:tableStyleId>{5940675A-B579-460E-94D1-54222C63F5DA}</a:tableStyleId>
              </a:tblPr>
              <a:tblGrid>
                <a:gridCol w="1494440">
                  <a:extLst>
                    <a:ext uri="{9D8B030D-6E8A-4147-A177-3AD203B41FA5}">
                      <a16:colId xmlns:a16="http://schemas.microsoft.com/office/drawing/2014/main" val="439222006"/>
                    </a:ext>
                  </a:extLst>
                </a:gridCol>
                <a:gridCol w="8411560">
                  <a:extLst>
                    <a:ext uri="{9D8B030D-6E8A-4147-A177-3AD203B41FA5}">
                      <a16:colId xmlns:a16="http://schemas.microsoft.com/office/drawing/2014/main" val="986231075"/>
                    </a:ext>
                  </a:extLst>
                </a:gridCol>
              </a:tblGrid>
              <a:tr h="7543800">
                <a:tc>
                  <a:txBody>
                    <a:bodyPr/>
                    <a:lstStyle/>
                    <a:p>
                      <a:pPr marL="0" marR="0" indent="0" algn="ctr" defTabSz="1371600" rtl="0" eaLnBrk="1" fontAlgn="auto" latinLnBrk="0" hangingPunct="1">
                        <a:lnSpc>
                          <a:spcPct val="100000"/>
                        </a:lnSpc>
                        <a:spcBef>
                          <a:spcPts val="0"/>
                        </a:spcBef>
                        <a:spcAft>
                          <a:spcPts val="0"/>
                        </a:spcAft>
                        <a:buClrTx/>
                        <a:buSzTx/>
                        <a:buFontTx/>
                        <a:buNone/>
                        <a:tabLst/>
                        <a:defRPr/>
                      </a:pPr>
                      <a:r>
                        <a:rPr lang="es-ES" sz="4000" b="1" u="none" kern="100" dirty="0" err="1">
                          <a:latin typeface="Times New Roman" panose="02020603050405020304" pitchFamily="18" charset="0"/>
                          <a:cs typeface="Times New Roman" panose="02020603050405020304" pitchFamily="18" charset="0"/>
                        </a:rPr>
                        <a:t>Kết</a:t>
                      </a:r>
                      <a:r>
                        <a:rPr lang="es-ES" sz="4000" b="1" u="none" kern="100" dirty="0">
                          <a:latin typeface="Times New Roman" panose="02020603050405020304" pitchFamily="18" charset="0"/>
                          <a:cs typeface="Times New Roman" panose="02020603050405020304" pitchFamily="18" charset="0"/>
                        </a:rPr>
                        <a:t> </a:t>
                      </a:r>
                      <a:r>
                        <a:rPr lang="es-ES" sz="4000" b="1" u="none" kern="100" dirty="0" err="1">
                          <a:latin typeface="Times New Roman" panose="02020603050405020304" pitchFamily="18" charset="0"/>
                          <a:cs typeface="Times New Roman" panose="02020603050405020304" pitchFamily="18" charset="0"/>
                        </a:rPr>
                        <a:t>bài</a:t>
                      </a:r>
                      <a:endParaRPr lang="en-US" sz="4000" b="1" u="none" kern="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txBody>
                  <a:tcPr>
                    <a:solidFill>
                      <a:schemeClr val="accent1">
                        <a:lumMod val="20000"/>
                        <a:lumOff val="80000"/>
                      </a:schemeClr>
                    </a:solidFill>
                  </a:tcPr>
                </a:tc>
                <a:tc>
                  <a:txBody>
                    <a:bodyPr/>
                    <a:lstStyle/>
                    <a:p>
                      <a:pPr algn="just" defTabSz="1371600">
                        <a:lnSpc>
                          <a:spcPct val="100000"/>
                        </a:lnSpc>
                      </a:pPr>
                      <a:r>
                        <a:rPr lang="es-ES" sz="4000" u="none" kern="100" dirty="0">
                          <a:latin typeface="Times New Roman" panose="02020603050405020304" pitchFamily="18" charset="0"/>
                          <a:cs typeface="Times New Roman" panose="02020603050405020304" pitchFamily="18" charset="0"/>
                        </a:rPr>
                        <a:t>- </a:t>
                      </a:r>
                      <a:r>
                        <a:rPr lang="es-ES" sz="4000" u="none" kern="100" dirty="0" err="1">
                          <a:latin typeface="Times New Roman" panose="02020603050405020304" pitchFamily="18" charset="0"/>
                          <a:cs typeface="Times New Roman" panose="02020603050405020304" pitchFamily="18" charset="0"/>
                        </a:rPr>
                        <a:t>Khẳng</a:t>
                      </a:r>
                      <a:r>
                        <a:rPr lang="es-ES" sz="4000" u="none" kern="100" dirty="0">
                          <a:latin typeface="Times New Roman" panose="02020603050405020304" pitchFamily="18" charset="0"/>
                          <a:cs typeface="Times New Roman" panose="02020603050405020304" pitchFamily="18" charset="0"/>
                        </a:rPr>
                        <a:t> </a:t>
                      </a:r>
                      <a:r>
                        <a:rPr lang="es-ES" sz="4000" u="none" kern="100" dirty="0" err="1">
                          <a:latin typeface="Times New Roman" panose="02020603050405020304" pitchFamily="18" charset="0"/>
                          <a:cs typeface="Times New Roman" panose="02020603050405020304" pitchFamily="18" charset="0"/>
                        </a:rPr>
                        <a:t>định</a:t>
                      </a:r>
                      <a:r>
                        <a:rPr lang="es-ES" sz="4000" u="none" kern="100" dirty="0">
                          <a:latin typeface="Times New Roman" panose="02020603050405020304" pitchFamily="18" charset="0"/>
                          <a:cs typeface="Times New Roman" panose="02020603050405020304" pitchFamily="18" charset="0"/>
                        </a:rPr>
                        <a:t> </a:t>
                      </a:r>
                      <a:r>
                        <a:rPr lang="es-ES" sz="4000" u="none" kern="100" dirty="0" err="1">
                          <a:latin typeface="Times New Roman" panose="02020603050405020304" pitchFamily="18" charset="0"/>
                          <a:cs typeface="Times New Roman" panose="02020603050405020304" pitchFamily="18" charset="0"/>
                        </a:rPr>
                        <a:t>tầm</a:t>
                      </a:r>
                      <a:r>
                        <a:rPr lang="es-ES" sz="4000" u="none" kern="100" dirty="0">
                          <a:latin typeface="Times New Roman" panose="02020603050405020304" pitchFamily="18" charset="0"/>
                          <a:cs typeface="Times New Roman" panose="02020603050405020304" pitchFamily="18" charset="0"/>
                        </a:rPr>
                        <a:t> </a:t>
                      </a:r>
                      <a:r>
                        <a:rPr lang="es-ES" sz="4000" u="none" kern="100" dirty="0" err="1">
                          <a:latin typeface="Times New Roman" panose="02020603050405020304" pitchFamily="18" charset="0"/>
                          <a:cs typeface="Times New Roman" panose="02020603050405020304" pitchFamily="18" charset="0"/>
                        </a:rPr>
                        <a:t>quan</a:t>
                      </a:r>
                      <a:r>
                        <a:rPr lang="es-ES" sz="4000" u="none" kern="100" dirty="0">
                          <a:latin typeface="Times New Roman" panose="02020603050405020304" pitchFamily="18" charset="0"/>
                          <a:cs typeface="Times New Roman" panose="02020603050405020304" pitchFamily="18" charset="0"/>
                        </a:rPr>
                        <a:t> </a:t>
                      </a:r>
                      <a:r>
                        <a:rPr lang="es-ES" sz="4000" u="none" kern="100" dirty="0" err="1">
                          <a:latin typeface="Times New Roman" panose="02020603050405020304" pitchFamily="18" charset="0"/>
                          <a:cs typeface="Times New Roman" panose="02020603050405020304" pitchFamily="18" charset="0"/>
                        </a:rPr>
                        <a:t>trọng</a:t>
                      </a:r>
                      <a:r>
                        <a:rPr lang="es-ES" sz="4000" u="none" kern="100" dirty="0">
                          <a:latin typeface="Times New Roman" panose="02020603050405020304" pitchFamily="18" charset="0"/>
                          <a:cs typeface="Times New Roman" panose="02020603050405020304" pitchFamily="18" charset="0"/>
                        </a:rPr>
                        <a:t> </a:t>
                      </a:r>
                      <a:r>
                        <a:rPr lang="es-ES" sz="4000" u="none" kern="100" dirty="0" err="1">
                          <a:latin typeface="Times New Roman" panose="02020603050405020304" pitchFamily="18" charset="0"/>
                          <a:cs typeface="Times New Roman" panose="02020603050405020304" pitchFamily="18" charset="0"/>
                        </a:rPr>
                        <a:t>của</a:t>
                      </a:r>
                      <a:r>
                        <a:rPr lang="es-ES" sz="4000" u="none" kern="100" dirty="0">
                          <a:latin typeface="Times New Roman" panose="02020603050405020304" pitchFamily="18" charset="0"/>
                          <a:cs typeface="Times New Roman" panose="02020603050405020304" pitchFamily="18" charset="0"/>
                        </a:rPr>
                        <a:t> </a:t>
                      </a:r>
                      <a:r>
                        <a:rPr lang="es-ES" sz="4000" u="none" kern="100" dirty="0" err="1">
                          <a:latin typeface="Times New Roman" panose="02020603050405020304" pitchFamily="18" charset="0"/>
                          <a:cs typeface="Times New Roman" panose="02020603050405020304" pitchFamily="18" charset="0"/>
                        </a:rPr>
                        <a:t>việc</a:t>
                      </a:r>
                      <a:r>
                        <a:rPr lang="es-ES" sz="4000" u="none" kern="100" dirty="0">
                          <a:latin typeface="Times New Roman" panose="02020603050405020304" pitchFamily="18" charset="0"/>
                          <a:cs typeface="Times New Roman" panose="02020603050405020304" pitchFamily="18" charset="0"/>
                        </a:rPr>
                        <a:t> </a:t>
                      </a:r>
                      <a:r>
                        <a:rPr lang="es-ES" sz="4000" u="none" kern="100" dirty="0" err="1">
                          <a:latin typeface="Times New Roman" panose="02020603050405020304" pitchFamily="18" charset="0"/>
                          <a:cs typeface="Times New Roman" panose="02020603050405020304" pitchFamily="18" charset="0"/>
                        </a:rPr>
                        <a:t>thể</a:t>
                      </a:r>
                      <a:r>
                        <a:rPr lang="es-ES" sz="4000" u="none" kern="100" dirty="0">
                          <a:latin typeface="Times New Roman" panose="02020603050405020304" pitchFamily="18" charset="0"/>
                          <a:cs typeface="Times New Roman" panose="02020603050405020304" pitchFamily="18" charset="0"/>
                        </a:rPr>
                        <a:t> </a:t>
                      </a:r>
                      <a:r>
                        <a:rPr lang="es-ES" sz="4000" u="none" kern="100" dirty="0" err="1">
                          <a:latin typeface="Times New Roman" panose="02020603050405020304" pitchFamily="18" charset="0"/>
                          <a:cs typeface="Times New Roman" panose="02020603050405020304" pitchFamily="18" charset="0"/>
                        </a:rPr>
                        <a:t>hiện</a:t>
                      </a:r>
                      <a:r>
                        <a:rPr lang="es-ES" sz="4000" u="none" kern="100" dirty="0">
                          <a:latin typeface="Times New Roman" panose="02020603050405020304" pitchFamily="18" charset="0"/>
                          <a:cs typeface="Times New Roman" panose="02020603050405020304" pitchFamily="18" charset="0"/>
                        </a:rPr>
                        <a:t> </a:t>
                      </a:r>
                      <a:r>
                        <a:rPr lang="es-ES" sz="4000" u="none" kern="100" dirty="0" err="1">
                          <a:latin typeface="Times New Roman" panose="02020603050405020304" pitchFamily="18" charset="0"/>
                          <a:cs typeface="Times New Roman" panose="02020603050405020304" pitchFamily="18" charset="0"/>
                        </a:rPr>
                        <a:t>bản</a:t>
                      </a:r>
                      <a:r>
                        <a:rPr lang="es-ES" sz="4000" u="none" kern="100" dirty="0">
                          <a:latin typeface="Times New Roman" panose="02020603050405020304" pitchFamily="18" charset="0"/>
                          <a:cs typeface="Times New Roman" panose="02020603050405020304" pitchFamily="18" charset="0"/>
                        </a:rPr>
                        <a:t> </a:t>
                      </a:r>
                      <a:r>
                        <a:rPr lang="es-ES" sz="4000" u="none" kern="100" dirty="0" err="1">
                          <a:latin typeface="Times New Roman" panose="02020603050405020304" pitchFamily="18" charset="0"/>
                          <a:cs typeface="Times New Roman" panose="02020603050405020304" pitchFamily="18" charset="0"/>
                        </a:rPr>
                        <a:t>thân</a:t>
                      </a:r>
                      <a:r>
                        <a:rPr lang="es-ES" sz="4000" u="none" kern="100" dirty="0">
                          <a:latin typeface="Times New Roman" panose="02020603050405020304" pitchFamily="18" charset="0"/>
                          <a:cs typeface="Times New Roman" panose="02020603050405020304" pitchFamily="18" charset="0"/>
                        </a:rPr>
                        <a:t> </a:t>
                      </a:r>
                      <a:r>
                        <a:rPr lang="es-ES" sz="4000" u="none" kern="100" dirty="0" err="1">
                          <a:latin typeface="Times New Roman" panose="02020603050405020304" pitchFamily="18" charset="0"/>
                          <a:cs typeface="Times New Roman" panose="02020603050405020304" pitchFamily="18" charset="0"/>
                        </a:rPr>
                        <a:t>một</a:t>
                      </a:r>
                      <a:r>
                        <a:rPr lang="es-ES" sz="4000" u="none" kern="100" dirty="0">
                          <a:latin typeface="Times New Roman" panose="02020603050405020304" pitchFamily="18" charset="0"/>
                          <a:cs typeface="Times New Roman" panose="02020603050405020304" pitchFamily="18" charset="0"/>
                        </a:rPr>
                        <a:t> </a:t>
                      </a:r>
                      <a:r>
                        <a:rPr lang="es-ES" sz="4000" u="none" kern="100" dirty="0" err="1">
                          <a:latin typeface="Times New Roman" panose="02020603050405020304" pitchFamily="18" charset="0"/>
                          <a:cs typeface="Times New Roman" panose="02020603050405020304" pitchFamily="18" charset="0"/>
                        </a:rPr>
                        <a:t>cách</a:t>
                      </a:r>
                      <a:r>
                        <a:rPr lang="es-ES" sz="4000" u="none" kern="100" dirty="0">
                          <a:latin typeface="Times New Roman" panose="02020603050405020304" pitchFamily="18" charset="0"/>
                          <a:cs typeface="Times New Roman" panose="02020603050405020304" pitchFamily="18" charset="0"/>
                        </a:rPr>
                        <a:t> </a:t>
                      </a:r>
                      <a:r>
                        <a:rPr lang="es-ES" sz="4000" u="none" kern="100" dirty="0" err="1">
                          <a:latin typeface="Times New Roman" panose="02020603050405020304" pitchFamily="18" charset="0"/>
                          <a:cs typeface="Times New Roman" panose="02020603050405020304" pitchFamily="18" charset="0"/>
                        </a:rPr>
                        <a:t>tích</a:t>
                      </a:r>
                      <a:r>
                        <a:rPr lang="es-ES" sz="4000" u="none" kern="100" dirty="0">
                          <a:latin typeface="Times New Roman" panose="02020603050405020304" pitchFamily="18" charset="0"/>
                          <a:cs typeface="Times New Roman" panose="02020603050405020304" pitchFamily="18" charset="0"/>
                        </a:rPr>
                        <a:t> </a:t>
                      </a:r>
                      <a:r>
                        <a:rPr lang="es-ES" sz="4000" u="none" kern="100" dirty="0" err="1">
                          <a:latin typeface="Times New Roman" panose="02020603050405020304" pitchFamily="18" charset="0"/>
                          <a:cs typeface="Times New Roman" panose="02020603050405020304" pitchFamily="18" charset="0"/>
                        </a:rPr>
                        <a:t>cực</a:t>
                      </a:r>
                      <a:r>
                        <a:rPr lang="es-ES" sz="4000" u="none" kern="100" dirty="0">
                          <a:latin typeface="Times New Roman" panose="02020603050405020304" pitchFamily="18" charset="0"/>
                          <a:cs typeface="Times New Roman" panose="02020603050405020304" pitchFamily="18" charset="0"/>
                        </a:rPr>
                        <a:t>.</a:t>
                      </a:r>
                      <a:endParaRPr lang="en-US" sz="4000" u="none" kern="100" dirty="0">
                        <a:latin typeface="Times New Roman" panose="02020603050405020304" pitchFamily="18" charset="0"/>
                        <a:cs typeface="Times New Roman" panose="02020603050405020304" pitchFamily="18" charset="0"/>
                      </a:endParaRPr>
                    </a:p>
                    <a:p>
                      <a:pPr algn="just" defTabSz="1371600">
                        <a:lnSpc>
                          <a:spcPct val="100000"/>
                        </a:lnSpc>
                      </a:pPr>
                      <a:r>
                        <a:rPr lang="es-ES" sz="4000" u="none" kern="100" dirty="0">
                          <a:latin typeface="Times New Roman" panose="02020603050405020304" pitchFamily="18" charset="0"/>
                          <a:cs typeface="Times New Roman" panose="02020603050405020304" pitchFamily="18" charset="0"/>
                        </a:rPr>
                        <a:t>- </a:t>
                      </a:r>
                      <a:r>
                        <a:rPr lang="es-ES" sz="4000" u="none" kern="100" dirty="0" err="1">
                          <a:latin typeface="Times New Roman" panose="02020603050405020304" pitchFamily="18" charset="0"/>
                          <a:cs typeface="Times New Roman" panose="02020603050405020304" pitchFamily="18" charset="0"/>
                        </a:rPr>
                        <a:t>Kêu</a:t>
                      </a:r>
                      <a:r>
                        <a:rPr lang="es-ES" sz="4000" u="none" kern="100" dirty="0">
                          <a:latin typeface="Times New Roman" panose="02020603050405020304" pitchFamily="18" charset="0"/>
                          <a:cs typeface="Times New Roman" panose="02020603050405020304" pitchFamily="18" charset="0"/>
                        </a:rPr>
                        <a:t> </a:t>
                      </a:r>
                      <a:r>
                        <a:rPr lang="es-ES" sz="4000" u="none" kern="100" dirty="0" err="1">
                          <a:latin typeface="Times New Roman" panose="02020603050405020304" pitchFamily="18" charset="0"/>
                          <a:cs typeface="Times New Roman" panose="02020603050405020304" pitchFamily="18" charset="0"/>
                        </a:rPr>
                        <a:t>gọi</a:t>
                      </a:r>
                      <a:r>
                        <a:rPr lang="es-ES" sz="4000" u="none" kern="100" dirty="0">
                          <a:latin typeface="Times New Roman" panose="02020603050405020304" pitchFamily="18" charset="0"/>
                          <a:cs typeface="Times New Roman" panose="02020603050405020304" pitchFamily="18" charset="0"/>
                        </a:rPr>
                        <a:t> </a:t>
                      </a:r>
                      <a:r>
                        <a:rPr lang="es-ES" sz="4000" u="none" kern="100" dirty="0" err="1">
                          <a:latin typeface="Times New Roman" panose="02020603050405020304" pitchFamily="18" charset="0"/>
                          <a:cs typeface="Times New Roman" panose="02020603050405020304" pitchFamily="18" charset="0"/>
                        </a:rPr>
                        <a:t>giới</a:t>
                      </a:r>
                      <a:r>
                        <a:rPr lang="es-ES" sz="4000" u="none" kern="100" dirty="0">
                          <a:latin typeface="Times New Roman" panose="02020603050405020304" pitchFamily="18" charset="0"/>
                          <a:cs typeface="Times New Roman" panose="02020603050405020304" pitchFamily="18" charset="0"/>
                        </a:rPr>
                        <a:t> </a:t>
                      </a:r>
                      <a:r>
                        <a:rPr lang="es-ES" sz="4000" u="none" kern="100" dirty="0" err="1">
                          <a:latin typeface="Times New Roman" panose="02020603050405020304" pitchFamily="18" charset="0"/>
                          <a:cs typeface="Times New Roman" panose="02020603050405020304" pitchFamily="18" charset="0"/>
                        </a:rPr>
                        <a:t>trẻ</a:t>
                      </a:r>
                      <a:r>
                        <a:rPr lang="es-ES" sz="4000" u="none" kern="100" dirty="0">
                          <a:latin typeface="Times New Roman" panose="02020603050405020304" pitchFamily="18" charset="0"/>
                          <a:cs typeface="Times New Roman" panose="02020603050405020304" pitchFamily="18" charset="0"/>
                        </a:rPr>
                        <a:t> </a:t>
                      </a:r>
                      <a:r>
                        <a:rPr lang="es-ES" sz="4000" u="none" kern="100" dirty="0" err="1">
                          <a:latin typeface="Times New Roman" panose="02020603050405020304" pitchFamily="18" charset="0"/>
                          <a:cs typeface="Times New Roman" panose="02020603050405020304" pitchFamily="18" charset="0"/>
                        </a:rPr>
                        <a:t>thể</a:t>
                      </a:r>
                      <a:r>
                        <a:rPr lang="es-ES" sz="4000" u="none" kern="100" dirty="0">
                          <a:latin typeface="Times New Roman" panose="02020603050405020304" pitchFamily="18" charset="0"/>
                          <a:cs typeface="Times New Roman" panose="02020603050405020304" pitchFamily="18" charset="0"/>
                        </a:rPr>
                        <a:t> </a:t>
                      </a:r>
                      <a:r>
                        <a:rPr lang="es-ES" sz="4000" u="none" kern="100" dirty="0" err="1">
                          <a:latin typeface="Times New Roman" panose="02020603050405020304" pitchFamily="18" charset="0"/>
                          <a:cs typeface="Times New Roman" panose="02020603050405020304" pitchFamily="18" charset="0"/>
                        </a:rPr>
                        <a:t>hiện</a:t>
                      </a:r>
                      <a:r>
                        <a:rPr lang="es-ES" sz="4000" u="none" kern="100" dirty="0">
                          <a:latin typeface="Times New Roman" panose="02020603050405020304" pitchFamily="18" charset="0"/>
                          <a:cs typeface="Times New Roman" panose="02020603050405020304" pitchFamily="18" charset="0"/>
                        </a:rPr>
                        <a:t> </a:t>
                      </a:r>
                      <a:r>
                        <a:rPr lang="es-ES" sz="4000" u="none" kern="100" dirty="0" err="1">
                          <a:latin typeface="Times New Roman" panose="02020603050405020304" pitchFamily="18" charset="0"/>
                          <a:cs typeface="Times New Roman" panose="02020603050405020304" pitchFamily="18" charset="0"/>
                        </a:rPr>
                        <a:t>bản</a:t>
                      </a:r>
                      <a:r>
                        <a:rPr lang="es-ES" sz="4000" u="none" kern="100" dirty="0">
                          <a:latin typeface="Times New Roman" panose="02020603050405020304" pitchFamily="18" charset="0"/>
                          <a:cs typeface="Times New Roman" panose="02020603050405020304" pitchFamily="18" charset="0"/>
                        </a:rPr>
                        <a:t> </a:t>
                      </a:r>
                      <a:r>
                        <a:rPr lang="es-ES" sz="4000" u="none" kern="100" dirty="0" err="1">
                          <a:latin typeface="Times New Roman" panose="02020603050405020304" pitchFamily="18" charset="0"/>
                          <a:cs typeface="Times New Roman" panose="02020603050405020304" pitchFamily="18" charset="0"/>
                        </a:rPr>
                        <a:t>thân</a:t>
                      </a:r>
                      <a:r>
                        <a:rPr lang="es-ES" sz="4000" u="none" kern="100" dirty="0">
                          <a:latin typeface="Times New Roman" panose="02020603050405020304" pitchFamily="18" charset="0"/>
                          <a:cs typeface="Times New Roman" panose="02020603050405020304" pitchFamily="18" charset="0"/>
                        </a:rPr>
                        <a:t> </a:t>
                      </a:r>
                      <a:r>
                        <a:rPr lang="es-ES" sz="4000" u="none" kern="100" dirty="0" err="1">
                          <a:latin typeface="Times New Roman" panose="02020603050405020304" pitchFamily="18" charset="0"/>
                          <a:cs typeface="Times New Roman" panose="02020603050405020304" pitchFamily="18" charset="0"/>
                        </a:rPr>
                        <a:t>đúng</a:t>
                      </a:r>
                      <a:r>
                        <a:rPr lang="es-ES" sz="4000" u="none" kern="100" dirty="0">
                          <a:latin typeface="Times New Roman" panose="02020603050405020304" pitchFamily="18" charset="0"/>
                          <a:cs typeface="Times New Roman" panose="02020603050405020304" pitchFamily="18" charset="0"/>
                        </a:rPr>
                        <a:t> </a:t>
                      </a:r>
                      <a:r>
                        <a:rPr lang="es-ES" sz="4000" u="none" kern="100" dirty="0" err="1">
                          <a:latin typeface="Times New Roman" panose="02020603050405020304" pitchFamily="18" charset="0"/>
                          <a:cs typeface="Times New Roman" panose="02020603050405020304" pitchFamily="18" charset="0"/>
                        </a:rPr>
                        <a:t>cách</a:t>
                      </a:r>
                      <a:r>
                        <a:rPr lang="es-ES" sz="4000" u="none" kern="100" dirty="0">
                          <a:latin typeface="Times New Roman" panose="02020603050405020304" pitchFamily="18" charset="0"/>
                          <a:cs typeface="Times New Roman" panose="02020603050405020304" pitchFamily="18" charset="0"/>
                        </a:rPr>
                        <a:t>, </a:t>
                      </a:r>
                      <a:r>
                        <a:rPr lang="es-ES" sz="4000" u="none" kern="100" dirty="0" err="1">
                          <a:latin typeface="Times New Roman" panose="02020603050405020304" pitchFamily="18" charset="0"/>
                          <a:cs typeface="Times New Roman" panose="02020603050405020304" pitchFamily="18" charset="0"/>
                        </a:rPr>
                        <a:t>phù</a:t>
                      </a:r>
                      <a:r>
                        <a:rPr lang="es-ES" sz="4000" u="none" kern="100" dirty="0">
                          <a:latin typeface="Times New Roman" panose="02020603050405020304" pitchFamily="18" charset="0"/>
                          <a:cs typeface="Times New Roman" panose="02020603050405020304" pitchFamily="18" charset="0"/>
                        </a:rPr>
                        <a:t> </a:t>
                      </a:r>
                      <a:r>
                        <a:rPr lang="es-ES" sz="4000" u="none" kern="100" dirty="0" err="1">
                          <a:latin typeface="Times New Roman" panose="02020603050405020304" pitchFamily="18" charset="0"/>
                          <a:cs typeface="Times New Roman" panose="02020603050405020304" pitchFamily="18" charset="0"/>
                        </a:rPr>
                        <a:t>hợp</a:t>
                      </a:r>
                      <a:r>
                        <a:rPr lang="es-ES" sz="4000" u="none" kern="100" dirty="0">
                          <a:latin typeface="Times New Roman" panose="02020603050405020304" pitchFamily="18" charset="0"/>
                          <a:cs typeface="Times New Roman" panose="02020603050405020304" pitchFamily="18" charset="0"/>
                        </a:rPr>
                        <a:t> </a:t>
                      </a:r>
                      <a:r>
                        <a:rPr lang="es-ES" sz="4000" u="none" kern="100" dirty="0" err="1">
                          <a:latin typeface="Times New Roman" panose="02020603050405020304" pitchFamily="18" charset="0"/>
                          <a:cs typeface="Times New Roman" panose="02020603050405020304" pitchFamily="18" charset="0"/>
                        </a:rPr>
                        <a:t>với</a:t>
                      </a:r>
                      <a:r>
                        <a:rPr lang="es-ES" sz="4000" u="none" kern="100" dirty="0">
                          <a:latin typeface="Times New Roman" panose="02020603050405020304" pitchFamily="18" charset="0"/>
                          <a:cs typeface="Times New Roman" panose="02020603050405020304" pitchFamily="18" charset="0"/>
                        </a:rPr>
                        <a:t> </a:t>
                      </a:r>
                      <a:r>
                        <a:rPr lang="es-ES" sz="4000" u="none" kern="100" dirty="0" err="1">
                          <a:latin typeface="Times New Roman" panose="02020603050405020304" pitchFamily="18" charset="0"/>
                          <a:cs typeface="Times New Roman" panose="02020603050405020304" pitchFamily="18" charset="0"/>
                        </a:rPr>
                        <a:t>lứa</a:t>
                      </a:r>
                      <a:r>
                        <a:rPr lang="es-ES" sz="4000" u="none" kern="100" dirty="0">
                          <a:latin typeface="Times New Roman" panose="02020603050405020304" pitchFamily="18" charset="0"/>
                          <a:cs typeface="Times New Roman" panose="02020603050405020304" pitchFamily="18" charset="0"/>
                        </a:rPr>
                        <a:t> </a:t>
                      </a:r>
                      <a:r>
                        <a:rPr lang="es-ES" sz="4000" u="none" kern="100" dirty="0" err="1">
                          <a:latin typeface="Times New Roman" panose="02020603050405020304" pitchFamily="18" charset="0"/>
                          <a:cs typeface="Times New Roman" panose="02020603050405020304" pitchFamily="18" charset="0"/>
                        </a:rPr>
                        <a:t>tuổi</a:t>
                      </a:r>
                      <a:r>
                        <a:rPr lang="es-ES" sz="4000" u="none" kern="100" dirty="0">
                          <a:latin typeface="Times New Roman" panose="02020603050405020304" pitchFamily="18" charset="0"/>
                          <a:cs typeface="Times New Roman" panose="02020603050405020304" pitchFamily="18" charset="0"/>
                        </a:rPr>
                        <a:t> </a:t>
                      </a:r>
                      <a:r>
                        <a:rPr lang="es-ES" sz="4000" u="none" kern="100" dirty="0" err="1">
                          <a:latin typeface="Times New Roman" panose="02020603050405020304" pitchFamily="18" charset="0"/>
                          <a:cs typeface="Times New Roman" panose="02020603050405020304" pitchFamily="18" charset="0"/>
                        </a:rPr>
                        <a:t>và</a:t>
                      </a:r>
                      <a:r>
                        <a:rPr lang="es-ES" sz="4000" u="none" kern="100" dirty="0">
                          <a:latin typeface="Times New Roman" panose="02020603050405020304" pitchFamily="18" charset="0"/>
                          <a:cs typeface="Times New Roman" panose="02020603050405020304" pitchFamily="18" charset="0"/>
                        </a:rPr>
                        <a:t> </a:t>
                      </a:r>
                      <a:r>
                        <a:rPr lang="es-ES" sz="4000" u="none" kern="100" dirty="0" err="1">
                          <a:latin typeface="Times New Roman" panose="02020603050405020304" pitchFamily="18" charset="0"/>
                          <a:cs typeface="Times New Roman" panose="02020603050405020304" pitchFamily="18" charset="0"/>
                        </a:rPr>
                        <a:t>hoàn</a:t>
                      </a:r>
                      <a:r>
                        <a:rPr lang="es-ES" sz="4000" u="none" kern="100" dirty="0">
                          <a:latin typeface="Times New Roman" panose="02020603050405020304" pitchFamily="18" charset="0"/>
                          <a:cs typeface="Times New Roman" panose="02020603050405020304" pitchFamily="18" charset="0"/>
                        </a:rPr>
                        <a:t> </a:t>
                      </a:r>
                      <a:r>
                        <a:rPr lang="es-ES" sz="4000" u="none" kern="100" dirty="0" err="1">
                          <a:latin typeface="Times New Roman" panose="02020603050405020304" pitchFamily="18" charset="0"/>
                          <a:cs typeface="Times New Roman" panose="02020603050405020304" pitchFamily="18" charset="0"/>
                        </a:rPr>
                        <a:t>cảnh</a:t>
                      </a:r>
                      <a:r>
                        <a:rPr lang="es-ES" sz="4000" u="none" kern="100" dirty="0">
                          <a:latin typeface="Times New Roman" panose="02020603050405020304" pitchFamily="18" charset="0"/>
                          <a:cs typeface="Times New Roman" panose="02020603050405020304" pitchFamily="18" charset="0"/>
                        </a:rPr>
                        <a:t>.</a:t>
                      </a:r>
                      <a:endParaRPr lang="en-US" sz="4000" u="none" kern="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2857615022"/>
                  </a:ext>
                </a:extLst>
              </a:tr>
            </a:tbl>
          </a:graphicData>
        </a:graphic>
      </p:graphicFrame>
      <p:sp>
        <p:nvSpPr>
          <p:cNvPr id="7" name="Freeform 7"/>
          <p:cNvSpPr/>
          <p:nvPr/>
        </p:nvSpPr>
        <p:spPr>
          <a:xfrm>
            <a:off x="3810" y="2324100"/>
            <a:ext cx="7162800" cy="77724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extLst>
      <p:ext uri="{BB962C8B-B14F-4D97-AF65-F5344CB8AC3E}">
        <p14:creationId xmlns:p14="http://schemas.microsoft.com/office/powerpoint/2010/main" val="2335102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0" y="647700"/>
            <a:ext cx="17145000" cy="8710077"/>
          </a:xfrm>
          <a:prstGeom prst="rect">
            <a:avLst/>
          </a:prstGeom>
          <a:solidFill>
            <a:schemeClr val="bg1"/>
          </a:solidFill>
        </p:spPr>
        <p:txBody>
          <a:bodyPr wrap="square">
            <a:spAutoFit/>
          </a:bodyPr>
          <a:lstStyle/>
          <a:p>
            <a:pPr marL="0" marR="27305" lvl="0" indent="34290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Xin chào các bạn, tớ tên là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Thảo</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Nguyên</a:t>
            </a:r>
            <a:r>
              <a:rPr kumimoji="0" lang="vi-VN"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Hôm nay tớ sẽ trao đổi với các bạn về chủ đề </a:t>
            </a:r>
            <a:r>
              <a:rPr kumimoji="0" lang="vi-VN" sz="40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“Cách thể hiện bản thân của giới trẻ hiện nay”</a:t>
            </a:r>
            <a:r>
              <a:rPr kumimoji="0" lang="vi-VN"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a:t>
            </a:r>
            <a:endParaRPr kumimoji="0" lang="vi-VN" sz="4000" b="0" i="0" u="none" strike="noStrike" kern="1200" cap="none" spc="0" normalizeH="0" baseline="0" noProof="0" dirty="0">
              <a:ln>
                <a:noFill/>
              </a:ln>
              <a:solidFill>
                <a:srgbClr val="212529"/>
              </a:solidFill>
              <a:effectLst/>
              <a:uLnTx/>
              <a:uFillTx/>
              <a:latin typeface="Times New Roman" panose="02020603050405020304" pitchFamily="18" charset="0"/>
              <a:ea typeface="+mn-ea"/>
              <a:cs typeface="+mn-cs"/>
            </a:endParaRPr>
          </a:p>
          <a:p>
            <a:pPr marL="0" marR="27305" lvl="0" indent="34290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Trong xã hội hiện đại, cách thể hiện bản thân của giới trẻ đã trở nên đa dạng và phong phú hơn bao giờ hết. Với sự phát triển của công nghệ thông tin và mạng xã hội, giới trẻ có nhiều cơ hội để bộc lộ cá tính, quan điểm và sở thích của mình.</a:t>
            </a:r>
            <a:endParaRPr kumimoji="0" lang="vi-VN" sz="4000" b="0" i="0" u="none" strike="noStrike" kern="1200" cap="none" spc="0" normalizeH="0" baseline="0" noProof="0" dirty="0">
              <a:ln>
                <a:noFill/>
              </a:ln>
              <a:solidFill>
                <a:srgbClr val="212529"/>
              </a:solidFill>
              <a:effectLst/>
              <a:uLnTx/>
              <a:uFillTx/>
              <a:latin typeface="Times New Roman" panose="02020603050405020304" pitchFamily="18" charset="0"/>
              <a:ea typeface="+mn-ea"/>
              <a:cs typeface="+mn-cs"/>
            </a:endParaRPr>
          </a:p>
          <a:p>
            <a:pPr marL="0" marR="27305" lvl="0" indent="34290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Điều đầu tiên, tớ muốn nói đến chính là việc giới trẻ sử dụng mạng xã hội như Facebook, Instagram, TikTok,… để thể hiện bản thân. Họ có thể chia sẻ hình ảnh, video và câu chuyện cá nhân để giao lưu và kết nối với bạn bè. Những bài đăng không chỉ đơn thuần là thông tin cá nhân mà còn phản ánh phong cách sống, sở thích và cá tính của từng người.</a:t>
            </a:r>
            <a:endParaRPr kumimoji="0" lang="vi-VN" sz="4000" b="0" i="0" u="none" strike="noStrike" kern="1200" cap="none" spc="0" normalizeH="0" baseline="0" noProof="0" dirty="0">
              <a:ln>
                <a:noFill/>
              </a:ln>
              <a:solidFill>
                <a:srgbClr val="212529"/>
              </a:solidFill>
              <a:effectLst/>
              <a:uLnTx/>
              <a:uFillTx/>
              <a:latin typeface="Times New Roman" panose="02020603050405020304" pitchFamily="18" charset="0"/>
              <a:ea typeface="+mn-ea"/>
              <a:cs typeface="+mn-cs"/>
            </a:endParaRPr>
          </a:p>
          <a:p>
            <a:pPr marL="0" marR="27305" lvl="0" indent="34290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Thứ hai, thời trang là một trong những cách thể hiện bản thân mạnh mẽ. Giới trẻ hiện nay thường chọn cho mình những bộ trang phục độc đáo, thể hiện cá tính và phong cách riêng. Sự đa dạng trong cách ăn mặc không chỉ giúp họ nổi bật mà còn cho thấy sự sáng tạo và khác biệt trong gu thẩm mĩ.</a:t>
            </a:r>
            <a:endParaRPr kumimoji="0" lang="vi-VN" sz="4000" b="0" i="0" u="none" strike="noStrike" kern="1200" cap="none" spc="0" normalizeH="0" baseline="0" noProof="0" dirty="0">
              <a:ln>
                <a:noFill/>
              </a:ln>
              <a:solidFill>
                <a:srgbClr val="212529"/>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55142783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42900" y="172908"/>
            <a:ext cx="17602200" cy="9941183"/>
          </a:xfrm>
          <a:prstGeom prst="rect">
            <a:avLst/>
          </a:prstGeom>
          <a:solidFill>
            <a:schemeClr val="bg1"/>
          </a:solidFill>
        </p:spPr>
        <p:txBody>
          <a:bodyPr wrap="square">
            <a:spAutoFit/>
          </a:bodyPr>
          <a:lstStyle/>
          <a:p>
            <a:pPr marR="27305" indent="342900" algn="just"/>
            <a:r>
              <a:rPr kumimoji="0" lang="vi-VN"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Thứ ba, nhiều bạn trẻ không chỉ dừng lại ở việc thể hiện bản thân qua hình thức mà còn thông qua nghệ thuật. Họ tham gia vào các hoạt động nghệ thuật như âm nhạc, vẽ tranh, viết lách, hay làm video sáng tạo. Những sản phẩm nghệ thuật này không chỉ là phương tiện thể hiện bản thân mà còn là cách để truyền tải những thông điệp xã hội, những vấn đề mà họ quan tâm.</a:t>
            </a:r>
            <a:endParaRPr kumimoji="0" lang="vi-VN" sz="4000" b="0" i="0" u="none" strike="noStrike" kern="1200" cap="none" spc="0" normalizeH="0" baseline="0" noProof="0" dirty="0">
              <a:ln>
                <a:noFill/>
              </a:ln>
              <a:solidFill>
                <a:srgbClr val="212529"/>
              </a:solidFill>
              <a:effectLst/>
              <a:uLnTx/>
              <a:uFillTx/>
              <a:latin typeface="Times New Roman" panose="02020603050405020304" pitchFamily="18" charset="0"/>
              <a:ea typeface="+mn-ea"/>
              <a:cs typeface="+mn-cs"/>
            </a:endParaRPr>
          </a:p>
          <a:p>
            <a:pPr marR="27305" indent="342900" algn="just"/>
            <a:r>
              <a:rPr lang="vi-VN" sz="4000" dirty="0">
                <a:solidFill>
                  <a:srgbClr val="000000"/>
                </a:solidFill>
                <a:latin typeface="Times New Roman" panose="02020603050405020304" pitchFamily="18" charset="0"/>
                <a:cs typeface="Times New Roman" panose="02020603050405020304" pitchFamily="18" charset="0"/>
              </a:rPr>
              <a:t>Cuối cùng, </a:t>
            </a:r>
            <a:r>
              <a:rPr lang="en-US" sz="4000" dirty="0">
                <a:solidFill>
                  <a:srgbClr val="000000"/>
                </a:solidFill>
                <a:latin typeface="Times New Roman" panose="02020603050405020304" pitchFamily="18" charset="0"/>
                <a:cs typeface="Times New Roman" panose="02020603050405020304" pitchFamily="18" charset="0"/>
              </a:rPr>
              <a:t>n</a:t>
            </a:r>
            <a:r>
              <a:rPr lang="vi-VN" sz="4000" dirty="0">
                <a:solidFill>
                  <a:srgbClr val="000000"/>
                </a:solidFill>
                <a:latin typeface="Times New Roman" panose="02020603050405020304" pitchFamily="18" charset="0"/>
                <a:cs typeface="Times New Roman" panose="02020603050405020304" pitchFamily="18" charset="0"/>
              </a:rPr>
              <a:t>goài việc thể hiện bản thân thông qua nghệ thuật hay mạng xã hội, giới trẻ còn tích cực tham gia vào các hoạt động xã hội, tình nguyện. Họ mong muốn góp phần thay đổi xã hội và thể hiện quan điểm của mình về các vấn đề như bảo vệ môi trường, bình đẳng giới, và quyền con người. Những hành động này không chỉ thể hiện bản thân mà còn tạo ra ảnh hưởng tích cực đến cộng đồng.</a:t>
            </a:r>
            <a:endParaRPr lang="vi-VN" sz="4000" dirty="0">
              <a:solidFill>
                <a:srgbClr val="212529"/>
              </a:solidFill>
              <a:latin typeface="Times New Roman" panose="02020603050405020304" pitchFamily="18" charset="0"/>
              <a:cs typeface="Times New Roman" panose="02020603050405020304" pitchFamily="18" charset="0"/>
            </a:endParaRPr>
          </a:p>
          <a:p>
            <a:pPr algn="just" defTabSz="1371600">
              <a:lnSpc>
                <a:spcPct val="100000"/>
              </a:lnSpc>
            </a:pPr>
            <a:r>
              <a:rPr lang="en-US" sz="4000" dirty="0">
                <a:solidFill>
                  <a:srgbClr val="000000"/>
                </a:solidFill>
                <a:latin typeface="Times New Roman" panose="02020603050405020304" pitchFamily="18" charset="0"/>
                <a:cs typeface="Times New Roman" panose="02020603050405020304" pitchFamily="18" charset="0"/>
              </a:rPr>
              <a:t>    </a:t>
            </a:r>
            <a:r>
              <a:rPr lang="vi-VN" sz="4000" dirty="0">
                <a:solidFill>
                  <a:srgbClr val="000000"/>
                </a:solidFill>
                <a:latin typeface="Times New Roman" panose="02020603050405020304" pitchFamily="18" charset="0"/>
                <a:cs typeface="Times New Roman" panose="02020603050405020304" pitchFamily="18" charset="0"/>
              </a:rPr>
              <a:t>Như vậy, cách thể hiện bản thân của giới trẻ hiện nay không chỉ đơn thuần là những hình thức bề ngoài mà còn là sự kết hợp giữa cá tính, sở thích và quan điểm sống. Việc tìm ra và thể hiện bản thân một cách chân thực là điều vô cùng quan trọng</a:t>
            </a:r>
            <a:r>
              <a:rPr lang="es-ES" sz="4000" kern="100" dirty="0">
                <a:latin typeface="Times New Roman" panose="02020603050405020304" pitchFamily="18" charset="0"/>
                <a:cs typeface="Times New Roman" panose="02020603050405020304" pitchFamily="18" charset="0"/>
              </a:rPr>
              <a:t>, </a:t>
            </a:r>
            <a:r>
              <a:rPr lang="es-ES" sz="4000" kern="100" dirty="0" err="1">
                <a:latin typeface="Times New Roman" panose="02020603050405020304" pitchFamily="18" charset="0"/>
                <a:cs typeface="Times New Roman" panose="02020603050405020304" pitchFamily="18" charset="0"/>
              </a:rPr>
              <a:t>giúp</a:t>
            </a:r>
            <a:r>
              <a:rPr lang="es-ES" sz="4000" kern="100" dirty="0">
                <a:latin typeface="Times New Roman" panose="02020603050405020304" pitchFamily="18" charset="0"/>
                <a:cs typeface="Times New Roman" panose="02020603050405020304" pitchFamily="18" charset="0"/>
              </a:rPr>
              <a:t> </a:t>
            </a:r>
            <a:r>
              <a:rPr lang="es-ES" sz="4000" kern="100" dirty="0" err="1">
                <a:latin typeface="Times New Roman" panose="02020603050405020304" pitchFamily="18" charset="0"/>
                <a:cs typeface="Times New Roman" panose="02020603050405020304" pitchFamily="18" charset="0"/>
              </a:rPr>
              <a:t>giới</a:t>
            </a:r>
            <a:r>
              <a:rPr lang="es-ES" sz="4000" kern="100" dirty="0">
                <a:latin typeface="Times New Roman" panose="02020603050405020304" pitchFamily="18" charset="0"/>
                <a:cs typeface="Times New Roman" panose="02020603050405020304" pitchFamily="18" charset="0"/>
              </a:rPr>
              <a:t> </a:t>
            </a:r>
            <a:r>
              <a:rPr lang="es-ES" sz="4000" kern="100" dirty="0" err="1">
                <a:latin typeface="Times New Roman" panose="02020603050405020304" pitchFamily="18" charset="0"/>
                <a:cs typeface="Times New Roman" panose="02020603050405020304" pitchFamily="18" charset="0"/>
              </a:rPr>
              <a:t>trẻ</a:t>
            </a:r>
            <a:r>
              <a:rPr lang="es-ES" sz="4000" kern="100" dirty="0">
                <a:latin typeface="Times New Roman" panose="02020603050405020304" pitchFamily="18" charset="0"/>
                <a:cs typeface="Times New Roman" panose="02020603050405020304" pitchFamily="18" charset="0"/>
              </a:rPr>
              <a:t> </a:t>
            </a:r>
            <a:r>
              <a:rPr lang="es-ES" sz="4000" kern="100" dirty="0" err="1">
                <a:latin typeface="Times New Roman" panose="02020603050405020304" pitchFamily="18" charset="0"/>
                <a:cs typeface="Times New Roman" panose="02020603050405020304" pitchFamily="18" charset="0"/>
              </a:rPr>
              <a:t>tự</a:t>
            </a:r>
            <a:r>
              <a:rPr lang="es-ES" sz="4000" kern="100" dirty="0">
                <a:latin typeface="Times New Roman" panose="02020603050405020304" pitchFamily="18" charset="0"/>
                <a:cs typeface="Times New Roman" panose="02020603050405020304" pitchFamily="18" charset="0"/>
              </a:rPr>
              <a:t> </a:t>
            </a:r>
            <a:r>
              <a:rPr lang="es-ES" sz="4000" kern="100" dirty="0" err="1">
                <a:latin typeface="Times New Roman" panose="02020603050405020304" pitchFamily="18" charset="0"/>
                <a:cs typeface="Times New Roman" panose="02020603050405020304" pitchFamily="18" charset="0"/>
              </a:rPr>
              <a:t>tin</a:t>
            </a:r>
            <a:r>
              <a:rPr lang="es-ES" sz="4000" kern="100" dirty="0">
                <a:latin typeface="Times New Roman" panose="02020603050405020304" pitchFamily="18" charset="0"/>
                <a:cs typeface="Times New Roman" panose="02020603050405020304" pitchFamily="18" charset="0"/>
              </a:rPr>
              <a:t>, </a:t>
            </a:r>
            <a:r>
              <a:rPr lang="es-ES" sz="4000" kern="100" dirty="0" err="1">
                <a:latin typeface="Times New Roman" panose="02020603050405020304" pitchFamily="18" charset="0"/>
                <a:cs typeface="Times New Roman" panose="02020603050405020304" pitchFamily="18" charset="0"/>
              </a:rPr>
              <a:t>khẳng</a:t>
            </a:r>
            <a:r>
              <a:rPr lang="es-ES" sz="4000" kern="100" dirty="0">
                <a:latin typeface="Times New Roman" panose="02020603050405020304" pitchFamily="18" charset="0"/>
                <a:cs typeface="Times New Roman" panose="02020603050405020304" pitchFamily="18" charset="0"/>
              </a:rPr>
              <a:t> </a:t>
            </a:r>
            <a:r>
              <a:rPr lang="es-ES" sz="4000" kern="100" dirty="0" err="1">
                <a:latin typeface="Times New Roman" panose="02020603050405020304" pitchFamily="18" charset="0"/>
                <a:cs typeface="Times New Roman" panose="02020603050405020304" pitchFamily="18" charset="0"/>
              </a:rPr>
              <a:t>định</a:t>
            </a:r>
            <a:r>
              <a:rPr lang="es-ES" sz="4000" kern="100" dirty="0">
                <a:latin typeface="Times New Roman" panose="02020603050405020304" pitchFamily="18" charset="0"/>
                <a:cs typeface="Times New Roman" panose="02020603050405020304" pitchFamily="18" charset="0"/>
              </a:rPr>
              <a:t> </a:t>
            </a:r>
            <a:r>
              <a:rPr lang="es-ES" sz="4000" kern="100" dirty="0" err="1">
                <a:latin typeface="Times New Roman" panose="02020603050405020304" pitchFamily="18" charset="0"/>
                <a:cs typeface="Times New Roman" panose="02020603050405020304" pitchFamily="18" charset="0"/>
              </a:rPr>
              <a:t>bản</a:t>
            </a:r>
            <a:r>
              <a:rPr lang="es-ES" sz="4000" kern="100" dirty="0">
                <a:latin typeface="Times New Roman" panose="02020603050405020304" pitchFamily="18" charset="0"/>
                <a:cs typeface="Times New Roman" panose="02020603050405020304" pitchFamily="18" charset="0"/>
              </a:rPr>
              <a:t> </a:t>
            </a:r>
            <a:r>
              <a:rPr lang="es-ES" sz="4000" kern="100" dirty="0" err="1">
                <a:latin typeface="Times New Roman" panose="02020603050405020304" pitchFamily="18" charset="0"/>
                <a:cs typeface="Times New Roman" panose="02020603050405020304" pitchFamily="18" charset="0"/>
              </a:rPr>
              <a:t>thân</a:t>
            </a:r>
            <a:r>
              <a:rPr lang="es-ES" sz="4000" kern="100" dirty="0">
                <a:latin typeface="Times New Roman" panose="02020603050405020304" pitchFamily="18" charset="0"/>
                <a:cs typeface="Times New Roman" panose="02020603050405020304" pitchFamily="18" charset="0"/>
              </a:rPr>
              <a:t>, </a:t>
            </a:r>
            <a:r>
              <a:rPr lang="es-ES" sz="4000" kern="100" dirty="0" err="1">
                <a:latin typeface="Times New Roman" panose="02020603050405020304" pitchFamily="18" charset="0"/>
                <a:cs typeface="Times New Roman" panose="02020603050405020304" pitchFamily="18" charset="0"/>
              </a:rPr>
              <a:t>phát</a:t>
            </a:r>
            <a:r>
              <a:rPr lang="es-ES" sz="4000" kern="100" dirty="0">
                <a:latin typeface="Times New Roman" panose="02020603050405020304" pitchFamily="18" charset="0"/>
                <a:cs typeface="Times New Roman" panose="02020603050405020304" pitchFamily="18" charset="0"/>
              </a:rPr>
              <a:t> </a:t>
            </a:r>
            <a:r>
              <a:rPr lang="es-ES" sz="4000" kern="100" dirty="0" err="1">
                <a:latin typeface="Times New Roman" panose="02020603050405020304" pitchFamily="18" charset="0"/>
                <a:cs typeface="Times New Roman" panose="02020603050405020304" pitchFamily="18" charset="0"/>
              </a:rPr>
              <a:t>triển</a:t>
            </a:r>
            <a:r>
              <a:rPr lang="es-ES" sz="4000" kern="100" dirty="0">
                <a:latin typeface="Times New Roman" panose="02020603050405020304" pitchFamily="18" charset="0"/>
                <a:cs typeface="Times New Roman" panose="02020603050405020304" pitchFamily="18" charset="0"/>
              </a:rPr>
              <a:t> </a:t>
            </a:r>
            <a:r>
              <a:rPr lang="es-ES" sz="4000" kern="100" dirty="0" err="1">
                <a:latin typeface="Times New Roman" panose="02020603050405020304" pitchFamily="18" charset="0"/>
                <a:cs typeface="Times New Roman" panose="02020603050405020304" pitchFamily="18" charset="0"/>
              </a:rPr>
              <a:t>khả</a:t>
            </a:r>
            <a:r>
              <a:rPr lang="es-ES" sz="4000" kern="100" dirty="0">
                <a:latin typeface="Times New Roman" panose="02020603050405020304" pitchFamily="18" charset="0"/>
                <a:cs typeface="Times New Roman" panose="02020603050405020304" pitchFamily="18" charset="0"/>
              </a:rPr>
              <a:t> </a:t>
            </a:r>
            <a:r>
              <a:rPr lang="es-ES" sz="4000" kern="100" dirty="0" err="1">
                <a:latin typeface="Times New Roman" panose="02020603050405020304" pitchFamily="18" charset="0"/>
                <a:cs typeface="Times New Roman" panose="02020603050405020304" pitchFamily="18" charset="0"/>
              </a:rPr>
              <a:t>năng</a:t>
            </a:r>
            <a:r>
              <a:rPr lang="es-ES" sz="4000" kern="100" dirty="0">
                <a:latin typeface="Times New Roman" panose="02020603050405020304" pitchFamily="18" charset="0"/>
                <a:cs typeface="Times New Roman" panose="02020603050405020304" pitchFamily="18" charset="0"/>
              </a:rPr>
              <a:t> </a:t>
            </a:r>
            <a:r>
              <a:rPr lang="es-ES" sz="4000" kern="100" dirty="0" err="1">
                <a:latin typeface="Times New Roman" panose="02020603050405020304" pitchFamily="18" charset="0"/>
                <a:cs typeface="Times New Roman" panose="02020603050405020304" pitchFamily="18" charset="0"/>
              </a:rPr>
              <a:t>giao</a:t>
            </a:r>
            <a:r>
              <a:rPr lang="es-ES" sz="4000" kern="100" dirty="0">
                <a:latin typeface="Times New Roman" panose="02020603050405020304" pitchFamily="18" charset="0"/>
                <a:cs typeface="Times New Roman" panose="02020603050405020304" pitchFamily="18" charset="0"/>
              </a:rPr>
              <a:t> </a:t>
            </a:r>
            <a:r>
              <a:rPr lang="es-ES" sz="4000" kern="100" dirty="0" err="1">
                <a:latin typeface="Times New Roman" panose="02020603050405020304" pitchFamily="18" charset="0"/>
                <a:cs typeface="Times New Roman" panose="02020603050405020304" pitchFamily="18" charset="0"/>
              </a:rPr>
              <a:t>tiếp</a:t>
            </a:r>
            <a:r>
              <a:rPr lang="es-ES" sz="4000" kern="100" dirty="0">
                <a:latin typeface="Times New Roman" panose="02020603050405020304" pitchFamily="18" charset="0"/>
                <a:cs typeface="Times New Roman" panose="02020603050405020304" pitchFamily="18" charset="0"/>
              </a:rPr>
              <a:t>, </a:t>
            </a:r>
            <a:r>
              <a:rPr lang="es-ES" sz="4000" kern="100" dirty="0" err="1">
                <a:latin typeface="Times New Roman" panose="02020603050405020304" pitchFamily="18" charset="0"/>
                <a:cs typeface="Times New Roman" panose="02020603050405020304" pitchFamily="18" charset="0"/>
              </a:rPr>
              <a:t>sáng</a:t>
            </a:r>
            <a:r>
              <a:rPr lang="es-ES" sz="4000" kern="100" dirty="0">
                <a:latin typeface="Times New Roman" panose="02020603050405020304" pitchFamily="18" charset="0"/>
                <a:cs typeface="Times New Roman" panose="02020603050405020304" pitchFamily="18" charset="0"/>
              </a:rPr>
              <a:t> </a:t>
            </a:r>
            <a:r>
              <a:rPr lang="es-ES" sz="4000" kern="100" dirty="0" err="1">
                <a:latin typeface="Times New Roman" panose="02020603050405020304" pitchFamily="18" charset="0"/>
                <a:cs typeface="Times New Roman" panose="02020603050405020304" pitchFamily="18" charset="0"/>
              </a:rPr>
              <a:t>tạo</a:t>
            </a:r>
            <a:r>
              <a:rPr lang="es-ES" sz="4000" kern="100" dirty="0">
                <a:latin typeface="Times New Roman" panose="02020603050405020304" pitchFamily="18" charset="0"/>
                <a:cs typeface="Times New Roman" panose="02020603050405020304" pitchFamily="18" charset="0"/>
              </a:rPr>
              <a:t> </a:t>
            </a:r>
            <a:r>
              <a:rPr lang="es-ES" sz="4000" kern="100" dirty="0" err="1">
                <a:latin typeface="Times New Roman" panose="02020603050405020304" pitchFamily="18" charset="0"/>
                <a:cs typeface="Times New Roman" panose="02020603050405020304" pitchFamily="18" charset="0"/>
              </a:rPr>
              <a:t>và</a:t>
            </a:r>
            <a:r>
              <a:rPr lang="es-ES" sz="4000" kern="100" dirty="0">
                <a:latin typeface="Times New Roman" panose="02020603050405020304" pitchFamily="18" charset="0"/>
                <a:cs typeface="Times New Roman" panose="02020603050405020304" pitchFamily="18" charset="0"/>
              </a:rPr>
              <a:t> </a:t>
            </a:r>
            <a:r>
              <a:rPr lang="es-ES" sz="4000" kern="100" dirty="0" err="1">
                <a:latin typeface="Times New Roman" panose="02020603050405020304" pitchFamily="18" charset="0"/>
                <a:cs typeface="Times New Roman" panose="02020603050405020304" pitchFamily="18" charset="0"/>
              </a:rPr>
              <a:t>độc</a:t>
            </a:r>
            <a:r>
              <a:rPr lang="es-ES" sz="4000" kern="100" dirty="0">
                <a:latin typeface="Times New Roman" panose="02020603050405020304" pitchFamily="18" charset="0"/>
                <a:cs typeface="Times New Roman" panose="02020603050405020304" pitchFamily="18" charset="0"/>
              </a:rPr>
              <a:t> </a:t>
            </a:r>
            <a:r>
              <a:rPr lang="es-ES" sz="4000" kern="100" dirty="0" err="1">
                <a:latin typeface="Times New Roman" panose="02020603050405020304" pitchFamily="18" charset="0"/>
                <a:cs typeface="Times New Roman" panose="02020603050405020304" pitchFamily="18" charset="0"/>
              </a:rPr>
              <a:t>lập</a:t>
            </a:r>
            <a:r>
              <a:rPr lang="es-ES" sz="4000" kern="100" dirty="0">
                <a:latin typeface="Times New Roman" panose="02020603050405020304" pitchFamily="18" charset="0"/>
                <a:cs typeface="Times New Roman" panose="02020603050405020304" pitchFamily="18" charset="0"/>
              </a:rPr>
              <a:t>, </a:t>
            </a:r>
            <a:r>
              <a:rPr lang="es-ES" sz="4000" kern="100" dirty="0" err="1">
                <a:latin typeface="Times New Roman" panose="02020603050405020304" pitchFamily="18" charset="0"/>
                <a:cs typeface="Times New Roman" panose="02020603050405020304" pitchFamily="18" charset="0"/>
              </a:rPr>
              <a:t>kết</a:t>
            </a:r>
            <a:r>
              <a:rPr lang="es-ES" sz="4000" kern="100" dirty="0">
                <a:latin typeface="Times New Roman" panose="02020603050405020304" pitchFamily="18" charset="0"/>
                <a:cs typeface="Times New Roman" panose="02020603050405020304" pitchFamily="18" charset="0"/>
              </a:rPr>
              <a:t> </a:t>
            </a:r>
            <a:r>
              <a:rPr lang="es-ES" sz="4000" kern="100" dirty="0" err="1">
                <a:latin typeface="Times New Roman" panose="02020603050405020304" pitchFamily="18" charset="0"/>
                <a:cs typeface="Times New Roman" panose="02020603050405020304" pitchFamily="18" charset="0"/>
              </a:rPr>
              <a:t>nối</a:t>
            </a:r>
            <a:r>
              <a:rPr lang="es-ES" sz="4000" kern="100" dirty="0">
                <a:latin typeface="Times New Roman" panose="02020603050405020304" pitchFamily="18" charset="0"/>
                <a:cs typeface="Times New Roman" panose="02020603050405020304" pitchFamily="18" charset="0"/>
              </a:rPr>
              <a:t> </a:t>
            </a:r>
            <a:r>
              <a:rPr lang="es-ES" sz="4000" kern="100" dirty="0" err="1">
                <a:latin typeface="Times New Roman" panose="02020603050405020304" pitchFamily="18" charset="0"/>
                <a:cs typeface="Times New Roman" panose="02020603050405020304" pitchFamily="18" charset="0"/>
              </a:rPr>
              <a:t>với</a:t>
            </a:r>
            <a:r>
              <a:rPr lang="es-ES" sz="4000" kern="100" dirty="0">
                <a:latin typeface="Times New Roman" panose="02020603050405020304" pitchFamily="18" charset="0"/>
                <a:cs typeface="Times New Roman" panose="02020603050405020304" pitchFamily="18" charset="0"/>
              </a:rPr>
              <a:t> </a:t>
            </a:r>
            <a:r>
              <a:rPr lang="es-ES" sz="4000" kern="100" dirty="0" err="1">
                <a:latin typeface="Times New Roman" panose="02020603050405020304" pitchFamily="18" charset="0"/>
                <a:cs typeface="Times New Roman" panose="02020603050405020304" pitchFamily="18" charset="0"/>
              </a:rPr>
              <a:t>những</a:t>
            </a:r>
            <a:r>
              <a:rPr lang="es-ES" sz="4000" kern="100" dirty="0">
                <a:latin typeface="Times New Roman" panose="02020603050405020304" pitchFamily="18" charset="0"/>
                <a:cs typeface="Times New Roman" panose="02020603050405020304" pitchFamily="18" charset="0"/>
              </a:rPr>
              <a:t> </a:t>
            </a:r>
            <a:r>
              <a:rPr lang="es-ES" sz="4000" kern="100" dirty="0" err="1">
                <a:latin typeface="Times New Roman" panose="02020603050405020304" pitchFamily="18" charset="0"/>
                <a:cs typeface="Times New Roman" panose="02020603050405020304" pitchFamily="18" charset="0"/>
              </a:rPr>
              <a:t>người</a:t>
            </a:r>
            <a:r>
              <a:rPr lang="es-ES" sz="4000" kern="100" dirty="0">
                <a:latin typeface="Times New Roman" panose="02020603050405020304" pitchFamily="18" charset="0"/>
                <a:cs typeface="Times New Roman" panose="02020603050405020304" pitchFamily="18" charset="0"/>
              </a:rPr>
              <a:t> </a:t>
            </a:r>
            <a:r>
              <a:rPr lang="es-ES" sz="4000" kern="100" dirty="0" err="1">
                <a:latin typeface="Times New Roman" panose="02020603050405020304" pitchFamily="18" charset="0"/>
                <a:cs typeface="Times New Roman" panose="02020603050405020304" pitchFamily="18" charset="0"/>
              </a:rPr>
              <a:t>có</a:t>
            </a:r>
            <a:r>
              <a:rPr lang="es-ES" sz="4000" kern="100" dirty="0">
                <a:latin typeface="Times New Roman" panose="02020603050405020304" pitchFamily="18" charset="0"/>
                <a:cs typeface="Times New Roman" panose="02020603050405020304" pitchFamily="18" charset="0"/>
              </a:rPr>
              <a:t> </a:t>
            </a:r>
            <a:r>
              <a:rPr lang="es-ES" sz="4000" kern="100" dirty="0" err="1">
                <a:latin typeface="Times New Roman" panose="02020603050405020304" pitchFamily="18" charset="0"/>
                <a:cs typeface="Times New Roman" panose="02020603050405020304" pitchFamily="18" charset="0"/>
              </a:rPr>
              <a:t>cùng</a:t>
            </a:r>
            <a:r>
              <a:rPr lang="es-ES" sz="4000" kern="100" dirty="0">
                <a:latin typeface="Times New Roman" panose="02020603050405020304" pitchFamily="18" charset="0"/>
                <a:cs typeface="Times New Roman" panose="02020603050405020304" pitchFamily="18" charset="0"/>
              </a:rPr>
              <a:t> </a:t>
            </a:r>
            <a:r>
              <a:rPr lang="es-ES" sz="4000" kern="100" dirty="0" err="1">
                <a:latin typeface="Times New Roman" panose="02020603050405020304" pitchFamily="18" charset="0"/>
                <a:cs typeface="Times New Roman" panose="02020603050405020304" pitchFamily="18" charset="0"/>
              </a:rPr>
              <a:t>sở</a:t>
            </a:r>
            <a:r>
              <a:rPr lang="es-ES" sz="4000" kern="100" dirty="0">
                <a:latin typeface="Times New Roman" panose="02020603050405020304" pitchFamily="18" charset="0"/>
                <a:cs typeface="Times New Roman" panose="02020603050405020304" pitchFamily="18" charset="0"/>
              </a:rPr>
              <a:t> </a:t>
            </a:r>
            <a:r>
              <a:rPr lang="es-ES" sz="4000" kern="100" dirty="0" err="1">
                <a:latin typeface="Times New Roman" panose="02020603050405020304" pitchFamily="18" charset="0"/>
                <a:cs typeface="Times New Roman" panose="02020603050405020304" pitchFamily="18" charset="0"/>
              </a:rPr>
              <a:t>thích</a:t>
            </a:r>
            <a:r>
              <a:rPr lang="vi-VN" sz="4000" dirty="0">
                <a:solidFill>
                  <a:srgbClr val="000000"/>
                </a:solidFill>
                <a:latin typeface="Times New Roman" panose="02020603050405020304" pitchFamily="18" charset="0"/>
                <a:cs typeface="Times New Roman" panose="02020603050405020304" pitchFamily="18" charset="0"/>
              </a:rPr>
              <a:t>. Giới trẻ đang ngày càng nhận thức rõ hơn về giá trị của bản thân và dũng cảm thể hiện điều đó ra ngoài xã hội.</a:t>
            </a:r>
            <a:endParaRPr lang="en-US" sz="4000"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6734604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71500" y="647700"/>
            <a:ext cx="17145000" cy="8710077"/>
          </a:xfrm>
          <a:prstGeom prst="rect">
            <a:avLst/>
          </a:prstGeom>
          <a:solidFill>
            <a:schemeClr val="bg1"/>
          </a:solidFill>
        </p:spPr>
        <p:txBody>
          <a:bodyPr wrap="square">
            <a:spAutoFit/>
          </a:bodyPr>
          <a:lstStyle/>
          <a:p>
            <a:pPr marL="0" marR="27305" lvl="0" indent="342900" algn="just" defTabSz="914400" rtl="0" eaLnBrk="1" fontAlgn="auto" latinLnBrk="0" hangingPunct="1">
              <a:lnSpc>
                <a:spcPct val="100000"/>
              </a:lnSpc>
              <a:spcBef>
                <a:spcPts val="0"/>
              </a:spcBef>
              <a:spcAft>
                <a:spcPts val="0"/>
              </a:spcAft>
              <a:buClrTx/>
              <a:buSzTx/>
              <a:buFontTx/>
              <a:buNone/>
              <a:tabLst/>
              <a:defRPr/>
            </a:pPr>
            <a:r>
              <a:rPr kumimoji="0" lang="es-ES" sz="4000" b="0" i="0" u="none" strike="noStrike" kern="1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s-ES" sz="40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Bên</a:t>
            </a:r>
            <a:r>
              <a:rPr kumimoji="0" lang="es-ES" sz="40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s-ES" sz="40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cạnh</a:t>
            </a:r>
            <a:r>
              <a:rPr kumimoji="0" lang="es-ES" sz="40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s-ES" sz="40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những</a:t>
            </a:r>
            <a:r>
              <a:rPr kumimoji="0" lang="es-ES" sz="40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s-ES" sz="40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ưu</a:t>
            </a:r>
            <a:r>
              <a:rPr kumimoji="0" lang="es-ES" sz="40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s-ES" sz="40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điểm</a:t>
            </a:r>
            <a:r>
              <a:rPr kumimoji="0" lang="es-ES" sz="40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s-ES" sz="40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nổi</a:t>
            </a:r>
            <a:r>
              <a:rPr kumimoji="0" lang="es-ES" sz="40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s-ES" sz="40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trội</a:t>
            </a:r>
            <a:r>
              <a:rPr kumimoji="0" lang="es-ES" sz="40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s-ES" sz="40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thì</a:t>
            </a:r>
            <a:r>
              <a:rPr kumimoji="0" lang="es-ES" sz="40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s-ES" sz="40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việc</a:t>
            </a:r>
            <a:r>
              <a:rPr kumimoji="0" lang="es-ES" sz="40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s-ES" sz="40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thể</a:t>
            </a:r>
            <a:r>
              <a:rPr kumimoji="0" lang="es-ES" sz="40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s-ES" sz="40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hiện</a:t>
            </a:r>
            <a:r>
              <a:rPr kumimoji="0" lang="es-ES" sz="40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s-ES" sz="40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bản</a:t>
            </a:r>
            <a:r>
              <a:rPr kumimoji="0" lang="es-ES" sz="40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s-ES" sz="40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thân</a:t>
            </a:r>
            <a:r>
              <a:rPr kumimoji="0" lang="es-ES" sz="40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s-ES" sz="40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còn</a:t>
            </a:r>
            <a:r>
              <a:rPr kumimoji="0" lang="es-ES" sz="40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s-ES" sz="40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tồn</a:t>
            </a:r>
            <a:r>
              <a:rPr kumimoji="0" lang="es-ES" sz="40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s-ES" sz="40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tại</a:t>
            </a:r>
            <a:r>
              <a:rPr kumimoji="0" lang="es-ES" sz="40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s-ES" sz="40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song</a:t>
            </a:r>
            <a:r>
              <a:rPr kumimoji="0" lang="es-ES" sz="40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s-ES" sz="40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song</a:t>
            </a:r>
            <a:r>
              <a:rPr kumimoji="0" lang="es-ES" sz="40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s-ES" sz="40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một</a:t>
            </a:r>
            <a:r>
              <a:rPr kumimoji="0" lang="es-ES" sz="40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s-ES" sz="40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số</a:t>
            </a:r>
            <a:r>
              <a:rPr kumimoji="0" lang="es-ES" sz="40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s-ES" sz="40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nhược</a:t>
            </a:r>
            <a:r>
              <a:rPr kumimoji="0" lang="es-ES" sz="40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s-ES" sz="40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điểm</a:t>
            </a:r>
            <a:r>
              <a:rPr kumimoji="0" lang="es-ES" sz="40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s-ES" sz="40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như</a:t>
            </a:r>
            <a:r>
              <a:rPr kumimoji="0" lang="es-ES" sz="40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s-ES" sz="40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một</a:t>
            </a:r>
            <a:r>
              <a:rPr kumimoji="0" lang="es-ES" sz="40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s-ES" sz="40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số</a:t>
            </a:r>
            <a:r>
              <a:rPr kumimoji="0" lang="es-ES" sz="40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s-ES" sz="40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cách</a:t>
            </a:r>
            <a:r>
              <a:rPr kumimoji="0" lang="es-ES" sz="40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s-ES" sz="40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thể</a:t>
            </a:r>
            <a:r>
              <a:rPr kumimoji="0" lang="es-ES" sz="40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s-ES" sz="40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hiện</a:t>
            </a:r>
            <a:r>
              <a:rPr kumimoji="0" lang="es-ES" sz="40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s-ES" sz="40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bản</a:t>
            </a:r>
            <a:r>
              <a:rPr kumimoji="0" lang="es-ES" sz="40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s-ES" sz="40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thân</a:t>
            </a:r>
            <a:r>
              <a:rPr kumimoji="0" lang="es-ES" sz="40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s-ES" sz="40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s-ES" sz="40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s-ES" sz="40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thể</a:t>
            </a:r>
            <a:r>
              <a:rPr kumimoji="0" lang="es-ES" sz="40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s-ES" sz="40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ảnh</a:t>
            </a:r>
            <a:r>
              <a:rPr kumimoji="0" lang="es-ES" sz="40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s-ES" sz="40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hưởng</a:t>
            </a:r>
            <a:r>
              <a:rPr kumimoji="0" lang="es-ES" sz="40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s-ES" sz="40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đến</a:t>
            </a:r>
            <a:r>
              <a:rPr kumimoji="0" lang="es-ES" sz="40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s-ES" sz="40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sức</a:t>
            </a:r>
            <a:r>
              <a:rPr kumimoji="0" lang="es-ES" sz="40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s-ES" sz="40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khỏe</a:t>
            </a:r>
            <a:r>
              <a:rPr kumimoji="0" lang="es-ES" sz="40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s-ES" sz="40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thời</a:t>
            </a:r>
            <a:r>
              <a:rPr kumimoji="0" lang="es-ES" sz="40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s-ES" sz="40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gian</a:t>
            </a:r>
            <a:r>
              <a:rPr kumimoji="0" lang="es-ES" sz="40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s-ES" sz="40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s-ES" sz="40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s-ES" sz="40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học</a:t>
            </a:r>
            <a:r>
              <a:rPr kumimoji="0" lang="es-ES" sz="40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s-ES" sz="40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tập</a:t>
            </a:r>
            <a:r>
              <a:rPr kumimoji="0" lang="es-ES" sz="40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s-ES" sz="40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dễ</a:t>
            </a:r>
            <a:r>
              <a:rPr kumimoji="0" lang="es-ES" sz="40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s-ES" sz="40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bị</a:t>
            </a:r>
            <a:r>
              <a:rPr kumimoji="0" lang="es-ES" sz="40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s-ES" sz="40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cuốn</a:t>
            </a:r>
            <a:r>
              <a:rPr kumimoji="0" lang="es-ES" sz="40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s-ES" sz="40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theo</a:t>
            </a:r>
            <a:r>
              <a:rPr kumimoji="0" lang="es-ES" sz="40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s-ES" sz="40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trào</a:t>
            </a:r>
            <a:r>
              <a:rPr kumimoji="0" lang="es-ES" sz="40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s-ES" sz="40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lưu</a:t>
            </a:r>
            <a:r>
              <a:rPr kumimoji="0" lang="es-ES" sz="40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s-ES" sz="40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đánh</a:t>
            </a:r>
            <a:r>
              <a:rPr kumimoji="0" lang="es-ES" sz="40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s-ES" sz="40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mất</a:t>
            </a:r>
            <a:r>
              <a:rPr kumimoji="0" lang="es-ES" sz="40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s-ES" sz="40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bản</a:t>
            </a:r>
            <a:r>
              <a:rPr kumimoji="0" lang="es-ES" sz="40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s-ES" sz="40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thân</a:t>
            </a:r>
            <a:r>
              <a:rPr kumimoji="0" lang="es-ES" sz="40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s-ES" sz="40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gây</a:t>
            </a:r>
            <a:r>
              <a:rPr kumimoji="0" lang="es-ES" sz="40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s-ES" sz="40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ra</a:t>
            </a:r>
            <a:r>
              <a:rPr kumimoji="0" lang="es-ES" sz="40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s-ES" sz="40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những</a:t>
            </a:r>
            <a:r>
              <a:rPr kumimoji="0" lang="es-ES" sz="40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s-ES" sz="40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tranh</a:t>
            </a:r>
            <a:r>
              <a:rPr kumimoji="0" lang="es-ES" sz="40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s-ES" sz="40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cãi</a:t>
            </a:r>
            <a:r>
              <a:rPr kumimoji="0" lang="es-ES" sz="40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s-ES" sz="40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mâu</a:t>
            </a:r>
            <a:r>
              <a:rPr kumimoji="0" lang="es-ES" sz="40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s-ES" sz="40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thuẫn</a:t>
            </a:r>
            <a:r>
              <a:rPr kumimoji="0" lang="es-ES" sz="40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s-ES" sz="40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trong</a:t>
            </a:r>
            <a:r>
              <a:rPr kumimoji="0" lang="es-ES" sz="40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s-ES" sz="40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xã</a:t>
            </a:r>
            <a:r>
              <a:rPr kumimoji="0" lang="es-ES" sz="40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s-ES" sz="40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hội</a:t>
            </a:r>
            <a:r>
              <a:rPr kumimoji="0" lang="es-ES" sz="40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212529"/>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212529"/>
                </a:solidFill>
                <a:effectLst/>
                <a:uLnTx/>
                <a:uFillTx/>
                <a:latin typeface="Times New Roman" panose="02020603050405020304" pitchFamily="18" charset="0"/>
                <a:ea typeface="+mn-ea"/>
                <a:cs typeface="Times New Roman" panose="02020603050405020304" pitchFamily="18" charset="0"/>
              </a:rPr>
              <a:t>Vậy</a:t>
            </a:r>
            <a:r>
              <a:rPr kumimoji="0" lang="en-US" sz="4000" b="0" i="0" u="none" strike="noStrike" kern="1200" cap="none" spc="0" normalizeH="0" baseline="0" noProof="0" dirty="0">
                <a:ln>
                  <a:noFill/>
                </a:ln>
                <a:solidFill>
                  <a:srgbClr val="212529"/>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212529"/>
                </a:solidFill>
                <a:effectLst/>
                <a:uLnTx/>
                <a:uFillTx/>
                <a:latin typeface="Times New Roman" panose="02020603050405020304" pitchFamily="18" charset="0"/>
                <a:ea typeface="+mn-ea"/>
                <a:cs typeface="Times New Roman" panose="02020603050405020304" pitchFamily="18" charset="0"/>
              </a:rPr>
              <a:t>câu</a:t>
            </a:r>
            <a:r>
              <a:rPr kumimoji="0" lang="en-US" sz="4000" b="0" i="0" u="none" strike="noStrike" kern="1200" cap="none" spc="0" normalizeH="0" baseline="0" noProof="0" dirty="0">
                <a:ln>
                  <a:noFill/>
                </a:ln>
                <a:solidFill>
                  <a:srgbClr val="212529"/>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212529"/>
                </a:solidFill>
                <a:effectLst/>
                <a:uLnTx/>
                <a:uFillTx/>
                <a:latin typeface="Times New Roman" panose="02020603050405020304" pitchFamily="18" charset="0"/>
                <a:ea typeface="+mn-ea"/>
                <a:cs typeface="Times New Roman" panose="02020603050405020304" pitchFamily="18" charset="0"/>
              </a:rPr>
              <a:t>hỏi</a:t>
            </a:r>
            <a:r>
              <a:rPr kumimoji="0" lang="en-US" sz="4000" b="0" i="0" u="none" strike="noStrike" kern="1200" cap="none" spc="0" normalizeH="0" baseline="0" noProof="0" dirty="0">
                <a:ln>
                  <a:noFill/>
                </a:ln>
                <a:solidFill>
                  <a:srgbClr val="212529"/>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212529"/>
                </a:solidFill>
                <a:effectLst/>
                <a:uLnTx/>
                <a:uFillTx/>
                <a:latin typeface="Times New Roman" panose="02020603050405020304" pitchFamily="18" charset="0"/>
                <a:ea typeface="+mn-ea"/>
                <a:cs typeface="Times New Roman" panose="02020603050405020304" pitchFamily="18" charset="0"/>
              </a:rPr>
              <a:t>đặt</a:t>
            </a:r>
            <a:r>
              <a:rPr kumimoji="0" lang="en-US" sz="4000" b="0" i="0" u="none" strike="noStrike" kern="1200" cap="none" spc="0" normalizeH="0" baseline="0" noProof="0" dirty="0">
                <a:ln>
                  <a:noFill/>
                </a:ln>
                <a:solidFill>
                  <a:srgbClr val="212529"/>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212529"/>
                </a:solidFill>
                <a:effectLst/>
                <a:uLnTx/>
                <a:uFillTx/>
                <a:latin typeface="Times New Roman" panose="02020603050405020304" pitchFamily="18" charset="0"/>
                <a:ea typeface="+mn-ea"/>
                <a:cs typeface="Times New Roman" panose="02020603050405020304" pitchFamily="18" charset="0"/>
              </a:rPr>
              <a:t>ra</a:t>
            </a:r>
            <a:r>
              <a:rPr kumimoji="0" lang="en-US" sz="4000" b="0" i="0" u="none" strike="noStrike" kern="1200" cap="none" spc="0" normalizeH="0" baseline="0" noProof="0" dirty="0">
                <a:ln>
                  <a:noFill/>
                </a:ln>
                <a:solidFill>
                  <a:srgbClr val="212529"/>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212529"/>
                </a:solidFill>
                <a:effectLst/>
                <a:uLnTx/>
                <a:uFillTx/>
                <a:latin typeface="Times New Roman" panose="02020603050405020304" pitchFamily="18" charset="0"/>
                <a:ea typeface="+mn-ea"/>
                <a:cs typeface="Times New Roman" panose="02020603050405020304" pitchFamily="18" charset="0"/>
              </a:rPr>
              <a:t>là</a:t>
            </a:r>
            <a:r>
              <a:rPr kumimoji="0" lang="en-US" sz="4000" b="0" i="0" u="none" strike="noStrike" kern="1200" cap="none" spc="0" normalizeH="0" baseline="0" noProof="0" dirty="0">
                <a:ln>
                  <a:noFill/>
                </a:ln>
                <a:solidFill>
                  <a:srgbClr val="212529"/>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212529"/>
                </a:solidFill>
                <a:effectLst/>
                <a:uLnTx/>
                <a:uFillTx/>
                <a:latin typeface="Times New Roman" panose="02020603050405020304" pitchFamily="18" charset="0"/>
                <a:ea typeface="+mn-ea"/>
                <a:cs typeface="Times New Roman" panose="02020603050405020304" pitchFamily="18" charset="0"/>
              </a:rPr>
              <a:t>Làm</a:t>
            </a:r>
            <a:r>
              <a:rPr kumimoji="0" lang="en-US" sz="4000" b="0" i="0" u="none" strike="noStrike" kern="1200" cap="none" spc="0" normalizeH="0" baseline="0" noProof="0" dirty="0">
                <a:ln>
                  <a:noFill/>
                </a:ln>
                <a:solidFill>
                  <a:srgbClr val="212529"/>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212529"/>
                </a:solidFill>
                <a:effectLst/>
                <a:uLnTx/>
                <a:uFillTx/>
                <a:latin typeface="Times New Roman" panose="02020603050405020304" pitchFamily="18" charset="0"/>
                <a:ea typeface="+mn-ea"/>
                <a:cs typeface="Times New Roman" panose="02020603050405020304" pitchFamily="18" charset="0"/>
              </a:rPr>
              <a:t>sao</a:t>
            </a:r>
            <a:r>
              <a:rPr kumimoji="0" lang="en-US" sz="4000" b="0" i="0" u="none" strike="noStrike" kern="1200" cap="none" spc="0" normalizeH="0" baseline="0" noProof="0" dirty="0">
                <a:ln>
                  <a:noFill/>
                </a:ln>
                <a:solidFill>
                  <a:srgbClr val="212529"/>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212529"/>
                </a:solidFill>
                <a:effectLst/>
                <a:uLnTx/>
                <a:uFillTx/>
                <a:latin typeface="Times New Roman" panose="02020603050405020304" pitchFamily="18" charset="0"/>
                <a:ea typeface="+mn-ea"/>
                <a:cs typeface="Times New Roman" panose="02020603050405020304" pitchFamily="18" charset="0"/>
              </a:rPr>
              <a:t>để</a:t>
            </a:r>
            <a:r>
              <a:rPr kumimoji="0" lang="en-US" sz="4000" b="0" i="0" u="none" strike="noStrike" kern="1200" cap="none" spc="0" normalizeH="0" baseline="0" noProof="0" dirty="0">
                <a:ln>
                  <a:noFill/>
                </a:ln>
                <a:solidFill>
                  <a:srgbClr val="212529"/>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212529"/>
                </a:solidFill>
                <a:effectLst/>
                <a:uLnTx/>
                <a:uFillTx/>
                <a:latin typeface="Times New Roman" panose="02020603050405020304" pitchFamily="18" charset="0"/>
                <a:ea typeface="+mn-ea"/>
                <a:cs typeface="Times New Roman" panose="02020603050405020304" pitchFamily="18" charset="0"/>
              </a:rPr>
              <a:t>vừa</a:t>
            </a:r>
            <a:r>
              <a:rPr kumimoji="0" lang="en-US" sz="4000" b="0" i="0" u="none" strike="noStrike" kern="1200" cap="none" spc="0" normalizeH="0" baseline="0" noProof="0" dirty="0">
                <a:ln>
                  <a:noFill/>
                </a:ln>
                <a:solidFill>
                  <a:srgbClr val="212529"/>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212529"/>
                </a:solidFill>
                <a:effectLst/>
                <a:uLnTx/>
                <a:uFillTx/>
                <a:latin typeface="Times New Roman" panose="02020603050405020304" pitchFamily="18" charset="0"/>
                <a:ea typeface="+mn-ea"/>
                <a:cs typeface="Times New Roman" panose="02020603050405020304" pitchFamily="18" charset="0"/>
              </a:rPr>
              <a:t>thể</a:t>
            </a:r>
            <a:r>
              <a:rPr kumimoji="0" lang="en-US" sz="4000" b="0" i="0" u="none" strike="noStrike" kern="1200" cap="none" spc="0" normalizeH="0" baseline="0" noProof="0" dirty="0">
                <a:ln>
                  <a:noFill/>
                </a:ln>
                <a:solidFill>
                  <a:srgbClr val="212529"/>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212529"/>
                </a:solidFill>
                <a:effectLst/>
                <a:uLnTx/>
                <a:uFillTx/>
                <a:latin typeface="Times New Roman" panose="02020603050405020304" pitchFamily="18" charset="0"/>
                <a:ea typeface="+mn-ea"/>
                <a:cs typeface="Times New Roman" panose="02020603050405020304" pitchFamily="18" charset="0"/>
              </a:rPr>
              <a:t>hiện</a:t>
            </a:r>
            <a:r>
              <a:rPr kumimoji="0" lang="en-US" sz="4000" b="0" i="0" u="none" strike="noStrike" kern="1200" cap="none" spc="0" normalizeH="0" baseline="0" noProof="0" dirty="0">
                <a:ln>
                  <a:noFill/>
                </a:ln>
                <a:solidFill>
                  <a:srgbClr val="212529"/>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212529"/>
                </a:solidFill>
                <a:effectLst/>
                <a:uLnTx/>
                <a:uFillTx/>
                <a:latin typeface="Times New Roman" panose="02020603050405020304" pitchFamily="18" charset="0"/>
                <a:ea typeface="+mn-ea"/>
                <a:cs typeface="Times New Roman" panose="02020603050405020304" pitchFamily="18" charset="0"/>
              </a:rPr>
              <a:t>được</a:t>
            </a:r>
            <a:r>
              <a:rPr kumimoji="0" lang="en-US" sz="4000" b="0" i="0" u="none" strike="noStrike" kern="1200" cap="none" spc="0" normalizeH="0" baseline="0" noProof="0" dirty="0">
                <a:ln>
                  <a:noFill/>
                </a:ln>
                <a:solidFill>
                  <a:srgbClr val="212529"/>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212529"/>
                </a:solidFill>
                <a:effectLst/>
                <a:uLnTx/>
                <a:uFillTx/>
                <a:latin typeface="Times New Roman" panose="02020603050405020304" pitchFamily="18" charset="0"/>
                <a:ea typeface="+mn-ea"/>
                <a:cs typeface="Times New Roman" panose="02020603050405020304" pitchFamily="18" charset="0"/>
              </a:rPr>
              <a:t>bản</a:t>
            </a:r>
            <a:r>
              <a:rPr kumimoji="0" lang="en-US" sz="4000" b="0" i="0" u="none" strike="noStrike" kern="1200" cap="none" spc="0" normalizeH="0" baseline="0" noProof="0" dirty="0">
                <a:ln>
                  <a:noFill/>
                </a:ln>
                <a:solidFill>
                  <a:srgbClr val="212529"/>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212529"/>
                </a:solidFill>
                <a:effectLst/>
                <a:uLnTx/>
                <a:uFillTx/>
                <a:latin typeface="Times New Roman" panose="02020603050405020304" pitchFamily="18" charset="0"/>
                <a:ea typeface="+mn-ea"/>
                <a:cs typeface="Times New Roman" panose="02020603050405020304" pitchFamily="18" charset="0"/>
              </a:rPr>
              <a:t>thân</a:t>
            </a:r>
            <a:r>
              <a:rPr kumimoji="0" lang="en-US" sz="4000" b="0" i="0" u="none" strike="noStrike" kern="1200" cap="none" spc="0" normalizeH="0" baseline="0" noProof="0" dirty="0">
                <a:ln>
                  <a:noFill/>
                </a:ln>
                <a:solidFill>
                  <a:srgbClr val="212529"/>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212529"/>
                </a:solidFill>
                <a:effectLst/>
                <a:uLnTx/>
                <a:uFillTx/>
                <a:latin typeface="Times New Roman" panose="02020603050405020304" pitchFamily="18" charset="0"/>
                <a:ea typeface="+mn-ea"/>
                <a:cs typeface="Times New Roman" panose="02020603050405020304" pitchFamily="18" charset="0"/>
              </a:rPr>
              <a:t>vừa</a:t>
            </a:r>
            <a:r>
              <a:rPr kumimoji="0" lang="en-US" sz="4000" b="0" i="0" u="none" strike="noStrike" kern="1200" cap="none" spc="0" normalizeH="0" baseline="0" noProof="0" dirty="0">
                <a:ln>
                  <a:noFill/>
                </a:ln>
                <a:solidFill>
                  <a:srgbClr val="212529"/>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212529"/>
                </a:solidFill>
                <a:effectLst/>
                <a:uLnTx/>
                <a:uFillTx/>
                <a:latin typeface="Times New Roman" panose="02020603050405020304" pitchFamily="18" charset="0"/>
                <a:ea typeface="+mn-ea"/>
                <a:cs typeface="Times New Roman" panose="02020603050405020304" pitchFamily="18" charset="0"/>
              </a:rPr>
              <a:t>tránh</a:t>
            </a:r>
            <a:r>
              <a:rPr kumimoji="0" lang="en-US" sz="4000" b="0" i="0" u="none" strike="noStrike" kern="1200" cap="none" spc="0" normalizeH="0" baseline="0" noProof="0" dirty="0">
                <a:ln>
                  <a:noFill/>
                </a:ln>
                <a:solidFill>
                  <a:srgbClr val="212529"/>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212529"/>
                </a:solidFill>
                <a:effectLst/>
                <a:uLnTx/>
                <a:uFillTx/>
                <a:latin typeface="Times New Roman" panose="02020603050405020304" pitchFamily="18" charset="0"/>
                <a:ea typeface="+mn-ea"/>
                <a:cs typeface="Times New Roman" panose="02020603050405020304" pitchFamily="18" charset="0"/>
              </a:rPr>
              <a:t>được</a:t>
            </a:r>
            <a:r>
              <a:rPr kumimoji="0" lang="en-US" sz="4000" b="0" i="0" u="none" strike="noStrike" kern="1200" cap="none" spc="0" normalizeH="0" baseline="0" noProof="0" dirty="0">
                <a:ln>
                  <a:noFill/>
                </a:ln>
                <a:solidFill>
                  <a:srgbClr val="212529"/>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212529"/>
                </a:solidFill>
                <a:effectLst/>
                <a:uLnTx/>
                <a:uFillTx/>
                <a:latin typeface="Times New Roman" panose="02020603050405020304" pitchFamily="18" charset="0"/>
                <a:ea typeface="+mn-ea"/>
                <a:cs typeface="Times New Roman" panose="02020603050405020304" pitchFamily="18" charset="0"/>
              </a:rPr>
              <a:t>những</a:t>
            </a:r>
            <a:r>
              <a:rPr kumimoji="0" lang="en-US" sz="4000" b="0" i="0" u="none" strike="noStrike" kern="1200" cap="none" spc="0" normalizeH="0" baseline="0" noProof="0" dirty="0">
                <a:ln>
                  <a:noFill/>
                </a:ln>
                <a:solidFill>
                  <a:srgbClr val="212529"/>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212529"/>
                </a:solidFill>
                <a:effectLst/>
                <a:uLnTx/>
                <a:uFillTx/>
                <a:latin typeface="Times New Roman" panose="02020603050405020304" pitchFamily="18" charset="0"/>
                <a:ea typeface="+mn-ea"/>
                <a:cs typeface="Times New Roman" panose="02020603050405020304" pitchFamily="18" charset="0"/>
              </a:rPr>
              <a:t>điều</a:t>
            </a:r>
            <a:r>
              <a:rPr kumimoji="0" lang="en-US" sz="4000" b="0" i="0" u="none" strike="noStrike" kern="1200" cap="none" spc="0" normalizeH="0" baseline="0" noProof="0" dirty="0">
                <a:ln>
                  <a:noFill/>
                </a:ln>
                <a:solidFill>
                  <a:srgbClr val="212529"/>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212529"/>
                </a:solidFill>
                <a:effectLst/>
                <a:uLnTx/>
                <a:uFillTx/>
                <a:latin typeface="Times New Roman" panose="02020603050405020304" pitchFamily="18" charset="0"/>
                <a:ea typeface="+mn-ea"/>
                <a:cs typeface="Times New Roman" panose="02020603050405020304" pitchFamily="18" charset="0"/>
              </a:rPr>
              <a:t>không</a:t>
            </a:r>
            <a:r>
              <a:rPr kumimoji="0" lang="en-US" sz="4000" b="0" i="0" u="none" strike="noStrike" kern="1200" cap="none" spc="0" normalizeH="0" baseline="0" noProof="0" dirty="0">
                <a:ln>
                  <a:noFill/>
                </a:ln>
                <a:solidFill>
                  <a:srgbClr val="212529"/>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212529"/>
                </a:solidFill>
                <a:effectLst/>
                <a:uLnTx/>
                <a:uFillTx/>
                <a:latin typeface="Times New Roman" panose="02020603050405020304" pitchFamily="18" charset="0"/>
                <a:ea typeface="+mn-ea"/>
                <a:cs typeface="Times New Roman" panose="02020603050405020304" pitchFamily="18" charset="0"/>
              </a:rPr>
              <a:t>mong</a:t>
            </a:r>
            <a:r>
              <a:rPr kumimoji="0" lang="en-US" sz="4000" b="0" i="0" u="none" strike="noStrike" kern="1200" cap="none" spc="0" normalizeH="0" baseline="0" noProof="0" dirty="0">
                <a:ln>
                  <a:noFill/>
                </a:ln>
                <a:solidFill>
                  <a:srgbClr val="212529"/>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212529"/>
                </a:solidFill>
                <a:effectLst/>
                <a:uLnTx/>
                <a:uFillTx/>
                <a:latin typeface="Times New Roman" panose="02020603050405020304" pitchFamily="18" charset="0"/>
                <a:ea typeface="+mn-ea"/>
                <a:cs typeface="Times New Roman" panose="02020603050405020304" pitchFamily="18" charset="0"/>
              </a:rPr>
              <a:t>muốn</a:t>
            </a:r>
            <a:r>
              <a:rPr kumimoji="0" lang="en-US" sz="4000" b="0" i="0" u="none" strike="noStrike" kern="1200" cap="none" spc="0" normalizeH="0" baseline="0" noProof="0" dirty="0">
                <a:ln>
                  <a:noFill/>
                </a:ln>
                <a:solidFill>
                  <a:srgbClr val="212529"/>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212529"/>
                </a:solidFill>
                <a:effectLst/>
                <a:uLnTx/>
                <a:uFillTx/>
                <a:latin typeface="Times New Roman" panose="02020603050405020304" pitchFamily="18" charset="0"/>
                <a:ea typeface="+mn-ea"/>
                <a:cs typeface="Times New Roman" panose="02020603050405020304" pitchFamily="18" charset="0"/>
              </a:rPr>
              <a:t>mà</a:t>
            </a:r>
            <a:r>
              <a:rPr kumimoji="0" lang="en-US" sz="4000" b="0" i="0" u="none" strike="noStrike" kern="1200" cap="none" spc="0" normalizeH="0" baseline="0" noProof="0" dirty="0">
                <a:ln>
                  <a:noFill/>
                </a:ln>
                <a:solidFill>
                  <a:srgbClr val="212529"/>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212529"/>
                </a:solidFill>
                <a:effectLst/>
                <a:uLnTx/>
                <a:uFillTx/>
                <a:latin typeface="Times New Roman" panose="02020603050405020304" pitchFamily="18" charset="0"/>
                <a:ea typeface="+mn-ea"/>
                <a:cs typeface="Times New Roman" panose="02020603050405020304" pitchFamily="18" charset="0"/>
              </a:rPr>
              <a:t>chúng</a:t>
            </a:r>
            <a:r>
              <a:rPr kumimoji="0" lang="en-US" sz="4000" b="0" i="0" u="none" strike="noStrike" kern="1200" cap="none" spc="0" normalizeH="0" baseline="0" noProof="0" dirty="0">
                <a:ln>
                  <a:noFill/>
                </a:ln>
                <a:solidFill>
                  <a:srgbClr val="212529"/>
                </a:solidFill>
                <a:effectLst/>
                <a:uLnTx/>
                <a:uFillTx/>
                <a:latin typeface="Times New Roman" panose="02020603050405020304" pitchFamily="18" charset="0"/>
                <a:ea typeface="+mn-ea"/>
                <a:cs typeface="Times New Roman" panose="02020603050405020304" pitchFamily="18" charset="0"/>
              </a:rPr>
              <a:t> ta </a:t>
            </a:r>
            <a:r>
              <a:rPr kumimoji="0" lang="en-US" sz="4000" b="0" i="0" u="none" strike="noStrike" kern="1200" cap="none" spc="0" normalizeH="0" baseline="0" noProof="0" dirty="0" err="1">
                <a:ln>
                  <a:noFill/>
                </a:ln>
                <a:solidFill>
                  <a:srgbClr val="212529"/>
                </a:solidFill>
                <a:effectLst/>
                <a:uLnTx/>
                <a:uFillTx/>
                <a:latin typeface="Times New Roman" panose="02020603050405020304" pitchFamily="18" charset="0"/>
                <a:ea typeface="+mn-ea"/>
                <a:cs typeface="Times New Roman" panose="02020603050405020304" pitchFamily="18" charset="0"/>
              </a:rPr>
              <a:t>vừa</a:t>
            </a:r>
            <a:r>
              <a:rPr kumimoji="0" lang="en-US" sz="4000" b="0" i="0" u="none" strike="noStrike" kern="1200" cap="none" spc="0" normalizeH="0" baseline="0" noProof="0" dirty="0">
                <a:ln>
                  <a:noFill/>
                </a:ln>
                <a:solidFill>
                  <a:srgbClr val="212529"/>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212529"/>
                </a:solidFill>
                <a:effectLst/>
                <a:uLnTx/>
                <a:uFillTx/>
                <a:latin typeface="Times New Roman" panose="02020603050405020304" pitchFamily="18" charset="0"/>
                <a:ea typeface="+mn-ea"/>
                <a:cs typeface="Times New Roman" panose="02020603050405020304" pitchFamily="18" charset="0"/>
              </a:rPr>
              <a:t>đề</a:t>
            </a:r>
            <a:r>
              <a:rPr kumimoji="0" lang="en-US" sz="4000" b="0" i="0" u="none" strike="noStrike" kern="1200" cap="none" spc="0" normalizeH="0" baseline="0" noProof="0" dirty="0">
                <a:ln>
                  <a:noFill/>
                </a:ln>
                <a:solidFill>
                  <a:srgbClr val="212529"/>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212529"/>
                </a:solidFill>
                <a:effectLst/>
                <a:uLnTx/>
                <a:uFillTx/>
                <a:latin typeface="Times New Roman" panose="02020603050405020304" pitchFamily="18" charset="0"/>
                <a:ea typeface="+mn-ea"/>
                <a:cs typeface="Times New Roman" panose="02020603050405020304" pitchFamily="18" charset="0"/>
              </a:rPr>
              <a:t>cập</a:t>
            </a:r>
            <a:r>
              <a:rPr kumimoji="0" lang="en-US" sz="4000" b="0" i="0" u="none" strike="noStrike" kern="1200" cap="none" spc="0" normalizeH="0" baseline="0" noProof="0" dirty="0">
                <a:ln>
                  <a:noFill/>
                </a:ln>
                <a:solidFill>
                  <a:srgbClr val="212529"/>
                </a:solidFill>
                <a:effectLst/>
                <a:uLnTx/>
                <a:uFillTx/>
                <a:latin typeface="Times New Roman" panose="02020603050405020304" pitchFamily="18" charset="0"/>
                <a:ea typeface="+mn-ea"/>
                <a:cs typeface="Times New Roman" panose="02020603050405020304" pitchFamily="18" charset="0"/>
              </a:rPr>
              <a:t> ở </a:t>
            </a:r>
            <a:r>
              <a:rPr kumimoji="0" lang="en-US" sz="4000" b="0" i="0" u="none" strike="noStrike" kern="1200" cap="none" spc="0" normalizeH="0" baseline="0" noProof="0" dirty="0" err="1">
                <a:ln>
                  <a:noFill/>
                </a:ln>
                <a:solidFill>
                  <a:srgbClr val="212529"/>
                </a:solidFill>
                <a:effectLst/>
                <a:uLnTx/>
                <a:uFillTx/>
                <a:latin typeface="Times New Roman" panose="02020603050405020304" pitchFamily="18" charset="0"/>
                <a:ea typeface="+mn-ea"/>
                <a:cs typeface="Times New Roman" panose="02020603050405020304" pitchFamily="18" charset="0"/>
              </a:rPr>
              <a:t>trên</a:t>
            </a:r>
            <a:r>
              <a:rPr kumimoji="0" lang="en-US" sz="4000" b="0" i="0" u="none" strike="noStrike" kern="1200" cap="none" spc="0" normalizeH="0" baseline="0" noProof="0" dirty="0">
                <a:ln>
                  <a:noFill/>
                </a:ln>
                <a:solidFill>
                  <a:srgbClr val="212529"/>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212529"/>
                </a:solidFill>
                <a:effectLst/>
                <a:uLnTx/>
                <a:uFillTx/>
                <a:latin typeface="Times New Roman" panose="02020603050405020304" pitchFamily="18" charset="0"/>
                <a:ea typeface="+mn-ea"/>
                <a:cs typeface="Times New Roman" panose="02020603050405020304" pitchFamily="18" charset="0"/>
              </a:rPr>
              <a:t>Cách</a:t>
            </a:r>
            <a:r>
              <a:rPr kumimoji="0" lang="en-US" sz="4000" b="0" i="0" u="none" strike="noStrike" kern="1200" cap="none" spc="0" normalizeH="0" baseline="0" noProof="0" dirty="0">
                <a:ln>
                  <a:noFill/>
                </a:ln>
                <a:solidFill>
                  <a:srgbClr val="212529"/>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212529"/>
                </a:solidFill>
                <a:effectLst/>
                <a:uLnTx/>
                <a:uFillTx/>
                <a:latin typeface="Times New Roman" panose="02020603050405020304" pitchFamily="18" charset="0"/>
                <a:ea typeface="+mn-ea"/>
                <a:cs typeface="Times New Roman" panose="02020603050405020304" pitchFamily="18" charset="0"/>
              </a:rPr>
              <a:t>đúng</a:t>
            </a:r>
            <a:r>
              <a:rPr kumimoji="0" lang="en-US" sz="4000" b="0" i="0" u="none" strike="noStrike" kern="1200" cap="none" spc="0" normalizeH="0" baseline="0" noProof="0" dirty="0">
                <a:ln>
                  <a:noFill/>
                </a:ln>
                <a:solidFill>
                  <a:srgbClr val="212529"/>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212529"/>
                </a:solidFill>
                <a:effectLst/>
                <a:uLnTx/>
                <a:uFillTx/>
                <a:latin typeface="Times New Roman" panose="02020603050405020304" pitchFamily="18" charset="0"/>
                <a:ea typeface="+mn-ea"/>
                <a:cs typeface="Times New Roman" panose="02020603050405020304" pitchFamily="18" charset="0"/>
              </a:rPr>
              <a:t>nhất</a:t>
            </a:r>
            <a:r>
              <a:rPr kumimoji="0" lang="en-US" sz="4000" b="0" i="0" u="none" strike="noStrike" kern="1200" cap="none" spc="0" normalizeH="0" baseline="0" noProof="0" dirty="0">
                <a:ln>
                  <a:noFill/>
                </a:ln>
                <a:solidFill>
                  <a:srgbClr val="212529"/>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212529"/>
                </a:solidFill>
                <a:effectLst/>
                <a:uLnTx/>
                <a:uFillTx/>
                <a:latin typeface="Times New Roman" panose="02020603050405020304" pitchFamily="18" charset="0"/>
                <a:ea typeface="+mn-ea"/>
                <a:cs typeface="Times New Roman" panose="02020603050405020304" pitchFamily="18" charset="0"/>
              </a:rPr>
              <a:t>và</a:t>
            </a:r>
            <a:r>
              <a:rPr kumimoji="0" lang="en-US" sz="4000" b="0" i="0" u="none" strike="noStrike" kern="1200" cap="none" spc="0" normalizeH="0" baseline="0" noProof="0" dirty="0">
                <a:ln>
                  <a:noFill/>
                </a:ln>
                <a:solidFill>
                  <a:srgbClr val="212529"/>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212529"/>
                </a:solidFill>
                <a:effectLst/>
                <a:uLnTx/>
                <a:uFillTx/>
                <a:latin typeface="Times New Roman" panose="02020603050405020304" pitchFamily="18" charset="0"/>
                <a:ea typeface="+mn-ea"/>
                <a:cs typeface="Times New Roman" panose="02020603050405020304" pitchFamily="18" charset="0"/>
              </a:rPr>
              <a:t>cần</a:t>
            </a:r>
            <a:r>
              <a:rPr kumimoji="0" lang="en-US" sz="4000" b="0" i="0" u="none" strike="noStrike" kern="1200" cap="none" spc="0" normalizeH="0" baseline="0" noProof="0" dirty="0">
                <a:ln>
                  <a:noFill/>
                </a:ln>
                <a:solidFill>
                  <a:srgbClr val="212529"/>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212529"/>
                </a:solidFill>
                <a:effectLst/>
                <a:uLnTx/>
                <a:uFillTx/>
                <a:latin typeface="Times New Roman" panose="02020603050405020304" pitchFamily="18" charset="0"/>
                <a:ea typeface="+mn-ea"/>
                <a:cs typeface="Times New Roman" panose="02020603050405020304" pitchFamily="18" charset="0"/>
              </a:rPr>
              <a:t>nhất</a:t>
            </a:r>
            <a:r>
              <a:rPr kumimoji="0" lang="en-US" sz="4000" b="0" i="0" u="none" strike="noStrike" kern="1200" cap="none" spc="0" normalizeH="0" baseline="0" noProof="0" dirty="0">
                <a:ln>
                  <a:noFill/>
                </a:ln>
                <a:solidFill>
                  <a:srgbClr val="212529"/>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212529"/>
                </a:solidFill>
                <a:effectLst/>
                <a:uLnTx/>
                <a:uFillTx/>
                <a:latin typeface="Times New Roman" panose="02020603050405020304" pitchFamily="18" charset="0"/>
                <a:ea typeface="+mn-ea"/>
                <a:cs typeface="Times New Roman" panose="02020603050405020304" pitchFamily="18" charset="0"/>
              </a:rPr>
              <a:t>là</a:t>
            </a:r>
            <a:r>
              <a:rPr kumimoji="0" lang="en-US" sz="4000" b="0" i="0" u="none" strike="noStrike" kern="1200" cap="none" spc="0" normalizeH="0" baseline="0" noProof="0" dirty="0">
                <a:ln>
                  <a:noFill/>
                </a:ln>
                <a:solidFill>
                  <a:srgbClr val="212529"/>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212529"/>
                </a:solidFill>
                <a:effectLst/>
                <a:uLnTx/>
                <a:uFillTx/>
                <a:latin typeface="Times New Roman" panose="02020603050405020304" pitchFamily="18" charset="0"/>
                <a:ea typeface="+mn-ea"/>
                <a:cs typeface="Times New Roman" panose="02020603050405020304" pitchFamily="18" charset="0"/>
              </a:rPr>
              <a:t>chúng</a:t>
            </a:r>
            <a:r>
              <a:rPr kumimoji="0" lang="en-US" sz="4000" b="0" i="0" u="none" strike="noStrike" kern="1200" cap="none" spc="0" normalizeH="0" baseline="0" noProof="0" dirty="0">
                <a:ln>
                  <a:noFill/>
                </a:ln>
                <a:solidFill>
                  <a:srgbClr val="212529"/>
                </a:solidFill>
                <a:effectLst/>
                <a:uLnTx/>
                <a:uFillTx/>
                <a:latin typeface="Times New Roman" panose="02020603050405020304" pitchFamily="18" charset="0"/>
                <a:ea typeface="+mn-ea"/>
                <a:cs typeface="Times New Roman" panose="02020603050405020304" pitchFamily="18" charset="0"/>
              </a:rPr>
              <a:t> ta </a:t>
            </a:r>
            <a:r>
              <a:rPr kumimoji="0" lang="en-US" sz="4000" b="0" i="0" u="none" strike="noStrike" kern="1200" cap="none" spc="0" normalizeH="0" baseline="0" noProof="0" dirty="0" err="1">
                <a:ln>
                  <a:noFill/>
                </a:ln>
                <a:solidFill>
                  <a:srgbClr val="212529"/>
                </a:solidFill>
                <a:effectLst/>
                <a:uLnTx/>
                <a:uFillTx/>
                <a:latin typeface="Times New Roman" panose="02020603050405020304" pitchFamily="18" charset="0"/>
                <a:ea typeface="+mn-ea"/>
                <a:cs typeface="Times New Roman" panose="02020603050405020304" pitchFamily="18" charset="0"/>
              </a:rPr>
              <a:t>nên</a:t>
            </a:r>
            <a:r>
              <a:rPr kumimoji="0" lang="en-US" sz="4000" b="0" i="0" u="none" strike="noStrike" kern="1200" cap="none" spc="0" normalizeH="0" baseline="0" noProof="0" dirty="0">
                <a:ln>
                  <a:noFill/>
                </a:ln>
                <a:solidFill>
                  <a:srgbClr val="212529"/>
                </a:solidFill>
                <a:effectLst/>
                <a:uLnTx/>
                <a:uFillTx/>
                <a:latin typeface="Times New Roman" panose="02020603050405020304" pitchFamily="18" charset="0"/>
                <a:ea typeface="+mn-ea"/>
                <a:cs typeface="Times New Roman" panose="02020603050405020304" pitchFamily="18" charset="0"/>
              </a:rPr>
              <a:t> </a:t>
            </a:r>
            <a:r>
              <a:rPr kumimoji="0" lang="es-ES" sz="40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thể</a:t>
            </a:r>
            <a:r>
              <a:rPr kumimoji="0" lang="es-ES" sz="40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s-ES" sz="40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hiện</a:t>
            </a:r>
            <a:r>
              <a:rPr kumimoji="0" lang="es-ES" sz="40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s-ES" sz="40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bản</a:t>
            </a:r>
            <a:r>
              <a:rPr kumimoji="0" lang="es-ES" sz="40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s-ES" sz="40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thân</a:t>
            </a:r>
            <a:r>
              <a:rPr kumimoji="0" lang="es-ES" sz="40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s-ES" sz="40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đúng</a:t>
            </a:r>
            <a:r>
              <a:rPr kumimoji="0" lang="es-ES" sz="40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s-ES" sz="40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mực</a:t>
            </a:r>
            <a:r>
              <a:rPr kumimoji="0" lang="es-ES" sz="40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s-ES" sz="40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phù</a:t>
            </a:r>
            <a:r>
              <a:rPr kumimoji="0" lang="es-ES" sz="40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s-ES" sz="40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hợp</a:t>
            </a:r>
            <a:r>
              <a:rPr kumimoji="0" lang="es-ES" sz="40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s-ES" sz="40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với</a:t>
            </a:r>
            <a:r>
              <a:rPr kumimoji="0" lang="es-ES" sz="40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s-ES" sz="40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hoàn</a:t>
            </a:r>
            <a:r>
              <a:rPr kumimoji="0" lang="es-ES" sz="40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s-ES" sz="40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cảnh</a:t>
            </a:r>
            <a:r>
              <a:rPr kumimoji="0" lang="es-ES" sz="40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s-ES" sz="40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tôn</a:t>
            </a:r>
            <a:r>
              <a:rPr kumimoji="0" lang="es-ES" sz="40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s-ES" sz="40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trọng</a:t>
            </a:r>
            <a:r>
              <a:rPr kumimoji="0" lang="es-ES" sz="40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s-ES" sz="40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giá</a:t>
            </a:r>
            <a:r>
              <a:rPr kumimoji="0" lang="es-ES" sz="40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s-ES" sz="40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trị</a:t>
            </a:r>
            <a:r>
              <a:rPr kumimoji="0" lang="es-ES" sz="40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s-ES" sz="40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văn</a:t>
            </a:r>
            <a:r>
              <a:rPr kumimoji="0" lang="es-ES" sz="40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s-ES" sz="40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hóa</a:t>
            </a:r>
            <a:r>
              <a:rPr kumimoji="0" lang="es-ES" sz="40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s-ES" sz="40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đạo</a:t>
            </a:r>
            <a:r>
              <a:rPr kumimoji="0" lang="es-ES" sz="40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s-ES" sz="40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đức</a:t>
            </a:r>
            <a:r>
              <a:rPr kumimoji="0" lang="es-ES" sz="40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s-ES" sz="40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s-ES" sz="40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s-ES" sz="40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truyền</a:t>
            </a:r>
            <a:r>
              <a:rPr kumimoji="0" lang="es-ES" sz="40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s-ES" sz="40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thống</a:t>
            </a:r>
            <a:r>
              <a:rPr kumimoji="0" lang="es-ES" sz="40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s-ES" sz="40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tránh</a:t>
            </a:r>
            <a:r>
              <a:rPr kumimoji="0" lang="es-ES" sz="40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s-ES" sz="40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những</a:t>
            </a:r>
            <a:r>
              <a:rPr kumimoji="0" lang="es-ES" sz="40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s-ES" sz="40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hành</a:t>
            </a:r>
            <a:r>
              <a:rPr kumimoji="0" lang="es-ES" sz="40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vi </a:t>
            </a:r>
            <a:r>
              <a:rPr kumimoji="0" lang="es-ES" sz="40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thể</a:t>
            </a:r>
            <a:r>
              <a:rPr kumimoji="0" lang="es-ES" sz="40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s-ES" sz="40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hiện</a:t>
            </a:r>
            <a:r>
              <a:rPr kumimoji="0" lang="es-ES" sz="40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s-ES" sz="40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bản</a:t>
            </a:r>
            <a:r>
              <a:rPr kumimoji="0" lang="es-ES" sz="40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s-ES" sz="40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thân</a:t>
            </a:r>
            <a:r>
              <a:rPr kumimoji="0" lang="es-ES" sz="40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s-ES" sz="40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thái</a:t>
            </a:r>
            <a:r>
              <a:rPr kumimoji="0" lang="es-ES" sz="40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s-ES" sz="40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quá</a:t>
            </a:r>
            <a:r>
              <a:rPr kumimoji="0" lang="es-ES" sz="40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s-ES" sz="40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gây</a:t>
            </a:r>
            <a:r>
              <a:rPr kumimoji="0" lang="es-ES" sz="40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s-ES" sz="40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ảnh</a:t>
            </a:r>
            <a:r>
              <a:rPr kumimoji="0" lang="es-ES" sz="40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s-ES" sz="40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hưởng</a:t>
            </a:r>
            <a:r>
              <a:rPr kumimoji="0" lang="es-ES" sz="40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s-ES" sz="40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đến</a:t>
            </a:r>
            <a:r>
              <a:rPr kumimoji="0" lang="es-ES" sz="40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s-ES" sz="40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người</a:t>
            </a:r>
            <a:r>
              <a:rPr kumimoji="0" lang="es-ES" sz="40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s-ES" sz="40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khác</a:t>
            </a:r>
            <a:r>
              <a:rPr kumimoji="0" lang="es-ES" sz="40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4000" b="0" i="0" u="none" strike="noStrike" kern="1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212529"/>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212529"/>
                </a:solidFill>
                <a:effectLst/>
                <a:uLnTx/>
                <a:uFillTx/>
                <a:latin typeface="Times New Roman" panose="02020603050405020304" pitchFamily="18" charset="0"/>
                <a:ea typeface="+mn-ea"/>
                <a:cs typeface="Times New Roman" panose="02020603050405020304" pitchFamily="18" charset="0"/>
              </a:rPr>
              <a:t>Việc</a:t>
            </a:r>
            <a:r>
              <a:rPr kumimoji="0" lang="en-US" sz="4000" b="0" i="0" u="none" strike="noStrike" kern="1200" cap="none" spc="0" normalizeH="0" baseline="0" noProof="0" dirty="0">
                <a:ln>
                  <a:noFill/>
                </a:ln>
                <a:solidFill>
                  <a:srgbClr val="212529"/>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212529"/>
                </a:solidFill>
                <a:effectLst/>
                <a:uLnTx/>
                <a:uFillTx/>
                <a:latin typeface="Times New Roman" panose="02020603050405020304" pitchFamily="18" charset="0"/>
                <a:ea typeface="+mn-ea"/>
                <a:cs typeface="Times New Roman" panose="02020603050405020304" pitchFamily="18" charset="0"/>
              </a:rPr>
              <a:t>thể</a:t>
            </a:r>
            <a:r>
              <a:rPr kumimoji="0" lang="en-US" sz="4000" b="0" i="0" u="none" strike="noStrike" kern="1200" cap="none" spc="0" normalizeH="0" baseline="0" noProof="0" dirty="0">
                <a:ln>
                  <a:noFill/>
                </a:ln>
                <a:solidFill>
                  <a:srgbClr val="212529"/>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212529"/>
                </a:solidFill>
                <a:effectLst/>
                <a:uLnTx/>
                <a:uFillTx/>
                <a:latin typeface="Times New Roman" panose="02020603050405020304" pitchFamily="18" charset="0"/>
                <a:ea typeface="+mn-ea"/>
                <a:cs typeface="Times New Roman" panose="02020603050405020304" pitchFamily="18" charset="0"/>
              </a:rPr>
              <a:t>hiện</a:t>
            </a:r>
            <a:r>
              <a:rPr kumimoji="0" lang="en-US" sz="4000" b="0" i="0" u="none" strike="noStrike" kern="1200" cap="none" spc="0" normalizeH="0" baseline="0" noProof="0" dirty="0">
                <a:ln>
                  <a:noFill/>
                </a:ln>
                <a:solidFill>
                  <a:srgbClr val="212529"/>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212529"/>
                </a:solidFill>
                <a:effectLst/>
                <a:uLnTx/>
                <a:uFillTx/>
                <a:latin typeface="Times New Roman" panose="02020603050405020304" pitchFamily="18" charset="0"/>
                <a:ea typeface="+mn-ea"/>
                <a:cs typeface="Times New Roman" panose="02020603050405020304" pitchFamily="18" charset="0"/>
              </a:rPr>
              <a:t>bản</a:t>
            </a:r>
            <a:r>
              <a:rPr kumimoji="0" lang="en-US" sz="4000" b="0" i="0" u="none" strike="noStrike" kern="1200" cap="none" spc="0" normalizeH="0" baseline="0" noProof="0" dirty="0">
                <a:ln>
                  <a:noFill/>
                </a:ln>
                <a:solidFill>
                  <a:srgbClr val="212529"/>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212529"/>
                </a:solidFill>
                <a:effectLst/>
                <a:uLnTx/>
                <a:uFillTx/>
                <a:latin typeface="Times New Roman" panose="02020603050405020304" pitchFamily="18" charset="0"/>
                <a:ea typeface="+mn-ea"/>
                <a:cs typeface="Times New Roman" panose="02020603050405020304" pitchFamily="18" charset="0"/>
              </a:rPr>
              <a:t>thân</a:t>
            </a:r>
            <a:r>
              <a:rPr kumimoji="0" lang="en-US" sz="4000" b="0" i="0" u="none" strike="noStrike" kern="1200" cap="none" spc="0" normalizeH="0" baseline="0" noProof="0" dirty="0">
                <a:ln>
                  <a:noFill/>
                </a:ln>
                <a:solidFill>
                  <a:srgbClr val="212529"/>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212529"/>
                </a:solidFill>
                <a:effectLst/>
                <a:uLnTx/>
                <a:uFillTx/>
                <a:latin typeface="Times New Roman" panose="02020603050405020304" pitchFamily="18" charset="0"/>
                <a:ea typeface="+mn-ea"/>
                <a:cs typeface="Times New Roman" panose="02020603050405020304" pitchFamily="18" charset="0"/>
              </a:rPr>
              <a:t>sẽ</a:t>
            </a:r>
            <a:r>
              <a:rPr kumimoji="0" lang="en-US" sz="4000" b="0" i="0" u="none" strike="noStrike" kern="1200" cap="none" spc="0" normalizeH="0" baseline="0" noProof="0" dirty="0">
                <a:ln>
                  <a:noFill/>
                </a:ln>
                <a:solidFill>
                  <a:srgbClr val="212529"/>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212529"/>
                </a:solidFill>
                <a:effectLst/>
                <a:uLnTx/>
                <a:uFillTx/>
                <a:latin typeface="Times New Roman" panose="02020603050405020304" pitchFamily="18" charset="0"/>
                <a:ea typeface="+mn-ea"/>
                <a:cs typeface="Times New Roman" panose="02020603050405020304" pitchFamily="18" charset="0"/>
              </a:rPr>
              <a:t>trở</a:t>
            </a:r>
            <a:r>
              <a:rPr kumimoji="0" lang="en-US" sz="4000" b="0" i="0" u="none" strike="noStrike" kern="1200" cap="none" spc="0" normalizeH="0" baseline="0" noProof="0" dirty="0">
                <a:ln>
                  <a:noFill/>
                </a:ln>
                <a:solidFill>
                  <a:srgbClr val="212529"/>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212529"/>
                </a:solidFill>
                <a:effectLst/>
                <a:uLnTx/>
                <a:uFillTx/>
                <a:latin typeface="Times New Roman" panose="02020603050405020304" pitchFamily="18" charset="0"/>
                <a:ea typeface="+mn-ea"/>
                <a:cs typeface="Times New Roman" panose="02020603050405020304" pitchFamily="18" charset="0"/>
              </a:rPr>
              <a:t>nên</a:t>
            </a:r>
            <a:r>
              <a:rPr kumimoji="0" lang="en-US" sz="4000" b="0" i="0" u="none" strike="noStrike" kern="1200" cap="none" spc="0" normalizeH="0" baseline="0" noProof="0" dirty="0">
                <a:ln>
                  <a:noFill/>
                </a:ln>
                <a:solidFill>
                  <a:srgbClr val="212529"/>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212529"/>
                </a:solidFill>
                <a:effectLst/>
                <a:uLnTx/>
                <a:uFillTx/>
                <a:latin typeface="Times New Roman" panose="02020603050405020304" pitchFamily="18" charset="0"/>
                <a:ea typeface="+mn-ea"/>
                <a:cs typeface="Times New Roman" panose="02020603050405020304" pitchFamily="18" charset="0"/>
              </a:rPr>
              <a:t>rất</a:t>
            </a:r>
            <a:r>
              <a:rPr kumimoji="0" lang="en-US" sz="4000" b="0" i="0" u="none" strike="noStrike" kern="1200" cap="none" spc="0" normalizeH="0" baseline="0" noProof="0" dirty="0">
                <a:ln>
                  <a:noFill/>
                </a:ln>
                <a:solidFill>
                  <a:srgbClr val="212529"/>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212529"/>
                </a:solidFill>
                <a:effectLst/>
                <a:uLnTx/>
                <a:uFillTx/>
                <a:latin typeface="Times New Roman" panose="02020603050405020304" pitchFamily="18" charset="0"/>
                <a:ea typeface="+mn-ea"/>
                <a:cs typeface="Times New Roman" panose="02020603050405020304" pitchFamily="18" charset="0"/>
              </a:rPr>
              <a:t>tốt</a:t>
            </a:r>
            <a:r>
              <a:rPr kumimoji="0" lang="en-US" sz="4000" b="0" i="0" u="none" strike="noStrike" kern="1200" cap="none" spc="0" normalizeH="0" baseline="0" noProof="0" dirty="0">
                <a:ln>
                  <a:noFill/>
                </a:ln>
                <a:solidFill>
                  <a:srgbClr val="212529"/>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212529"/>
                </a:solidFill>
                <a:effectLst/>
                <a:uLnTx/>
                <a:uFillTx/>
                <a:latin typeface="Times New Roman" panose="02020603050405020304" pitchFamily="18" charset="0"/>
                <a:ea typeface="+mn-ea"/>
                <a:cs typeface="Times New Roman" panose="02020603050405020304" pitchFamily="18" charset="0"/>
              </a:rPr>
              <a:t>đẹp</a:t>
            </a:r>
            <a:r>
              <a:rPr kumimoji="0" lang="en-US" sz="4000" b="0" i="0" u="none" strike="noStrike" kern="1200" cap="none" spc="0" normalizeH="0" baseline="0" noProof="0" dirty="0">
                <a:ln>
                  <a:noFill/>
                </a:ln>
                <a:solidFill>
                  <a:srgbClr val="212529"/>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212529"/>
                </a:solidFill>
                <a:effectLst/>
                <a:uLnTx/>
                <a:uFillTx/>
                <a:latin typeface="Times New Roman" panose="02020603050405020304" pitchFamily="18" charset="0"/>
                <a:ea typeface="+mn-ea"/>
                <a:cs typeface="Times New Roman" panose="02020603050405020304" pitchFamily="18" charset="0"/>
              </a:rPr>
              <a:t>nếu</a:t>
            </a:r>
            <a:r>
              <a:rPr kumimoji="0" lang="en-US" sz="4000" b="0" i="0" u="none" strike="noStrike" kern="1200" cap="none" spc="0" normalizeH="0" baseline="0" noProof="0" dirty="0">
                <a:ln>
                  <a:noFill/>
                </a:ln>
                <a:solidFill>
                  <a:srgbClr val="212529"/>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212529"/>
                </a:solidFill>
                <a:effectLst/>
                <a:uLnTx/>
                <a:uFillTx/>
                <a:latin typeface="Times New Roman" panose="02020603050405020304" pitchFamily="18" charset="0"/>
                <a:ea typeface="+mn-ea"/>
                <a:cs typeface="Times New Roman" panose="02020603050405020304" pitchFamily="18" charset="0"/>
              </a:rPr>
              <a:t>chúng</a:t>
            </a:r>
            <a:r>
              <a:rPr kumimoji="0" lang="en-US" sz="4000" b="0" i="0" u="none" strike="noStrike" kern="1200" cap="none" spc="0" normalizeH="0" baseline="0" noProof="0" dirty="0">
                <a:ln>
                  <a:noFill/>
                </a:ln>
                <a:solidFill>
                  <a:srgbClr val="212529"/>
                </a:solidFill>
                <a:effectLst/>
                <a:uLnTx/>
                <a:uFillTx/>
                <a:latin typeface="Times New Roman" panose="02020603050405020304" pitchFamily="18" charset="0"/>
                <a:ea typeface="+mn-ea"/>
                <a:cs typeface="Times New Roman" panose="02020603050405020304" pitchFamily="18" charset="0"/>
              </a:rPr>
              <a:t> ta </a:t>
            </a:r>
            <a:r>
              <a:rPr kumimoji="0" lang="en-US" sz="4000" b="0" i="0" u="none" strike="noStrike" kern="1200" cap="none" spc="0" normalizeH="0" baseline="0" noProof="0" dirty="0" err="1">
                <a:ln>
                  <a:noFill/>
                </a:ln>
                <a:solidFill>
                  <a:srgbClr val="212529"/>
                </a:solidFill>
                <a:effectLst/>
                <a:uLnTx/>
                <a:uFillTx/>
                <a:latin typeface="Times New Roman" panose="02020603050405020304" pitchFamily="18" charset="0"/>
                <a:ea typeface="+mn-ea"/>
                <a:cs typeface="Times New Roman" panose="02020603050405020304" pitchFamily="18" charset="0"/>
              </a:rPr>
              <a:t>biết</a:t>
            </a:r>
            <a:r>
              <a:rPr kumimoji="0" lang="en-US" sz="4000" b="0" i="0" u="none" strike="noStrike" kern="1200" cap="none" spc="0" normalizeH="0" baseline="0" noProof="0" dirty="0">
                <a:ln>
                  <a:noFill/>
                </a:ln>
                <a:solidFill>
                  <a:srgbClr val="212529"/>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212529"/>
                </a:solidFill>
                <a:effectLst/>
                <a:uLnTx/>
                <a:uFillTx/>
                <a:latin typeface="Times New Roman" panose="02020603050405020304" pitchFamily="18" charset="0"/>
                <a:ea typeface="+mn-ea"/>
                <a:cs typeface="Times New Roman" panose="02020603050405020304" pitchFamily="18" charset="0"/>
              </a:rPr>
              <a:t>cân</a:t>
            </a:r>
            <a:r>
              <a:rPr kumimoji="0" lang="en-US" sz="4000" b="0" i="0" u="none" strike="noStrike" kern="1200" cap="none" spc="0" normalizeH="0" baseline="0" noProof="0" dirty="0">
                <a:ln>
                  <a:noFill/>
                </a:ln>
                <a:solidFill>
                  <a:srgbClr val="212529"/>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212529"/>
                </a:solidFill>
                <a:effectLst/>
                <a:uLnTx/>
                <a:uFillTx/>
                <a:latin typeface="Times New Roman" panose="02020603050405020304" pitchFamily="18" charset="0"/>
                <a:ea typeface="+mn-ea"/>
                <a:cs typeface="Times New Roman" panose="02020603050405020304" pitchFamily="18" charset="0"/>
              </a:rPr>
              <a:t>nhắc</a:t>
            </a:r>
            <a:r>
              <a:rPr kumimoji="0" lang="en-US" sz="4000" b="0" i="0" u="none" strike="noStrike" kern="1200" cap="none" spc="0" normalizeH="0" baseline="0" noProof="0" dirty="0">
                <a:ln>
                  <a:noFill/>
                </a:ln>
                <a:solidFill>
                  <a:srgbClr val="212529"/>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212529"/>
                </a:solidFill>
                <a:effectLst/>
                <a:uLnTx/>
                <a:uFillTx/>
                <a:latin typeface="Times New Roman" panose="02020603050405020304" pitchFamily="18" charset="0"/>
                <a:ea typeface="+mn-ea"/>
                <a:cs typeface="Times New Roman" panose="02020603050405020304" pitchFamily="18" charset="0"/>
              </a:rPr>
              <a:t>những</a:t>
            </a:r>
            <a:r>
              <a:rPr kumimoji="0" lang="en-US" sz="4000" b="0" i="0" u="none" strike="noStrike" kern="1200" cap="none" spc="0" normalizeH="0" baseline="0" noProof="0" dirty="0">
                <a:ln>
                  <a:noFill/>
                </a:ln>
                <a:solidFill>
                  <a:srgbClr val="212529"/>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212529"/>
                </a:solidFill>
                <a:effectLst/>
                <a:uLnTx/>
                <a:uFillTx/>
                <a:latin typeface="Times New Roman" panose="02020603050405020304" pitchFamily="18" charset="0"/>
                <a:ea typeface="+mn-ea"/>
                <a:cs typeface="Times New Roman" panose="02020603050405020304" pitchFamily="18" charset="0"/>
              </a:rPr>
              <a:t>điều</a:t>
            </a:r>
            <a:r>
              <a:rPr kumimoji="0" lang="en-US" sz="4000" b="0" i="0" u="none" strike="noStrike" kern="1200" cap="none" spc="0" normalizeH="0" baseline="0" noProof="0" dirty="0">
                <a:ln>
                  <a:noFill/>
                </a:ln>
                <a:solidFill>
                  <a:srgbClr val="212529"/>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212529"/>
                </a:solidFill>
                <a:effectLst/>
                <a:uLnTx/>
                <a:uFillTx/>
                <a:latin typeface="Times New Roman" panose="02020603050405020304" pitchFamily="18" charset="0"/>
                <a:ea typeface="+mn-ea"/>
                <a:cs typeface="Times New Roman" panose="02020603050405020304" pitchFamily="18" charset="0"/>
              </a:rPr>
              <a:t>nên</a:t>
            </a:r>
            <a:r>
              <a:rPr kumimoji="0" lang="en-US" sz="4000" b="0" i="0" u="none" strike="noStrike" kern="1200" cap="none" spc="0" normalizeH="0" baseline="0" noProof="0" dirty="0">
                <a:ln>
                  <a:noFill/>
                </a:ln>
                <a:solidFill>
                  <a:srgbClr val="212529"/>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212529"/>
                </a:solidFill>
                <a:effectLst/>
                <a:uLnTx/>
                <a:uFillTx/>
                <a:latin typeface="Times New Roman" panose="02020603050405020304" pitchFamily="18" charset="0"/>
                <a:ea typeface="+mn-ea"/>
                <a:cs typeface="Times New Roman" panose="02020603050405020304" pitchFamily="18" charset="0"/>
              </a:rPr>
              <a:t>và</a:t>
            </a:r>
            <a:r>
              <a:rPr kumimoji="0" lang="en-US" sz="4000" b="0" i="0" u="none" strike="noStrike" kern="1200" cap="none" spc="0" normalizeH="0" baseline="0" noProof="0" dirty="0">
                <a:ln>
                  <a:noFill/>
                </a:ln>
                <a:solidFill>
                  <a:srgbClr val="212529"/>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212529"/>
                </a:solidFill>
                <a:effectLst/>
                <a:uLnTx/>
                <a:uFillTx/>
                <a:latin typeface="Times New Roman" panose="02020603050405020304" pitchFamily="18" charset="0"/>
                <a:ea typeface="+mn-ea"/>
                <a:cs typeface="Times New Roman" panose="02020603050405020304" pitchFamily="18" charset="0"/>
              </a:rPr>
              <a:t>không</a:t>
            </a:r>
            <a:r>
              <a:rPr kumimoji="0" lang="en-US" sz="4000" b="0" i="0" u="none" strike="noStrike" kern="1200" cap="none" spc="0" normalizeH="0" baseline="0" noProof="0" dirty="0">
                <a:ln>
                  <a:noFill/>
                </a:ln>
                <a:solidFill>
                  <a:srgbClr val="212529"/>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212529"/>
                </a:solidFill>
                <a:effectLst/>
                <a:uLnTx/>
                <a:uFillTx/>
                <a:latin typeface="Times New Roman" panose="02020603050405020304" pitchFamily="18" charset="0"/>
                <a:ea typeface="+mn-ea"/>
                <a:cs typeface="Times New Roman" panose="02020603050405020304" pitchFamily="18" charset="0"/>
              </a:rPr>
              <a:t>nên</a:t>
            </a:r>
            <a:r>
              <a:rPr kumimoji="0" lang="en-US" sz="4000" b="0" i="0" u="none" strike="noStrike" kern="1200" cap="none" spc="0" normalizeH="0" baseline="0" noProof="0" dirty="0">
                <a:ln>
                  <a:noFill/>
                </a:ln>
                <a:solidFill>
                  <a:srgbClr val="212529"/>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212529"/>
                </a:solidFill>
                <a:effectLst/>
                <a:uLnTx/>
                <a:uFillTx/>
                <a:latin typeface="Times New Roman" panose="02020603050405020304" pitchFamily="18" charset="0"/>
                <a:ea typeface="+mn-ea"/>
                <a:cs typeface="Times New Roman" panose="02020603050405020304" pitchFamily="18" charset="0"/>
              </a:rPr>
              <a:t>Chúng</a:t>
            </a:r>
            <a:r>
              <a:rPr kumimoji="0" lang="en-US" sz="4000" b="0" i="0" u="none" strike="noStrike" kern="1200" cap="none" spc="0" normalizeH="0" baseline="0" noProof="0" dirty="0">
                <a:ln>
                  <a:noFill/>
                </a:ln>
                <a:solidFill>
                  <a:srgbClr val="212529"/>
                </a:solidFill>
                <a:effectLst/>
                <a:uLnTx/>
                <a:uFillTx/>
                <a:latin typeface="Times New Roman" panose="02020603050405020304" pitchFamily="18" charset="0"/>
                <a:ea typeface="+mn-ea"/>
                <a:cs typeface="Times New Roman" panose="02020603050405020304" pitchFamily="18" charset="0"/>
              </a:rPr>
              <a:t> ta </a:t>
            </a:r>
            <a:r>
              <a:rPr kumimoji="0" lang="en-US" sz="4000" b="0" i="0" u="none" strike="noStrike" kern="1200" cap="none" spc="0" normalizeH="0" baseline="0" noProof="0" dirty="0" err="1">
                <a:ln>
                  <a:noFill/>
                </a:ln>
                <a:solidFill>
                  <a:srgbClr val="212529"/>
                </a:solidFill>
                <a:effectLst/>
                <a:uLnTx/>
                <a:uFillTx/>
                <a:latin typeface="Times New Roman" panose="02020603050405020304" pitchFamily="18" charset="0"/>
                <a:ea typeface="+mn-ea"/>
                <a:cs typeface="Times New Roman" panose="02020603050405020304" pitchFamily="18" charset="0"/>
              </a:rPr>
              <a:t>cùng</a:t>
            </a:r>
            <a:r>
              <a:rPr kumimoji="0" lang="en-US" sz="4000" b="0" i="0" u="none" strike="noStrike" kern="1200" cap="none" spc="0" normalizeH="0" baseline="0" noProof="0" dirty="0">
                <a:ln>
                  <a:noFill/>
                </a:ln>
                <a:solidFill>
                  <a:srgbClr val="212529"/>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212529"/>
                </a:solidFill>
                <a:effectLst/>
                <a:uLnTx/>
                <a:uFillTx/>
                <a:latin typeface="Times New Roman" panose="02020603050405020304" pitchFamily="18" charset="0"/>
                <a:ea typeface="+mn-ea"/>
                <a:cs typeface="Times New Roman" panose="02020603050405020304" pitchFamily="18" charset="0"/>
              </a:rPr>
              <a:t>nhau</a:t>
            </a:r>
            <a:r>
              <a:rPr kumimoji="0" lang="en-US" sz="4000" b="0" i="0" u="none" strike="noStrike" kern="1200" cap="none" spc="0" normalizeH="0" baseline="0" noProof="0" dirty="0">
                <a:ln>
                  <a:noFill/>
                </a:ln>
                <a:solidFill>
                  <a:srgbClr val="212529"/>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212529"/>
                </a:solidFill>
                <a:effectLst/>
                <a:uLnTx/>
                <a:uFillTx/>
                <a:latin typeface="Times New Roman" panose="02020603050405020304" pitchFamily="18" charset="0"/>
                <a:ea typeface="+mn-ea"/>
                <a:cs typeface="Times New Roman" panose="02020603050405020304" pitchFamily="18" charset="0"/>
              </a:rPr>
              <a:t>lựa</a:t>
            </a:r>
            <a:r>
              <a:rPr kumimoji="0" lang="en-US" sz="4000" b="0" i="0" u="none" strike="noStrike" kern="1200" cap="none" spc="0" normalizeH="0" baseline="0" noProof="0" dirty="0">
                <a:ln>
                  <a:noFill/>
                </a:ln>
                <a:solidFill>
                  <a:srgbClr val="212529"/>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212529"/>
                </a:solidFill>
                <a:effectLst/>
                <a:uLnTx/>
                <a:uFillTx/>
                <a:latin typeface="Times New Roman" panose="02020603050405020304" pitchFamily="18" charset="0"/>
                <a:ea typeface="+mn-ea"/>
                <a:cs typeface="Times New Roman" panose="02020603050405020304" pitchFamily="18" charset="0"/>
              </a:rPr>
              <a:t>chọn</a:t>
            </a:r>
            <a:r>
              <a:rPr kumimoji="0" lang="en-US" sz="4000" b="0" i="0" u="none" strike="noStrike" kern="1200" cap="none" spc="0" normalizeH="0" baseline="0" noProof="0" dirty="0">
                <a:ln>
                  <a:noFill/>
                </a:ln>
                <a:solidFill>
                  <a:srgbClr val="212529"/>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212529"/>
                </a:solidFill>
                <a:effectLst/>
                <a:uLnTx/>
                <a:uFillTx/>
                <a:latin typeface="Times New Roman" panose="02020603050405020304" pitchFamily="18" charset="0"/>
                <a:ea typeface="+mn-ea"/>
                <a:cs typeface="Times New Roman" panose="02020603050405020304" pitchFamily="18" charset="0"/>
              </a:rPr>
              <a:t>và</a:t>
            </a:r>
            <a:r>
              <a:rPr kumimoji="0" lang="en-US" sz="4000" b="0" i="0" u="none" strike="noStrike" kern="1200" cap="none" spc="0" normalizeH="0" baseline="0" noProof="0" dirty="0">
                <a:ln>
                  <a:noFill/>
                </a:ln>
                <a:solidFill>
                  <a:srgbClr val="212529"/>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212529"/>
                </a:solidFill>
                <a:effectLst/>
                <a:uLnTx/>
                <a:uFillTx/>
                <a:latin typeface="Times New Roman" panose="02020603050405020304" pitchFamily="18" charset="0"/>
                <a:ea typeface="+mn-ea"/>
                <a:cs typeface="Times New Roman" panose="02020603050405020304" pitchFamily="18" charset="0"/>
              </a:rPr>
              <a:t>thể</a:t>
            </a:r>
            <a:r>
              <a:rPr kumimoji="0" lang="en-US" sz="4000" b="0" i="0" u="none" strike="noStrike" kern="1200" cap="none" spc="0" normalizeH="0" baseline="0" noProof="0" dirty="0">
                <a:ln>
                  <a:noFill/>
                </a:ln>
                <a:solidFill>
                  <a:srgbClr val="212529"/>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212529"/>
                </a:solidFill>
                <a:effectLst/>
                <a:uLnTx/>
                <a:uFillTx/>
                <a:latin typeface="Times New Roman" panose="02020603050405020304" pitchFamily="18" charset="0"/>
                <a:ea typeface="+mn-ea"/>
                <a:cs typeface="Times New Roman" panose="02020603050405020304" pitchFamily="18" charset="0"/>
              </a:rPr>
              <a:t>hiện</a:t>
            </a:r>
            <a:r>
              <a:rPr kumimoji="0" lang="en-US" sz="4000" b="0" i="0" u="none" strike="noStrike" kern="1200" cap="none" spc="0" normalizeH="0" baseline="0" noProof="0" dirty="0">
                <a:ln>
                  <a:noFill/>
                </a:ln>
                <a:solidFill>
                  <a:srgbClr val="212529"/>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212529"/>
                </a:solidFill>
                <a:effectLst/>
                <a:uLnTx/>
                <a:uFillTx/>
                <a:latin typeface="Times New Roman" panose="02020603050405020304" pitchFamily="18" charset="0"/>
                <a:ea typeface="+mn-ea"/>
                <a:cs typeface="Times New Roman" panose="02020603050405020304" pitchFamily="18" charset="0"/>
              </a:rPr>
              <a:t>bản</a:t>
            </a:r>
            <a:r>
              <a:rPr kumimoji="0" lang="en-US" sz="4000" b="0" i="0" u="none" strike="noStrike" kern="1200" cap="none" spc="0" normalizeH="0" baseline="0" noProof="0" dirty="0">
                <a:ln>
                  <a:noFill/>
                </a:ln>
                <a:solidFill>
                  <a:srgbClr val="212529"/>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212529"/>
                </a:solidFill>
                <a:effectLst/>
                <a:uLnTx/>
                <a:uFillTx/>
                <a:latin typeface="Times New Roman" panose="02020603050405020304" pitchFamily="18" charset="0"/>
                <a:ea typeface="+mn-ea"/>
                <a:cs typeface="Times New Roman" panose="02020603050405020304" pitchFamily="18" charset="0"/>
              </a:rPr>
              <a:t>thân</a:t>
            </a:r>
            <a:r>
              <a:rPr kumimoji="0" lang="en-US" sz="4000" b="0" i="0" u="none" strike="noStrike" kern="1200" cap="none" spc="0" normalizeH="0" baseline="0" noProof="0" dirty="0">
                <a:ln>
                  <a:noFill/>
                </a:ln>
                <a:solidFill>
                  <a:srgbClr val="212529"/>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212529"/>
                </a:solidFill>
                <a:effectLst/>
                <a:uLnTx/>
                <a:uFillTx/>
                <a:latin typeface="Times New Roman" panose="02020603050405020304" pitchFamily="18" charset="0"/>
                <a:ea typeface="+mn-ea"/>
                <a:cs typeface="Times New Roman" panose="02020603050405020304" pitchFamily="18" charset="0"/>
              </a:rPr>
              <a:t>một</a:t>
            </a:r>
            <a:r>
              <a:rPr kumimoji="0" lang="en-US" sz="4000" b="0" i="0" u="none" strike="noStrike" kern="1200" cap="none" spc="0" normalizeH="0" baseline="0" noProof="0" dirty="0">
                <a:ln>
                  <a:noFill/>
                </a:ln>
                <a:solidFill>
                  <a:srgbClr val="212529"/>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212529"/>
                </a:solidFill>
                <a:effectLst/>
                <a:uLnTx/>
                <a:uFillTx/>
                <a:latin typeface="Times New Roman" panose="02020603050405020304" pitchFamily="18" charset="0"/>
                <a:ea typeface="+mn-ea"/>
                <a:cs typeface="Times New Roman" panose="02020603050405020304" pitchFamily="18" charset="0"/>
              </a:rPr>
              <a:t>cách</a:t>
            </a:r>
            <a:r>
              <a:rPr kumimoji="0" lang="en-US" sz="4000" b="0" i="0" u="none" strike="noStrike" kern="1200" cap="none" spc="0" normalizeH="0" baseline="0" noProof="0" dirty="0">
                <a:ln>
                  <a:noFill/>
                </a:ln>
                <a:solidFill>
                  <a:srgbClr val="212529"/>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212529"/>
                </a:solidFill>
                <a:effectLst/>
                <a:uLnTx/>
                <a:uFillTx/>
                <a:latin typeface="Times New Roman" panose="02020603050405020304" pitchFamily="18" charset="0"/>
                <a:ea typeface="+mn-ea"/>
                <a:cs typeface="Times New Roman" panose="02020603050405020304" pitchFamily="18" charset="0"/>
              </a:rPr>
              <a:t>đúng</a:t>
            </a:r>
            <a:r>
              <a:rPr kumimoji="0" lang="en-US" sz="4000" b="0" i="0" u="none" strike="noStrike" kern="1200" cap="none" spc="0" normalizeH="0" baseline="0" noProof="0" dirty="0">
                <a:ln>
                  <a:noFill/>
                </a:ln>
                <a:solidFill>
                  <a:srgbClr val="212529"/>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212529"/>
                </a:solidFill>
                <a:effectLst/>
                <a:uLnTx/>
                <a:uFillTx/>
                <a:latin typeface="Times New Roman" panose="02020603050405020304" pitchFamily="18" charset="0"/>
                <a:ea typeface="+mn-ea"/>
                <a:cs typeface="Times New Roman" panose="02020603050405020304" pitchFamily="18" charset="0"/>
              </a:rPr>
              <a:t>đắn</a:t>
            </a:r>
            <a:r>
              <a:rPr kumimoji="0" lang="en-US" sz="4000" b="0" i="0" u="none" strike="noStrike" kern="1200" cap="none" spc="0" normalizeH="0" baseline="0" noProof="0" dirty="0">
                <a:ln>
                  <a:noFill/>
                </a:ln>
                <a:solidFill>
                  <a:srgbClr val="212529"/>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212529"/>
                </a:solidFill>
                <a:effectLst/>
                <a:uLnTx/>
                <a:uFillTx/>
                <a:latin typeface="Times New Roman" panose="02020603050405020304" pitchFamily="18" charset="0"/>
                <a:ea typeface="+mn-ea"/>
                <a:cs typeface="Times New Roman" panose="02020603050405020304" pitchFamily="18" charset="0"/>
              </a:rPr>
              <a:t>nhé</a:t>
            </a:r>
            <a:r>
              <a:rPr kumimoji="0" lang="en-US" sz="4000" b="0" i="0" u="none" strike="noStrike" kern="1200" cap="none" spc="0" normalizeH="0" baseline="0" noProof="0" dirty="0">
                <a:ln>
                  <a:noFill/>
                </a:ln>
                <a:solidFill>
                  <a:srgbClr val="212529"/>
                </a:solidFill>
                <a:effectLst/>
                <a:uLnTx/>
                <a:uFillTx/>
                <a:latin typeface="Times New Roman" panose="02020603050405020304" pitchFamily="18" charset="0"/>
                <a:ea typeface="+mn-ea"/>
                <a:cs typeface="Times New Roman" panose="02020603050405020304" pitchFamily="18" charset="0"/>
              </a:rPr>
              <a:t>!</a:t>
            </a:r>
            <a:endParaRPr kumimoji="0" lang="vi-VN" sz="4000" b="0" i="0" u="none" strike="noStrike" kern="1200" cap="none" spc="0" normalizeH="0" baseline="0" noProof="0" dirty="0">
              <a:ln>
                <a:noFill/>
              </a:ln>
              <a:solidFill>
                <a:srgbClr val="212529"/>
              </a:solidFill>
              <a:effectLst/>
              <a:uLnTx/>
              <a:uFillTx/>
              <a:latin typeface="Times New Roman" panose="02020603050405020304" pitchFamily="18" charset="0"/>
              <a:ea typeface="+mn-ea"/>
              <a:cs typeface="Times New Roman" panose="02020603050405020304" pitchFamily="18" charset="0"/>
            </a:endParaRPr>
          </a:p>
          <a:p>
            <a:pPr marL="0" marR="27305" lvl="0" indent="34290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vi-VN"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Trên đây là một số ý kiến của tớ về </a:t>
            </a:r>
            <a:r>
              <a:rPr kumimoji="0" lang="vi-VN" sz="40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“Cách thể hiện bản thân của giới trẻ hiện nay”</a:t>
            </a:r>
            <a:r>
              <a:rPr kumimoji="0" lang="vi-VN"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Rất mong nhận được ý kiến đóng góp từ thầy (cô) và các bạn.</a:t>
            </a:r>
            <a:endParaRPr kumimoji="0" lang="vi-VN" sz="4000" b="0" i="0" u="none" strike="noStrike" kern="1200" cap="none" spc="0" normalizeH="0" baseline="0" noProof="0" dirty="0">
              <a:ln>
                <a:noFill/>
              </a:ln>
              <a:solidFill>
                <a:srgbClr val="212529"/>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11607100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865300" y="1"/>
            <a:ext cx="14561724" cy="10282678"/>
          </a:xfrm>
          <a:custGeom>
            <a:avLst/>
            <a:gdLst/>
            <a:ahLst/>
            <a:cxnLst/>
            <a:rect l="l" t="t" r="r" b="b"/>
            <a:pathLst>
              <a:path w="10696575" h="7553325">
                <a:moveTo>
                  <a:pt x="0" y="0"/>
                </a:moveTo>
                <a:lnTo>
                  <a:pt x="10696575" y="0"/>
                </a:lnTo>
                <a:lnTo>
                  <a:pt x="10696575" y="7553325"/>
                </a:lnTo>
                <a:lnTo>
                  <a:pt x="0" y="7553325"/>
                </a:lnTo>
                <a:lnTo>
                  <a:pt x="0" y="0"/>
                </a:lnTo>
                <a:close/>
              </a:path>
            </a:pathLst>
          </a:custGeom>
          <a:blipFill>
            <a:blip r:embed="rId3"/>
            <a:stretch>
              <a:fillRect l="-3773" t="-1342" r="-3730" b="-88"/>
            </a:stretch>
          </a:blipFill>
        </p:spPr>
        <p:txBody>
          <a:bodyPr/>
          <a:lstStyle/>
          <a:p>
            <a:endParaRPr lang="en-US"/>
          </a:p>
        </p:txBody>
      </p:sp>
      <p:sp>
        <p:nvSpPr>
          <p:cNvPr id="3" name="Freeform 3"/>
          <p:cNvSpPr/>
          <p:nvPr/>
        </p:nvSpPr>
        <p:spPr>
          <a:xfrm>
            <a:off x="1688311" y="-241718"/>
            <a:ext cx="9037700" cy="10775201"/>
          </a:xfrm>
          <a:custGeom>
            <a:avLst/>
            <a:gdLst/>
            <a:ahLst/>
            <a:cxnLst/>
            <a:rect l="l" t="t" r="r" b="b"/>
            <a:pathLst>
              <a:path w="6638804" h="7915117">
                <a:moveTo>
                  <a:pt x="0" y="0"/>
                </a:moveTo>
                <a:lnTo>
                  <a:pt x="6638805" y="0"/>
                </a:lnTo>
                <a:lnTo>
                  <a:pt x="6638805" y="7915118"/>
                </a:lnTo>
                <a:lnTo>
                  <a:pt x="0" y="791511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4" name="Group 4"/>
          <p:cNvGrpSpPr/>
          <p:nvPr/>
        </p:nvGrpSpPr>
        <p:grpSpPr>
          <a:xfrm rot="-5400000">
            <a:off x="-962984" y="-1451161"/>
            <a:ext cx="9964089" cy="787915"/>
            <a:chOff x="0" y="0"/>
            <a:chExt cx="2623072" cy="207421"/>
          </a:xfrm>
        </p:grpSpPr>
        <p:sp>
          <p:nvSpPr>
            <p:cNvPr id="5" name="Freeform 5"/>
            <p:cNvSpPr/>
            <p:nvPr/>
          </p:nvSpPr>
          <p:spPr>
            <a:xfrm>
              <a:off x="0" y="0"/>
              <a:ext cx="2623072" cy="207421"/>
            </a:xfrm>
            <a:custGeom>
              <a:avLst/>
              <a:gdLst/>
              <a:ahLst/>
              <a:cxnLst/>
              <a:rect l="l" t="t" r="r" b="b"/>
              <a:pathLst>
                <a:path w="2623072" h="207421">
                  <a:moveTo>
                    <a:pt x="2419872" y="0"/>
                  </a:moveTo>
                  <a:lnTo>
                    <a:pt x="0" y="0"/>
                  </a:lnTo>
                  <a:lnTo>
                    <a:pt x="203200" y="207421"/>
                  </a:lnTo>
                  <a:lnTo>
                    <a:pt x="2623072" y="207421"/>
                  </a:lnTo>
                  <a:lnTo>
                    <a:pt x="2419872" y="0"/>
                  </a:lnTo>
                  <a:close/>
                </a:path>
              </a:pathLst>
            </a:custGeom>
            <a:solidFill>
              <a:srgbClr val="EBC354"/>
            </a:solidFill>
          </p:spPr>
          <p:txBody>
            <a:bodyPr/>
            <a:lstStyle/>
            <a:p>
              <a:endParaRPr lang="en-US"/>
            </a:p>
          </p:txBody>
        </p:sp>
        <p:sp>
          <p:nvSpPr>
            <p:cNvPr id="6" name="TextBox 6"/>
            <p:cNvSpPr txBox="1"/>
            <p:nvPr/>
          </p:nvSpPr>
          <p:spPr>
            <a:xfrm>
              <a:off x="101600" y="-47625"/>
              <a:ext cx="2419872" cy="255046"/>
            </a:xfrm>
            <a:prstGeom prst="rect">
              <a:avLst/>
            </a:prstGeom>
          </p:spPr>
          <p:txBody>
            <a:bodyPr lIns="69156" tIns="69156" rIns="69156" bIns="69156" rtlCol="0" anchor="ctr"/>
            <a:lstStyle/>
            <a:p>
              <a:pPr algn="ctr" defTabSz="1244773">
                <a:lnSpc>
                  <a:spcPts val="2668"/>
                </a:lnSpc>
              </a:pPr>
              <a:endParaRPr sz="2450">
                <a:solidFill>
                  <a:prstClr val="black"/>
                </a:solidFill>
                <a:latin typeface="Calibri"/>
              </a:endParaRPr>
            </a:p>
          </p:txBody>
        </p:sp>
      </p:grpSp>
      <p:grpSp>
        <p:nvGrpSpPr>
          <p:cNvPr id="7" name="Group 7"/>
          <p:cNvGrpSpPr/>
          <p:nvPr/>
        </p:nvGrpSpPr>
        <p:grpSpPr>
          <a:xfrm rot="5400000">
            <a:off x="1772978" y="541780"/>
            <a:ext cx="5978206" cy="787915"/>
            <a:chOff x="0" y="0"/>
            <a:chExt cx="1573778" cy="207421"/>
          </a:xfrm>
        </p:grpSpPr>
        <p:sp>
          <p:nvSpPr>
            <p:cNvPr id="8" name="Freeform 8"/>
            <p:cNvSpPr/>
            <p:nvPr/>
          </p:nvSpPr>
          <p:spPr>
            <a:xfrm>
              <a:off x="0" y="0"/>
              <a:ext cx="1573778" cy="207421"/>
            </a:xfrm>
            <a:custGeom>
              <a:avLst/>
              <a:gdLst/>
              <a:ahLst/>
              <a:cxnLst/>
              <a:rect l="l" t="t" r="r" b="b"/>
              <a:pathLst>
                <a:path w="1573778" h="207421">
                  <a:moveTo>
                    <a:pt x="203200" y="0"/>
                  </a:moveTo>
                  <a:lnTo>
                    <a:pt x="1573778" y="0"/>
                  </a:lnTo>
                  <a:lnTo>
                    <a:pt x="1370578" y="207421"/>
                  </a:lnTo>
                  <a:lnTo>
                    <a:pt x="0" y="207421"/>
                  </a:lnTo>
                  <a:lnTo>
                    <a:pt x="203200" y="0"/>
                  </a:lnTo>
                  <a:close/>
                </a:path>
              </a:pathLst>
            </a:custGeom>
            <a:solidFill>
              <a:srgbClr val="EFA83D"/>
            </a:solidFill>
          </p:spPr>
          <p:txBody>
            <a:bodyPr/>
            <a:lstStyle/>
            <a:p>
              <a:endParaRPr lang="en-US"/>
            </a:p>
          </p:txBody>
        </p:sp>
        <p:sp>
          <p:nvSpPr>
            <p:cNvPr id="9" name="TextBox 9"/>
            <p:cNvSpPr txBox="1"/>
            <p:nvPr/>
          </p:nvSpPr>
          <p:spPr>
            <a:xfrm>
              <a:off x="101600" y="-47625"/>
              <a:ext cx="1370578" cy="255046"/>
            </a:xfrm>
            <a:prstGeom prst="rect">
              <a:avLst/>
            </a:prstGeom>
          </p:spPr>
          <p:txBody>
            <a:bodyPr lIns="69156" tIns="69156" rIns="69156" bIns="69156" rtlCol="0" anchor="ctr"/>
            <a:lstStyle/>
            <a:p>
              <a:pPr algn="ctr" defTabSz="1244773">
                <a:lnSpc>
                  <a:spcPts val="2668"/>
                </a:lnSpc>
              </a:pPr>
              <a:endParaRPr sz="2450">
                <a:solidFill>
                  <a:prstClr val="black"/>
                </a:solidFill>
                <a:latin typeface="Calibri"/>
              </a:endParaRPr>
            </a:p>
          </p:txBody>
        </p:sp>
      </p:grpSp>
      <p:sp>
        <p:nvSpPr>
          <p:cNvPr id="10" name="Freeform 10"/>
          <p:cNvSpPr/>
          <p:nvPr/>
        </p:nvSpPr>
        <p:spPr>
          <a:xfrm flipH="1" flipV="1">
            <a:off x="9407755" y="3498689"/>
            <a:ext cx="7274892" cy="7138488"/>
          </a:xfrm>
          <a:custGeom>
            <a:avLst/>
            <a:gdLst/>
            <a:ahLst/>
            <a:cxnLst/>
            <a:rect l="l" t="t" r="r" b="b"/>
            <a:pathLst>
              <a:path w="5343902" h="5243704">
                <a:moveTo>
                  <a:pt x="5343902" y="5243704"/>
                </a:moveTo>
                <a:lnTo>
                  <a:pt x="0" y="5243704"/>
                </a:lnTo>
                <a:lnTo>
                  <a:pt x="0" y="0"/>
                </a:lnTo>
                <a:lnTo>
                  <a:pt x="5343902" y="0"/>
                </a:lnTo>
                <a:lnTo>
                  <a:pt x="5343902" y="5243704"/>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1" name="AutoShape 11"/>
          <p:cNvSpPr/>
          <p:nvPr/>
        </p:nvSpPr>
        <p:spPr>
          <a:xfrm>
            <a:off x="3895668" y="5708638"/>
            <a:ext cx="10494758" cy="0"/>
          </a:xfrm>
          <a:prstGeom prst="line">
            <a:avLst/>
          </a:prstGeom>
          <a:ln w="19050" cap="flat">
            <a:solidFill>
              <a:srgbClr val="C6A257"/>
            </a:solidFill>
            <a:prstDash val="solid"/>
            <a:headEnd type="none" w="sm" len="sm"/>
            <a:tailEnd type="none" w="sm" len="sm"/>
          </a:ln>
        </p:spPr>
        <p:txBody>
          <a:bodyPr/>
          <a:lstStyle/>
          <a:p>
            <a:endParaRPr lang="en-US"/>
          </a:p>
        </p:txBody>
      </p:sp>
      <p:sp>
        <p:nvSpPr>
          <p:cNvPr id="12" name="AutoShape 12"/>
          <p:cNvSpPr/>
          <p:nvPr/>
        </p:nvSpPr>
        <p:spPr>
          <a:xfrm>
            <a:off x="10418602" y="8006207"/>
            <a:ext cx="3377277" cy="12967"/>
          </a:xfrm>
          <a:prstGeom prst="line">
            <a:avLst/>
          </a:prstGeom>
          <a:ln w="19050" cap="flat">
            <a:solidFill>
              <a:srgbClr val="C6A257"/>
            </a:solidFill>
            <a:prstDash val="solid"/>
            <a:headEnd type="none" w="sm" len="sm"/>
            <a:tailEnd type="none" w="sm" len="sm"/>
          </a:ln>
        </p:spPr>
        <p:txBody>
          <a:bodyPr/>
          <a:lstStyle/>
          <a:p>
            <a:endParaRPr lang="en-US"/>
          </a:p>
        </p:txBody>
      </p:sp>
      <p:sp>
        <p:nvSpPr>
          <p:cNvPr id="13" name="TextBox 13"/>
          <p:cNvSpPr txBox="1"/>
          <p:nvPr/>
        </p:nvSpPr>
        <p:spPr>
          <a:xfrm>
            <a:off x="2922783" y="1302905"/>
            <a:ext cx="11114791" cy="1654299"/>
          </a:xfrm>
          <a:prstGeom prst="rect">
            <a:avLst/>
          </a:prstGeom>
        </p:spPr>
        <p:txBody>
          <a:bodyPr lIns="0" tIns="0" rIns="0" bIns="0" rtlCol="0" anchor="t">
            <a:spAutoFit/>
          </a:bodyPr>
          <a:lstStyle/>
          <a:p>
            <a:pPr algn="r" defTabSz="1244773">
              <a:lnSpc>
                <a:spcPts val="12900"/>
              </a:lnSpc>
            </a:pPr>
            <a:r>
              <a:rPr lang="en-US" sz="9923" spc="991" dirty="0">
                <a:solidFill>
                  <a:srgbClr val="000000"/>
                </a:solidFill>
                <a:latin typeface="#9Slide04 Rokkitt Medium"/>
              </a:rPr>
              <a:t>GIẤY KHEN</a:t>
            </a:r>
          </a:p>
        </p:txBody>
      </p:sp>
      <p:sp>
        <p:nvSpPr>
          <p:cNvPr id="14" name="Freeform 14"/>
          <p:cNvSpPr/>
          <p:nvPr/>
        </p:nvSpPr>
        <p:spPr>
          <a:xfrm>
            <a:off x="3253525" y="592542"/>
            <a:ext cx="2318985" cy="2321887"/>
          </a:xfrm>
          <a:custGeom>
            <a:avLst/>
            <a:gdLst/>
            <a:ahLst/>
            <a:cxnLst/>
            <a:rect l="l" t="t" r="r" b="b"/>
            <a:pathLst>
              <a:path w="1703452" h="1705584">
                <a:moveTo>
                  <a:pt x="0" y="0"/>
                </a:moveTo>
                <a:lnTo>
                  <a:pt x="1703452" y="0"/>
                </a:lnTo>
                <a:lnTo>
                  <a:pt x="1703452" y="1705584"/>
                </a:lnTo>
                <a:lnTo>
                  <a:pt x="0" y="1705584"/>
                </a:lnTo>
                <a:lnTo>
                  <a:pt x="0" y="0"/>
                </a:lnTo>
                <a:close/>
              </a:path>
            </a:pathLst>
          </a:custGeom>
          <a:blipFill>
            <a:blip r:embed="rId8"/>
            <a:stretch>
              <a:fillRect/>
            </a:stretch>
          </a:blipFill>
        </p:spPr>
        <p:txBody>
          <a:bodyPr/>
          <a:lstStyle/>
          <a:p>
            <a:endParaRPr lang="en-US"/>
          </a:p>
        </p:txBody>
      </p:sp>
      <p:sp>
        <p:nvSpPr>
          <p:cNvPr id="15" name="Freeform 15"/>
          <p:cNvSpPr/>
          <p:nvPr/>
        </p:nvSpPr>
        <p:spPr>
          <a:xfrm>
            <a:off x="1787345" y="7170903"/>
            <a:ext cx="5860487" cy="3704317"/>
          </a:xfrm>
          <a:custGeom>
            <a:avLst/>
            <a:gdLst/>
            <a:ahLst/>
            <a:cxnLst/>
            <a:rect l="l" t="t" r="r" b="b"/>
            <a:pathLst>
              <a:path w="4304926" h="2721072">
                <a:moveTo>
                  <a:pt x="0" y="0"/>
                </a:moveTo>
                <a:lnTo>
                  <a:pt x="4304926" y="0"/>
                </a:lnTo>
                <a:lnTo>
                  <a:pt x="4304926" y="2721072"/>
                </a:lnTo>
                <a:lnTo>
                  <a:pt x="0" y="2721072"/>
                </a:lnTo>
                <a:lnTo>
                  <a:pt x="0" y="0"/>
                </a:lnTo>
                <a:close/>
              </a:path>
            </a:pathLst>
          </a:custGeom>
          <a:blipFill>
            <a:blip r:embed="rId9"/>
            <a:stretch>
              <a:fillRect/>
            </a:stretch>
          </a:blipFill>
        </p:spPr>
        <p:txBody>
          <a:bodyPr/>
          <a:lstStyle/>
          <a:p>
            <a:endParaRPr lang="en-US"/>
          </a:p>
        </p:txBody>
      </p:sp>
      <p:sp>
        <p:nvSpPr>
          <p:cNvPr id="16" name="TextBox 16"/>
          <p:cNvSpPr txBox="1"/>
          <p:nvPr/>
        </p:nvSpPr>
        <p:spPr>
          <a:xfrm>
            <a:off x="2894476" y="4222595"/>
            <a:ext cx="12497143" cy="1808187"/>
          </a:xfrm>
          <a:prstGeom prst="rect">
            <a:avLst/>
          </a:prstGeom>
        </p:spPr>
        <p:txBody>
          <a:bodyPr lIns="0" tIns="0" rIns="0" bIns="0" rtlCol="0" anchor="t">
            <a:spAutoFit/>
          </a:bodyPr>
          <a:lstStyle/>
          <a:p>
            <a:pPr algn="ctr" defTabSz="1244773">
              <a:lnSpc>
                <a:spcPts val="14058"/>
              </a:lnSpc>
            </a:pPr>
            <a:r>
              <a:rPr lang="en-US" sz="10814" spc="1081" dirty="0">
                <a:solidFill>
                  <a:srgbClr val="790007"/>
                </a:solidFill>
                <a:latin typeface="Alex Brush"/>
              </a:rPr>
              <a:t>...............</a:t>
            </a:r>
          </a:p>
        </p:txBody>
      </p:sp>
      <p:sp>
        <p:nvSpPr>
          <p:cNvPr id="17" name="TextBox 17"/>
          <p:cNvSpPr txBox="1"/>
          <p:nvPr/>
        </p:nvSpPr>
        <p:spPr>
          <a:xfrm>
            <a:off x="10176906" y="9084398"/>
            <a:ext cx="3860668" cy="294953"/>
          </a:xfrm>
          <a:prstGeom prst="rect">
            <a:avLst/>
          </a:prstGeom>
        </p:spPr>
        <p:txBody>
          <a:bodyPr lIns="0" tIns="0" rIns="0" bIns="0" rtlCol="0" anchor="t">
            <a:spAutoFit/>
          </a:bodyPr>
          <a:lstStyle/>
          <a:p>
            <a:pPr algn="ctr" defTabSz="1244773">
              <a:lnSpc>
                <a:spcPts val="2301"/>
              </a:lnSpc>
            </a:pPr>
            <a:r>
              <a:rPr lang="en-US" sz="1770" spc="106">
                <a:solidFill>
                  <a:srgbClr val="594104"/>
                </a:solidFill>
                <a:latin typeface="Alike Bold"/>
              </a:rPr>
              <a:t>...........</a:t>
            </a:r>
          </a:p>
        </p:txBody>
      </p:sp>
      <p:sp>
        <p:nvSpPr>
          <p:cNvPr id="18" name="TextBox 18"/>
          <p:cNvSpPr txBox="1"/>
          <p:nvPr/>
        </p:nvSpPr>
        <p:spPr>
          <a:xfrm>
            <a:off x="10176906" y="8272025"/>
            <a:ext cx="3860668" cy="397545"/>
          </a:xfrm>
          <a:prstGeom prst="rect">
            <a:avLst/>
          </a:prstGeom>
        </p:spPr>
        <p:txBody>
          <a:bodyPr lIns="0" tIns="0" rIns="0" bIns="0" rtlCol="0" anchor="t">
            <a:spAutoFit/>
          </a:bodyPr>
          <a:lstStyle/>
          <a:p>
            <a:pPr algn="ctr" defTabSz="1244773">
              <a:lnSpc>
                <a:spcPts val="3119"/>
              </a:lnSpc>
            </a:pPr>
            <a:r>
              <a:rPr lang="en-US" sz="2399" spc="120">
                <a:solidFill>
                  <a:srgbClr val="9D171E"/>
                </a:solidFill>
                <a:latin typeface="Alike Bold"/>
              </a:rPr>
              <a:t>GIÁO VIÊN</a:t>
            </a:r>
          </a:p>
        </p:txBody>
      </p:sp>
      <p:sp>
        <p:nvSpPr>
          <p:cNvPr id="19" name="TextBox 19"/>
          <p:cNvSpPr txBox="1"/>
          <p:nvPr/>
        </p:nvSpPr>
        <p:spPr>
          <a:xfrm>
            <a:off x="2894476" y="3540373"/>
            <a:ext cx="12497143" cy="628377"/>
          </a:xfrm>
          <a:prstGeom prst="rect">
            <a:avLst/>
          </a:prstGeom>
        </p:spPr>
        <p:txBody>
          <a:bodyPr lIns="0" tIns="0" rIns="0" bIns="0" rtlCol="0" anchor="t">
            <a:spAutoFit/>
          </a:bodyPr>
          <a:lstStyle/>
          <a:p>
            <a:pPr algn="ctr" defTabSz="1244773">
              <a:lnSpc>
                <a:spcPts val="4888"/>
              </a:lnSpc>
            </a:pPr>
            <a:r>
              <a:rPr lang="en-US" sz="3760" spc="668">
                <a:solidFill>
                  <a:srgbClr val="000000"/>
                </a:solidFill>
                <a:latin typeface="Alike"/>
              </a:rPr>
              <a:t>HỌC SINH</a:t>
            </a:r>
          </a:p>
        </p:txBody>
      </p:sp>
      <p:sp>
        <p:nvSpPr>
          <p:cNvPr id="20" name="TextBox 20"/>
          <p:cNvSpPr txBox="1"/>
          <p:nvPr/>
        </p:nvSpPr>
        <p:spPr>
          <a:xfrm>
            <a:off x="3177893" y="6073814"/>
            <a:ext cx="11930309" cy="807913"/>
          </a:xfrm>
          <a:prstGeom prst="rect">
            <a:avLst/>
          </a:prstGeom>
        </p:spPr>
        <p:txBody>
          <a:bodyPr lIns="0" tIns="0" rIns="0" bIns="0" rtlCol="0" anchor="t">
            <a:spAutoFit/>
          </a:bodyPr>
          <a:lstStyle/>
          <a:p>
            <a:pPr algn="ctr" defTabSz="1244773">
              <a:lnSpc>
                <a:spcPts val="6288"/>
              </a:lnSpc>
              <a:spcBef>
                <a:spcPct val="0"/>
              </a:spcBef>
            </a:pPr>
            <a:r>
              <a:rPr lang="en-US" sz="4491" dirty="0" err="1">
                <a:solidFill>
                  <a:srgbClr val="000000"/>
                </a:solidFill>
                <a:latin typeface="#9Slide04 Rokkitt Medium"/>
              </a:rPr>
              <a:t>Đạt</a:t>
            </a:r>
            <a:r>
              <a:rPr lang="en-US" sz="4491" dirty="0">
                <a:solidFill>
                  <a:srgbClr val="000000"/>
                </a:solidFill>
                <a:latin typeface="#9Slide04 Rokkitt Medium"/>
              </a:rPr>
              <a:t> </a:t>
            </a:r>
            <a:r>
              <a:rPr lang="en-US" sz="4491" dirty="0" err="1">
                <a:solidFill>
                  <a:srgbClr val="000000"/>
                </a:solidFill>
                <a:latin typeface="#9Slide04 Rokkitt Medium"/>
              </a:rPr>
              <a:t>giải</a:t>
            </a:r>
            <a:r>
              <a:rPr lang="en-US" sz="4491" dirty="0">
                <a:solidFill>
                  <a:srgbClr val="000000"/>
                </a:solidFill>
                <a:latin typeface="#9Slide04 Rokkitt Medium"/>
              </a:rPr>
              <a:t> </a:t>
            </a:r>
            <a:r>
              <a:rPr lang="en-US" sz="4491" dirty="0" err="1">
                <a:solidFill>
                  <a:srgbClr val="000000"/>
                </a:solidFill>
                <a:latin typeface="#9Slide04 Rokkitt Medium"/>
              </a:rPr>
              <a:t>Cá</a:t>
            </a:r>
            <a:r>
              <a:rPr lang="en-US" sz="4491" dirty="0">
                <a:solidFill>
                  <a:srgbClr val="000000"/>
                </a:solidFill>
                <a:latin typeface="#9Slide04 Rokkitt Medium"/>
              </a:rPr>
              <a:t> </a:t>
            </a:r>
            <a:r>
              <a:rPr lang="en-US" sz="4491" dirty="0" err="1">
                <a:solidFill>
                  <a:srgbClr val="000000"/>
                </a:solidFill>
                <a:latin typeface="#9Slide04 Rokkitt Medium"/>
              </a:rPr>
              <a:t>nhân</a:t>
            </a:r>
            <a:r>
              <a:rPr lang="en-US" sz="4491" dirty="0">
                <a:solidFill>
                  <a:srgbClr val="000000"/>
                </a:solidFill>
                <a:latin typeface="#9Slide04 Rokkitt Medium"/>
              </a:rPr>
              <a:t> </a:t>
            </a:r>
            <a:r>
              <a:rPr lang="en-US" sz="4491" dirty="0" err="1">
                <a:solidFill>
                  <a:srgbClr val="000000"/>
                </a:solidFill>
                <a:latin typeface="#9Slide04 Rokkitt Medium"/>
              </a:rPr>
              <a:t>Tranh</a:t>
            </a:r>
            <a:r>
              <a:rPr lang="en-US" sz="4491" dirty="0">
                <a:solidFill>
                  <a:srgbClr val="000000"/>
                </a:solidFill>
                <a:latin typeface="#9Slide04 Rokkitt Medium"/>
              </a:rPr>
              <a:t> </a:t>
            </a:r>
            <a:r>
              <a:rPr lang="en-US" sz="4491" dirty="0" err="1">
                <a:solidFill>
                  <a:srgbClr val="000000"/>
                </a:solidFill>
                <a:latin typeface="#9Slide04 Rokkitt Medium"/>
              </a:rPr>
              <a:t>biện</a:t>
            </a:r>
            <a:r>
              <a:rPr lang="en-US" sz="4491" dirty="0">
                <a:solidFill>
                  <a:srgbClr val="000000"/>
                </a:solidFill>
                <a:latin typeface="#9Slide04 Rokkitt Medium"/>
              </a:rPr>
              <a:t> </a:t>
            </a:r>
            <a:r>
              <a:rPr lang="en-US" sz="4491" dirty="0" err="1">
                <a:solidFill>
                  <a:srgbClr val="000000"/>
                </a:solidFill>
                <a:latin typeface="#9Slide04 Rokkitt Medium"/>
              </a:rPr>
              <a:t>xuất</a:t>
            </a:r>
            <a:r>
              <a:rPr lang="en-US" sz="4491" dirty="0">
                <a:solidFill>
                  <a:srgbClr val="000000"/>
                </a:solidFill>
                <a:latin typeface="#9Slide04 Rokkitt Medium"/>
              </a:rPr>
              <a:t> </a:t>
            </a:r>
            <a:r>
              <a:rPr lang="en-US" sz="4491" dirty="0" err="1">
                <a:solidFill>
                  <a:srgbClr val="000000"/>
                </a:solidFill>
                <a:latin typeface="#9Slide04 Rokkitt Medium"/>
              </a:rPr>
              <a:t>sắc</a:t>
            </a:r>
            <a:r>
              <a:rPr lang="en-US" sz="4491" dirty="0">
                <a:solidFill>
                  <a:srgbClr val="000000"/>
                </a:solidFill>
                <a:latin typeface="#9Slide04 Rokkitt Medium"/>
              </a:rPr>
              <a:t> </a:t>
            </a:r>
            <a:r>
              <a:rPr lang="en-US" sz="4491" dirty="0" err="1">
                <a:solidFill>
                  <a:srgbClr val="000000"/>
                </a:solidFill>
                <a:latin typeface="#9Slide04 Rokkitt Medium"/>
              </a:rPr>
              <a:t>nhất</a:t>
            </a:r>
            <a:endParaRPr lang="en-US" sz="4491" dirty="0">
              <a:solidFill>
                <a:srgbClr val="000000"/>
              </a:solidFill>
              <a:latin typeface="#9Slide04 Rokkitt Medium"/>
            </a:endParaRPr>
          </a:p>
        </p:txBody>
      </p:sp>
    </p:spTree>
    <p:extLst>
      <p:ext uri="{BB962C8B-B14F-4D97-AF65-F5344CB8AC3E}">
        <p14:creationId xmlns:p14="http://schemas.microsoft.com/office/powerpoint/2010/main" val="10253495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3">
            <a:extLst>
              <a:ext uri="{FF2B5EF4-FFF2-40B4-BE49-F238E27FC236}">
                <a16:creationId xmlns:a16="http://schemas.microsoft.com/office/drawing/2014/main" id="{90568711-6137-8B78-9539-438C3677D996}"/>
              </a:ext>
            </a:extLst>
          </p:cNvPr>
          <p:cNvGrpSpPr/>
          <p:nvPr/>
        </p:nvGrpSpPr>
        <p:grpSpPr>
          <a:xfrm>
            <a:off x="352494" y="2844637"/>
            <a:ext cx="17554505" cy="8229600"/>
            <a:chOff x="0" y="0"/>
            <a:chExt cx="3591361" cy="1766134"/>
          </a:xfrm>
        </p:grpSpPr>
        <p:sp>
          <p:nvSpPr>
            <p:cNvPr id="7" name="Freeform 4">
              <a:extLst>
                <a:ext uri="{FF2B5EF4-FFF2-40B4-BE49-F238E27FC236}">
                  <a16:creationId xmlns:a16="http://schemas.microsoft.com/office/drawing/2014/main" id="{0F73B916-AC17-BE2D-CF5F-40EC53B68A1E}"/>
                </a:ext>
              </a:extLst>
            </p:cNvPr>
            <p:cNvSpPr/>
            <p:nvPr/>
          </p:nvSpPr>
          <p:spPr>
            <a:xfrm>
              <a:off x="0" y="0"/>
              <a:ext cx="3591361" cy="1766133"/>
            </a:xfrm>
            <a:custGeom>
              <a:avLst/>
              <a:gdLst/>
              <a:ahLst/>
              <a:cxnLst/>
              <a:rect l="l" t="t" r="r" b="b"/>
              <a:pathLst>
                <a:path w="3591361" h="1766133">
                  <a:moveTo>
                    <a:pt x="0" y="0"/>
                  </a:moveTo>
                  <a:lnTo>
                    <a:pt x="3591361" y="0"/>
                  </a:lnTo>
                  <a:lnTo>
                    <a:pt x="3591361" y="1766133"/>
                  </a:lnTo>
                  <a:lnTo>
                    <a:pt x="0" y="1766133"/>
                  </a:lnTo>
                  <a:close/>
                </a:path>
              </a:pathLst>
            </a:custGeom>
            <a:solidFill>
              <a:srgbClr val="FFFAF5"/>
            </a:solidFill>
            <a:ln w="19050" cap="sq">
              <a:solidFill>
                <a:srgbClr val="B3A183"/>
              </a:solidFill>
              <a:prstDash val="solid"/>
              <a:miter/>
            </a:ln>
          </p:spPr>
          <p:txBody>
            <a:bodyPr/>
            <a:lstStyle/>
            <a:p>
              <a:endParaRPr lang="en-US"/>
            </a:p>
          </p:txBody>
        </p:sp>
        <p:sp>
          <p:nvSpPr>
            <p:cNvPr id="8" name="TextBox 5">
              <a:extLst>
                <a:ext uri="{FF2B5EF4-FFF2-40B4-BE49-F238E27FC236}">
                  <a16:creationId xmlns:a16="http://schemas.microsoft.com/office/drawing/2014/main" id="{AAFC240B-387A-A77B-46AA-302D6494EBB0}"/>
                </a:ext>
              </a:extLst>
            </p:cNvPr>
            <p:cNvSpPr txBox="1"/>
            <p:nvPr/>
          </p:nvSpPr>
          <p:spPr>
            <a:xfrm>
              <a:off x="0" y="-38100"/>
              <a:ext cx="3591361" cy="1804234"/>
            </a:xfrm>
            <a:prstGeom prst="rect">
              <a:avLst/>
            </a:prstGeom>
          </p:spPr>
          <p:txBody>
            <a:bodyPr lIns="50800" tIns="50800" rIns="50800" bIns="50800" rtlCol="0" anchor="ctr"/>
            <a:lstStyle/>
            <a:p>
              <a:pPr marL="0" marR="0" lvl="0" indent="0" algn="ctr" defTabSz="914400" rtl="0" eaLnBrk="1" fontAlgn="auto" latinLnBrk="0" hangingPunct="1">
                <a:lnSpc>
                  <a:spcPts val="34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1">
            <a:extLst>
              <a:ext uri="{FF2B5EF4-FFF2-40B4-BE49-F238E27FC236}">
                <a16:creationId xmlns:a16="http://schemas.microsoft.com/office/drawing/2014/main" id="{57930523-5FAC-95F6-F4DC-85954286AC36}"/>
              </a:ext>
            </a:extLst>
          </p:cNvPr>
          <p:cNvGrpSpPr/>
          <p:nvPr/>
        </p:nvGrpSpPr>
        <p:grpSpPr>
          <a:xfrm>
            <a:off x="1676400" y="644764"/>
            <a:ext cx="14585428" cy="2087337"/>
            <a:chOff x="1998767" y="1543772"/>
            <a:chExt cx="14585428" cy="2087337"/>
          </a:xfrm>
        </p:grpSpPr>
        <p:sp>
          <p:nvSpPr>
            <p:cNvPr id="2" name="Freeform 2">
              <a:extLst>
                <a:ext uri="{FF2B5EF4-FFF2-40B4-BE49-F238E27FC236}">
                  <a16:creationId xmlns:a16="http://schemas.microsoft.com/office/drawing/2014/main" id="{35DB3743-595D-5850-F2B1-E0EC908AD0F9}"/>
                </a:ext>
              </a:extLst>
            </p:cNvPr>
            <p:cNvSpPr/>
            <p:nvPr/>
          </p:nvSpPr>
          <p:spPr>
            <a:xfrm>
              <a:off x="1998767" y="1658182"/>
              <a:ext cx="1288341" cy="1833938"/>
            </a:xfrm>
            <a:custGeom>
              <a:avLst/>
              <a:gdLst/>
              <a:ahLst/>
              <a:cxnLst/>
              <a:rect l="l" t="t" r="r" b="b"/>
              <a:pathLst>
                <a:path w="2890647" h="4114800">
                  <a:moveTo>
                    <a:pt x="0" y="0"/>
                  </a:moveTo>
                  <a:lnTo>
                    <a:pt x="2890647" y="0"/>
                  </a:lnTo>
                  <a:lnTo>
                    <a:pt x="2890647"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a:extLst>
                <a:ext uri="{FF2B5EF4-FFF2-40B4-BE49-F238E27FC236}">
                  <a16:creationId xmlns:a16="http://schemas.microsoft.com/office/drawing/2014/main" id="{FB4C6A54-DB5A-9227-4EE4-1D94648F4195}"/>
                </a:ext>
              </a:extLst>
            </p:cNvPr>
            <p:cNvSpPr/>
            <p:nvPr/>
          </p:nvSpPr>
          <p:spPr>
            <a:xfrm>
              <a:off x="7151788" y="1543772"/>
              <a:ext cx="1461037" cy="1833938"/>
            </a:xfrm>
            <a:custGeom>
              <a:avLst/>
              <a:gdLst/>
              <a:ahLst/>
              <a:cxnLst/>
              <a:rect l="l" t="t" r="r" b="b"/>
              <a:pathLst>
                <a:path w="3278124" h="4114800">
                  <a:moveTo>
                    <a:pt x="0" y="0"/>
                  </a:moveTo>
                  <a:lnTo>
                    <a:pt x="3278124" y="0"/>
                  </a:lnTo>
                  <a:lnTo>
                    <a:pt x="3278124"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Freeform 4">
              <a:extLst>
                <a:ext uri="{FF2B5EF4-FFF2-40B4-BE49-F238E27FC236}">
                  <a16:creationId xmlns:a16="http://schemas.microsoft.com/office/drawing/2014/main" id="{2027606C-F45B-4D6E-3A39-8555B5B4213C}"/>
                </a:ext>
              </a:extLst>
            </p:cNvPr>
            <p:cNvSpPr/>
            <p:nvPr/>
          </p:nvSpPr>
          <p:spPr>
            <a:xfrm>
              <a:off x="12649200" y="1636429"/>
              <a:ext cx="1387680" cy="1833938"/>
            </a:xfrm>
            <a:custGeom>
              <a:avLst/>
              <a:gdLst/>
              <a:ahLst/>
              <a:cxnLst/>
              <a:rect l="l" t="t" r="r" b="b"/>
              <a:pathLst>
                <a:path w="3113532" h="4114800">
                  <a:moveTo>
                    <a:pt x="0" y="0"/>
                  </a:moveTo>
                  <a:lnTo>
                    <a:pt x="3113532" y="0"/>
                  </a:lnTo>
                  <a:lnTo>
                    <a:pt x="3113532"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9" name="Rectangle 8">
              <a:extLst>
                <a:ext uri="{FF2B5EF4-FFF2-40B4-BE49-F238E27FC236}">
                  <a16:creationId xmlns:a16="http://schemas.microsoft.com/office/drawing/2014/main" id="{A59BFF12-6984-3CB5-8BB5-8D0F570249ED}"/>
                </a:ext>
              </a:extLst>
            </p:cNvPr>
            <p:cNvSpPr/>
            <p:nvPr/>
          </p:nvSpPr>
          <p:spPr>
            <a:xfrm>
              <a:off x="3285384" y="1769061"/>
              <a:ext cx="2438400" cy="186204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0" normalizeH="0" baseline="0" noProof="0" dirty="0" err="1">
                  <a:ln>
                    <a:noFill/>
                  </a:ln>
                  <a:solidFill>
                    <a:srgbClr val="000000"/>
                  </a:solidFill>
                  <a:effectLst/>
                  <a:uLnTx/>
                  <a:uFillTx/>
                  <a:latin typeface="#9Slide06 Ong Do Gia" panose="02040603050506020204" pitchFamily="18" charset="0"/>
                  <a:ea typeface="+mn-ea"/>
                  <a:cs typeface="Times New Roman" panose="02020603050405020304" pitchFamily="18" charset="0"/>
                </a:rPr>
                <a:t>Bớt</a:t>
              </a:r>
              <a:endParaRPr kumimoji="0" lang="vi-VN" sz="115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0" name="Rectangle 9">
              <a:extLst>
                <a:ext uri="{FF2B5EF4-FFF2-40B4-BE49-F238E27FC236}">
                  <a16:creationId xmlns:a16="http://schemas.microsoft.com/office/drawing/2014/main" id="{23EFD181-5074-D6C5-F513-172545502D6E}"/>
                </a:ext>
              </a:extLst>
            </p:cNvPr>
            <p:cNvSpPr/>
            <p:nvPr/>
          </p:nvSpPr>
          <p:spPr>
            <a:xfrm>
              <a:off x="8713962" y="1636429"/>
              <a:ext cx="2438400" cy="186204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0" normalizeH="0" baseline="0" noProof="0" dirty="0" err="1">
                  <a:ln>
                    <a:noFill/>
                  </a:ln>
                  <a:solidFill>
                    <a:srgbClr val="000000"/>
                  </a:solidFill>
                  <a:effectLst/>
                  <a:uLnTx/>
                  <a:uFillTx/>
                  <a:latin typeface="#9Slide06 Ong Do Gia" panose="02040603050506020204" pitchFamily="18" charset="0"/>
                  <a:ea typeface="+mn-ea"/>
                  <a:cs typeface="Times New Roman" panose="02020603050405020304" pitchFamily="18" charset="0"/>
                </a:rPr>
                <a:t>Làm</a:t>
              </a:r>
              <a:endParaRPr kumimoji="0" lang="vi-VN" sz="115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1" name="Rectangle 10">
              <a:extLst>
                <a:ext uri="{FF2B5EF4-FFF2-40B4-BE49-F238E27FC236}">
                  <a16:creationId xmlns:a16="http://schemas.microsoft.com/office/drawing/2014/main" id="{16719725-1CB3-7383-8423-D2E0F526872F}"/>
                </a:ext>
              </a:extLst>
            </p:cNvPr>
            <p:cNvSpPr/>
            <p:nvPr/>
          </p:nvSpPr>
          <p:spPr>
            <a:xfrm>
              <a:off x="14145795" y="1713979"/>
              <a:ext cx="2438400" cy="186204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0" normalizeH="0" baseline="0" noProof="0" dirty="0" err="1">
                  <a:ln>
                    <a:noFill/>
                  </a:ln>
                  <a:solidFill>
                    <a:srgbClr val="000000"/>
                  </a:solidFill>
                  <a:effectLst/>
                  <a:uLnTx/>
                  <a:uFillTx/>
                  <a:latin typeface="#9Slide06 Ong Do Gia" panose="02040603050506020204" pitchFamily="18" charset="0"/>
                  <a:ea typeface="+mn-ea"/>
                  <a:cs typeface="Times New Roman" panose="02020603050405020304" pitchFamily="18" charset="0"/>
                </a:rPr>
                <a:t>Nhớ</a:t>
              </a:r>
              <a:endParaRPr kumimoji="0" lang="vi-VN" sz="115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grpSp>
      <p:sp>
        <p:nvSpPr>
          <p:cNvPr id="13" name="Rectangle 12">
            <a:extLst>
              <a:ext uri="{FF2B5EF4-FFF2-40B4-BE49-F238E27FC236}">
                <a16:creationId xmlns:a16="http://schemas.microsoft.com/office/drawing/2014/main" id="{16C63CD2-30A1-1FCD-18F0-9374047EACC9}"/>
              </a:ext>
            </a:extLst>
          </p:cNvPr>
          <p:cNvSpPr/>
          <p:nvPr/>
        </p:nvSpPr>
        <p:spPr>
          <a:xfrm>
            <a:off x="838201" y="3314700"/>
            <a:ext cx="4876800" cy="193899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1. Lo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lắng</a:t>
            </a:r>
            <a:endPar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2.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Ngắt</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lời</a:t>
            </a:r>
            <a:endPar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3.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Đánh</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giá</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quá</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mức</a:t>
            </a:r>
            <a:endParaRPr kumimoji="0" lang="vi-VN"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4" name="Rectangle 13">
            <a:extLst>
              <a:ext uri="{FF2B5EF4-FFF2-40B4-BE49-F238E27FC236}">
                <a16:creationId xmlns:a16="http://schemas.microsoft.com/office/drawing/2014/main" id="{B4F8291F-C8EA-809B-DC52-8159EF739D55}"/>
              </a:ext>
            </a:extLst>
          </p:cNvPr>
          <p:cNvSpPr/>
          <p:nvPr/>
        </p:nvSpPr>
        <p:spPr>
          <a:xfrm>
            <a:off x="6477000" y="3314700"/>
            <a:ext cx="4876800" cy="501675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1.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Lắng</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nghe</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chân</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thành</a:t>
            </a:r>
            <a:endPar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2.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Thể</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hiện</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sự</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tôn</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trọng</a:t>
            </a:r>
            <a:endPar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3.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Đặt</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câu</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hỏi</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tương</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tác</a:t>
            </a:r>
            <a:endPar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4.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Thể</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hiện</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tinh</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thần</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cầu</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thị</a:t>
            </a:r>
            <a:endPar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5" name="Rectangle 14">
            <a:extLst>
              <a:ext uri="{FF2B5EF4-FFF2-40B4-BE49-F238E27FC236}">
                <a16:creationId xmlns:a16="http://schemas.microsoft.com/office/drawing/2014/main" id="{D663DEB7-E5AB-7912-AF79-1EF55DC76598}"/>
              </a:ext>
            </a:extLst>
          </p:cNvPr>
          <p:cNvSpPr/>
          <p:nvPr/>
        </p:nvSpPr>
        <p:spPr>
          <a:xfrm>
            <a:off x="12182060" y="3314700"/>
            <a:ext cx="4876800" cy="440120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1.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Rút</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kinh</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nghiệm</a:t>
            </a:r>
            <a:endPar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2.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Kiểm</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soát</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cảm</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xúc</a:t>
            </a:r>
            <a:endPar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3.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Tự</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tin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4.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Tránh</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cho</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người</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khác</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thấy</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bị</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đánh</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giá</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hoặc</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phê</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phán</a:t>
            </a:r>
            <a:endPar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5.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Tạo</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sự</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kết</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nối</a:t>
            </a:r>
            <a:endParaRPr kumimoji="0" lang="vi-VN"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7862444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2000"/>
            <a:lum/>
            <a:extLst>
              <a:ext uri="{96DAC541-7B7A-43D3-8B79-37D633B846F1}">
                <asvg:svgBlip xmlns:asvg="http://schemas.microsoft.com/office/drawing/2016/SVG/main" r:embed="rId4"/>
              </a:ext>
            </a:extLst>
          </a:blip>
          <a:srcRect/>
          <a:stretch>
            <a:fillRect t="-39000" b="-39000"/>
          </a:stretch>
        </a:blipFill>
        <a:effectLst/>
      </p:bgPr>
    </p:bg>
    <p:spTree>
      <p:nvGrpSpPr>
        <p:cNvPr id="1" name=""/>
        <p:cNvGrpSpPr/>
        <p:nvPr/>
      </p:nvGrpSpPr>
      <p:grpSpPr>
        <a:xfrm>
          <a:off x="0" y="0"/>
          <a:ext cx="0" cy="0"/>
          <a:chOff x="0" y="0"/>
          <a:chExt cx="0" cy="0"/>
        </a:xfrm>
      </p:grpSpPr>
      <p:grpSp>
        <p:nvGrpSpPr>
          <p:cNvPr id="5" name="Group 3">
            <a:extLst>
              <a:ext uri="{FF2B5EF4-FFF2-40B4-BE49-F238E27FC236}">
                <a16:creationId xmlns:a16="http://schemas.microsoft.com/office/drawing/2014/main" id="{7E21221B-10AF-0941-96DB-46FF0663979E}"/>
              </a:ext>
            </a:extLst>
          </p:cNvPr>
          <p:cNvGrpSpPr/>
          <p:nvPr/>
        </p:nvGrpSpPr>
        <p:grpSpPr>
          <a:xfrm>
            <a:off x="762000" y="495300"/>
            <a:ext cx="16687800" cy="9220200"/>
            <a:chOff x="0" y="0"/>
            <a:chExt cx="3217882" cy="1487107"/>
          </a:xfrm>
        </p:grpSpPr>
        <p:sp>
          <p:nvSpPr>
            <p:cNvPr id="6" name="Freeform 4">
              <a:extLst>
                <a:ext uri="{FF2B5EF4-FFF2-40B4-BE49-F238E27FC236}">
                  <a16:creationId xmlns:a16="http://schemas.microsoft.com/office/drawing/2014/main" id="{D83E4EFD-CA0E-A88D-C9C9-4EBDE56CEDB2}"/>
                </a:ext>
              </a:extLst>
            </p:cNvPr>
            <p:cNvSpPr/>
            <p:nvPr/>
          </p:nvSpPr>
          <p:spPr>
            <a:xfrm>
              <a:off x="0" y="0"/>
              <a:ext cx="3217882" cy="1487107"/>
            </a:xfrm>
            <a:custGeom>
              <a:avLst/>
              <a:gdLst/>
              <a:ahLst/>
              <a:cxnLst/>
              <a:rect l="l" t="t" r="r" b="b"/>
              <a:pathLst>
                <a:path w="3217882" h="1487107">
                  <a:moveTo>
                    <a:pt x="19643" y="0"/>
                  </a:moveTo>
                  <a:lnTo>
                    <a:pt x="3198239" y="0"/>
                  </a:lnTo>
                  <a:cubicBezTo>
                    <a:pt x="3203449" y="0"/>
                    <a:pt x="3208445" y="2070"/>
                    <a:pt x="3212129" y="5753"/>
                  </a:cubicBezTo>
                  <a:cubicBezTo>
                    <a:pt x="3215813" y="9437"/>
                    <a:pt x="3217882" y="14434"/>
                    <a:pt x="3217882" y="19643"/>
                  </a:cubicBezTo>
                  <a:lnTo>
                    <a:pt x="3217882" y="1467464"/>
                  </a:lnTo>
                  <a:cubicBezTo>
                    <a:pt x="3217882" y="1478313"/>
                    <a:pt x="3209088" y="1487107"/>
                    <a:pt x="3198239" y="1487107"/>
                  </a:cubicBezTo>
                  <a:lnTo>
                    <a:pt x="19643" y="1487107"/>
                  </a:lnTo>
                  <a:cubicBezTo>
                    <a:pt x="8795" y="1487107"/>
                    <a:pt x="0" y="1478313"/>
                    <a:pt x="0" y="1467464"/>
                  </a:cubicBezTo>
                  <a:lnTo>
                    <a:pt x="0" y="19643"/>
                  </a:lnTo>
                  <a:cubicBezTo>
                    <a:pt x="0" y="8795"/>
                    <a:pt x="8795" y="0"/>
                    <a:pt x="19643" y="0"/>
                  </a:cubicBezTo>
                  <a:close/>
                </a:path>
              </a:pathLst>
            </a:custGeom>
            <a:solidFill>
              <a:srgbClr val="FEFEFE"/>
            </a:solidFill>
            <a:ln w="57150" cap="rnd">
              <a:solidFill>
                <a:srgbClr val="7D4C2A"/>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5">
              <a:extLst>
                <a:ext uri="{FF2B5EF4-FFF2-40B4-BE49-F238E27FC236}">
                  <a16:creationId xmlns:a16="http://schemas.microsoft.com/office/drawing/2014/main" id="{04530117-94B8-0D00-5B36-A0B06465BBBD}"/>
                </a:ext>
              </a:extLst>
            </p:cNvPr>
            <p:cNvSpPr txBox="1"/>
            <p:nvPr/>
          </p:nvSpPr>
          <p:spPr>
            <a:xfrm>
              <a:off x="0" y="-38100"/>
              <a:ext cx="3217882" cy="152520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 name="Rectangle 1">
            <a:extLst>
              <a:ext uri="{FF2B5EF4-FFF2-40B4-BE49-F238E27FC236}">
                <a16:creationId xmlns:a16="http://schemas.microsoft.com/office/drawing/2014/main" id="{AEB09C64-EB75-E598-6144-B7361B337BBB}"/>
              </a:ext>
            </a:extLst>
          </p:cNvPr>
          <p:cNvSpPr/>
          <p:nvPr/>
        </p:nvSpPr>
        <p:spPr>
          <a:xfrm>
            <a:off x="4558352" y="4078427"/>
            <a:ext cx="11887201" cy="280076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err="1">
                <a:ln>
                  <a:noFill/>
                </a:ln>
                <a:solidFill>
                  <a:srgbClr val="C0504D"/>
                </a:solidFill>
                <a:effectLst/>
                <a:uLnTx/>
                <a:uFillTx/>
                <a:latin typeface="#9Slide07 IcielBaliho Script" pitchFamily="2" charset="0"/>
                <a:ea typeface="+mn-ea"/>
                <a:cs typeface="+mn-cs"/>
              </a:rPr>
              <a:t>Thảo</a:t>
            </a:r>
            <a:r>
              <a:rPr kumimoji="0" lang="en-US" sz="8800" b="1" i="0" u="none" strike="noStrike" kern="1200" cap="none" spc="0" normalizeH="0" baseline="0" noProof="0" dirty="0">
                <a:ln>
                  <a:noFill/>
                </a:ln>
                <a:solidFill>
                  <a:srgbClr val="C0504D"/>
                </a:solidFill>
                <a:effectLst/>
                <a:uLnTx/>
                <a:uFillTx/>
                <a:latin typeface="#9Slide07 IcielBaliho Script" pitchFamily="2" charset="0"/>
                <a:ea typeface="+mn-ea"/>
                <a:cs typeface="+mn-cs"/>
              </a:rPr>
              <a:t> </a:t>
            </a:r>
            <a:r>
              <a:rPr kumimoji="0" lang="en-US" sz="8800" b="1" i="0" u="none" strike="noStrike" kern="1200" cap="none" spc="0" normalizeH="0" baseline="0" noProof="0" dirty="0" err="1">
                <a:ln>
                  <a:noFill/>
                </a:ln>
                <a:solidFill>
                  <a:srgbClr val="C0504D"/>
                </a:solidFill>
                <a:effectLst/>
                <a:uLnTx/>
                <a:uFillTx/>
                <a:latin typeface="#9Slide07 IcielBaliho Script" pitchFamily="2" charset="0"/>
                <a:ea typeface="+mn-ea"/>
                <a:cs typeface="+mn-cs"/>
              </a:rPr>
              <a:t>luận</a:t>
            </a:r>
            <a:r>
              <a:rPr kumimoji="0" lang="en-US" sz="8800" b="1" i="0" u="none" strike="noStrike" kern="1200" cap="none" spc="0" normalizeH="0" noProof="0" dirty="0">
                <a:ln>
                  <a:noFill/>
                </a:ln>
                <a:solidFill>
                  <a:srgbClr val="C0504D"/>
                </a:solidFill>
                <a:effectLst/>
                <a:uLnTx/>
                <a:uFillTx/>
                <a:latin typeface="#9Slide07 IcielBaliho Script" pitchFamily="2" charset="0"/>
                <a:ea typeface="+mn-ea"/>
                <a:cs typeface="+mn-cs"/>
              </a:rPr>
              <a:t> </a:t>
            </a:r>
            <a:r>
              <a:rPr kumimoji="0" lang="en-US" sz="8800" b="1" i="0" u="none" strike="noStrike" kern="1200" cap="none" spc="0" normalizeH="0" noProof="0" dirty="0" err="1">
                <a:ln>
                  <a:noFill/>
                </a:ln>
                <a:solidFill>
                  <a:srgbClr val="C0504D"/>
                </a:solidFill>
                <a:effectLst/>
                <a:uLnTx/>
                <a:uFillTx/>
                <a:latin typeface="#9Slide07 IcielBaliho Script" pitchFamily="2" charset="0"/>
                <a:ea typeface="+mn-ea"/>
                <a:cs typeface="+mn-cs"/>
              </a:rPr>
              <a:t>về</a:t>
            </a:r>
            <a:r>
              <a:rPr kumimoji="0" lang="en-US" sz="8800" b="1" i="0" u="none" strike="noStrike" kern="1200" cap="none" spc="0" normalizeH="0" noProof="0" dirty="0">
                <a:ln>
                  <a:noFill/>
                </a:ln>
                <a:solidFill>
                  <a:srgbClr val="C0504D"/>
                </a:solidFill>
                <a:effectLst/>
                <a:uLnTx/>
                <a:uFillTx/>
                <a:latin typeface="#9Slide07 IcielBaliho Script" pitchFamily="2" charset="0"/>
                <a:ea typeface="+mn-ea"/>
                <a:cs typeface="+mn-cs"/>
              </a:rPr>
              <a:t> </a:t>
            </a:r>
            <a:r>
              <a:rPr kumimoji="0" lang="en-US" sz="8800" b="1" i="0" u="none" strike="noStrike" kern="1200" cap="none" spc="0" normalizeH="0" noProof="0" dirty="0" err="1">
                <a:ln>
                  <a:noFill/>
                </a:ln>
                <a:solidFill>
                  <a:srgbClr val="C0504D"/>
                </a:solidFill>
                <a:effectLst/>
                <a:uLnTx/>
                <a:uFillTx/>
                <a:latin typeface="#9Slide07 IcielBaliho Script" pitchFamily="2" charset="0"/>
                <a:ea typeface="+mn-ea"/>
                <a:cs typeface="+mn-cs"/>
              </a:rPr>
              <a:t>một</a:t>
            </a:r>
            <a:r>
              <a:rPr kumimoji="0" lang="en-US" sz="8800" b="1" i="0" u="none" strike="noStrike" kern="1200" cap="none" spc="0" normalizeH="0" noProof="0" dirty="0">
                <a:ln>
                  <a:noFill/>
                </a:ln>
                <a:solidFill>
                  <a:srgbClr val="C0504D"/>
                </a:solidFill>
                <a:effectLst/>
                <a:uLnTx/>
                <a:uFillTx/>
                <a:latin typeface="#9Slide07 IcielBaliho Script" pitchFamily="2" charset="0"/>
                <a:ea typeface="+mn-ea"/>
                <a:cs typeface="+mn-cs"/>
              </a:rPr>
              <a:t> </a:t>
            </a:r>
            <a:r>
              <a:rPr kumimoji="0" lang="en-US" sz="8800" b="1" i="0" u="none" strike="noStrike" kern="1200" cap="none" spc="0" normalizeH="0" noProof="0" dirty="0" err="1">
                <a:ln>
                  <a:noFill/>
                </a:ln>
                <a:solidFill>
                  <a:srgbClr val="C0504D"/>
                </a:solidFill>
                <a:effectLst/>
                <a:uLnTx/>
                <a:uFillTx/>
                <a:latin typeface="#9Slide07 IcielBaliho Script" pitchFamily="2" charset="0"/>
                <a:ea typeface="+mn-ea"/>
                <a:cs typeface="+mn-cs"/>
              </a:rPr>
              <a:t>vấn</a:t>
            </a:r>
            <a:r>
              <a:rPr kumimoji="0" lang="en-US" sz="8800" b="1" i="0" u="none" strike="noStrike" kern="1200" cap="none" spc="0" normalizeH="0" noProof="0" dirty="0">
                <a:ln>
                  <a:noFill/>
                </a:ln>
                <a:solidFill>
                  <a:srgbClr val="C0504D"/>
                </a:solidFill>
                <a:effectLst/>
                <a:uLnTx/>
                <a:uFillTx/>
                <a:latin typeface="#9Slide07 IcielBaliho Script" pitchFamily="2" charset="0"/>
                <a:ea typeface="+mn-ea"/>
                <a:cs typeface="+mn-cs"/>
              </a:rPr>
              <a:t> </a:t>
            </a:r>
            <a:r>
              <a:rPr kumimoji="0" lang="en-US" sz="8800" b="1" i="0" u="none" strike="noStrike" kern="1200" cap="none" spc="0" normalizeH="0" noProof="0" dirty="0" err="1">
                <a:ln>
                  <a:noFill/>
                </a:ln>
                <a:solidFill>
                  <a:srgbClr val="C0504D"/>
                </a:solidFill>
                <a:effectLst/>
                <a:uLnTx/>
                <a:uFillTx/>
                <a:latin typeface="#9Slide07 IcielBaliho Script" pitchFamily="2" charset="0"/>
                <a:ea typeface="+mn-ea"/>
                <a:cs typeface="+mn-cs"/>
              </a:rPr>
              <a:t>đề</a:t>
            </a:r>
            <a:r>
              <a:rPr kumimoji="0" lang="en-US" sz="8800" b="1" i="0" u="none" strike="noStrike" kern="1200" cap="none" spc="0" normalizeH="0" noProof="0" dirty="0">
                <a:ln>
                  <a:noFill/>
                </a:ln>
                <a:solidFill>
                  <a:srgbClr val="C0504D"/>
                </a:solidFill>
                <a:effectLst/>
                <a:uLnTx/>
                <a:uFillTx/>
                <a:latin typeface="#9Slide07 IcielBaliho Script" pitchFamily="2" charset="0"/>
                <a:ea typeface="+mn-ea"/>
                <a:cs typeface="+mn-cs"/>
              </a:rPr>
              <a:t> </a:t>
            </a:r>
            <a:r>
              <a:rPr kumimoji="0" lang="en-US" sz="8800" b="1" i="0" u="none" strike="noStrike" kern="1200" cap="none" spc="0" normalizeH="0" noProof="0" dirty="0" err="1">
                <a:ln>
                  <a:noFill/>
                </a:ln>
                <a:solidFill>
                  <a:srgbClr val="C0504D"/>
                </a:solidFill>
                <a:effectLst/>
                <a:uLnTx/>
                <a:uFillTx/>
                <a:latin typeface="#9Slide07 IcielBaliho Script" pitchFamily="2" charset="0"/>
                <a:ea typeface="+mn-ea"/>
                <a:cs typeface="+mn-cs"/>
              </a:rPr>
              <a:t>trong</a:t>
            </a:r>
            <a:r>
              <a:rPr kumimoji="0" lang="en-US" sz="8800" b="1" i="0" u="none" strike="noStrike" kern="1200" cap="none" spc="0" normalizeH="0" noProof="0" dirty="0">
                <a:ln>
                  <a:noFill/>
                </a:ln>
                <a:solidFill>
                  <a:srgbClr val="C0504D"/>
                </a:solidFill>
                <a:effectLst/>
                <a:uLnTx/>
                <a:uFillTx/>
                <a:latin typeface="#9Slide07 IcielBaliho Script" pitchFamily="2" charset="0"/>
                <a:ea typeface="+mn-ea"/>
                <a:cs typeface="+mn-cs"/>
              </a:rPr>
              <a:t> </a:t>
            </a:r>
            <a:r>
              <a:rPr kumimoji="0" lang="en-US" sz="8800" b="1" i="0" u="none" strike="noStrike" kern="1200" cap="none" spc="0" normalizeH="0" noProof="0" dirty="0" err="1">
                <a:ln>
                  <a:noFill/>
                </a:ln>
                <a:solidFill>
                  <a:srgbClr val="C0504D"/>
                </a:solidFill>
                <a:effectLst/>
                <a:uLnTx/>
                <a:uFillTx/>
                <a:latin typeface="#9Slide07 IcielBaliho Script" pitchFamily="2" charset="0"/>
                <a:ea typeface="+mn-ea"/>
                <a:cs typeface="+mn-cs"/>
              </a:rPr>
              <a:t>đời</a:t>
            </a:r>
            <a:r>
              <a:rPr kumimoji="0" lang="en-US" sz="8800" b="1" i="0" u="none" strike="noStrike" kern="1200" cap="none" spc="0" normalizeH="0" noProof="0" dirty="0">
                <a:ln>
                  <a:noFill/>
                </a:ln>
                <a:solidFill>
                  <a:srgbClr val="C0504D"/>
                </a:solidFill>
                <a:effectLst/>
                <a:uLnTx/>
                <a:uFillTx/>
                <a:latin typeface="#9Slide07 IcielBaliho Script" pitchFamily="2" charset="0"/>
                <a:ea typeface="+mn-ea"/>
                <a:cs typeface="+mn-cs"/>
              </a:rPr>
              <a:t> </a:t>
            </a:r>
            <a:r>
              <a:rPr kumimoji="0" lang="en-US" sz="8800" b="1" i="0" u="none" strike="noStrike" kern="1200" cap="none" spc="0" normalizeH="0" noProof="0" dirty="0" err="1">
                <a:ln>
                  <a:noFill/>
                </a:ln>
                <a:solidFill>
                  <a:srgbClr val="C0504D"/>
                </a:solidFill>
                <a:effectLst/>
                <a:uLnTx/>
                <a:uFillTx/>
                <a:latin typeface="#9Slide07 IcielBaliho Script" pitchFamily="2" charset="0"/>
                <a:ea typeface="+mn-ea"/>
                <a:cs typeface="+mn-cs"/>
              </a:rPr>
              <a:t>sống</a:t>
            </a:r>
            <a:endParaRPr kumimoji="0" lang="en-US" sz="8800" b="1" i="0" u="none" strike="noStrike" kern="1200" cap="none" spc="0" normalizeH="0" baseline="0" noProof="0" dirty="0">
              <a:ln>
                <a:noFill/>
              </a:ln>
              <a:solidFill>
                <a:srgbClr val="C0504D"/>
              </a:solidFill>
              <a:effectLst/>
              <a:uLnTx/>
              <a:uFillTx/>
              <a:latin typeface="#9Slide07 IcielBaliho Script" pitchFamily="2" charset="0"/>
              <a:ea typeface="+mn-ea"/>
              <a:cs typeface="+mn-cs"/>
            </a:endParaRPr>
          </a:p>
        </p:txBody>
      </p:sp>
      <p:sp>
        <p:nvSpPr>
          <p:cNvPr id="3" name="Rectangle 2">
            <a:extLst>
              <a:ext uri="{FF2B5EF4-FFF2-40B4-BE49-F238E27FC236}">
                <a16:creationId xmlns:a16="http://schemas.microsoft.com/office/drawing/2014/main" id="{7EBFB3A6-05AE-7E46-2657-9BD281B73355}"/>
              </a:ext>
            </a:extLst>
          </p:cNvPr>
          <p:cNvSpPr/>
          <p:nvPr/>
        </p:nvSpPr>
        <p:spPr>
          <a:xfrm>
            <a:off x="4553195" y="901696"/>
            <a:ext cx="10650672" cy="1754326"/>
          </a:xfrm>
          <a:prstGeom prst="rect">
            <a:avLst/>
          </a:prstGeom>
        </p:spPr>
        <p:txBody>
          <a:bodyPr wrap="none">
            <a:spAutoFit/>
          </a:bodyPr>
          <a:lstStyle/>
          <a:p>
            <a:pPr lvl="0" algn="ctr">
              <a:defRPr/>
            </a:pPr>
            <a:r>
              <a:rPr lang="en-US" sz="5400" dirty="0" err="1">
                <a:solidFill>
                  <a:srgbClr val="AC4724"/>
                </a:solidFill>
                <a:latin typeface="#9Slide04 Pridi SemiBold" panose="00000700000000000000" pitchFamily="2" charset="-34"/>
                <a:cs typeface="#9Slide04 Pridi SemiBold" panose="00000700000000000000" pitchFamily="2" charset="-34"/>
              </a:rPr>
              <a:t>Bài</a:t>
            </a:r>
            <a:r>
              <a:rPr lang="en-US" sz="5400" dirty="0">
                <a:solidFill>
                  <a:srgbClr val="AC4724"/>
                </a:solidFill>
                <a:latin typeface="#9Slide04 Pridi SemiBold" panose="00000700000000000000" pitchFamily="2" charset="-34"/>
                <a:cs typeface="#9Slide04 Pridi SemiBold" panose="00000700000000000000" pitchFamily="2" charset="-34"/>
              </a:rPr>
              <a:t> 8. </a:t>
            </a:r>
            <a:r>
              <a:rPr lang="en-US" sz="5400" dirty="0" err="1">
                <a:solidFill>
                  <a:srgbClr val="AC4724"/>
                </a:solidFill>
                <a:latin typeface="#9Slide04 Pridi SemiBold" panose="00000700000000000000" pitchFamily="2" charset="-34"/>
                <a:cs typeface="#9Slide04 Pridi SemiBold" panose="00000700000000000000" pitchFamily="2" charset="-34"/>
              </a:rPr>
              <a:t>Những</a:t>
            </a:r>
            <a:r>
              <a:rPr lang="en-US" sz="5400" dirty="0">
                <a:solidFill>
                  <a:srgbClr val="AC4724"/>
                </a:solidFill>
                <a:latin typeface="#9Slide04 Pridi SemiBold" panose="00000700000000000000" pitchFamily="2" charset="-34"/>
                <a:cs typeface="#9Slide04 Pridi SemiBold" panose="00000700000000000000" pitchFamily="2" charset="-34"/>
              </a:rPr>
              <a:t> </a:t>
            </a:r>
            <a:r>
              <a:rPr lang="en-US" sz="5400" dirty="0" err="1">
                <a:solidFill>
                  <a:srgbClr val="AC4724"/>
                </a:solidFill>
                <a:latin typeface="#9Slide04 Pridi SemiBold" panose="00000700000000000000" pitchFamily="2" charset="-34"/>
                <a:cs typeface="#9Slide04 Pridi SemiBold" panose="00000700000000000000" pitchFamily="2" charset="-34"/>
              </a:rPr>
              <a:t>cung</a:t>
            </a:r>
            <a:r>
              <a:rPr lang="en-US" sz="5400" dirty="0">
                <a:solidFill>
                  <a:srgbClr val="AC4724"/>
                </a:solidFill>
                <a:latin typeface="#9Slide04 Pridi SemiBold" panose="00000700000000000000" pitchFamily="2" charset="-34"/>
                <a:cs typeface="#9Slide04 Pridi SemiBold" panose="00000700000000000000" pitchFamily="2" charset="-34"/>
              </a:rPr>
              <a:t> </a:t>
            </a:r>
            <a:r>
              <a:rPr lang="en-US" sz="5400" dirty="0" err="1">
                <a:solidFill>
                  <a:srgbClr val="AC4724"/>
                </a:solidFill>
                <a:latin typeface="#9Slide04 Pridi SemiBold" panose="00000700000000000000" pitchFamily="2" charset="-34"/>
                <a:cs typeface="#9Slide04 Pridi SemiBold" panose="00000700000000000000" pitchFamily="2" charset="-34"/>
              </a:rPr>
              <a:t>bậc</a:t>
            </a:r>
            <a:r>
              <a:rPr lang="en-US" sz="5400" dirty="0">
                <a:solidFill>
                  <a:srgbClr val="AC4724"/>
                </a:solidFill>
                <a:latin typeface="#9Slide04 Pridi SemiBold" panose="00000700000000000000" pitchFamily="2" charset="-34"/>
                <a:cs typeface="#9Slide04 Pridi SemiBold" panose="00000700000000000000" pitchFamily="2" charset="-34"/>
              </a:rPr>
              <a:t> </a:t>
            </a:r>
            <a:r>
              <a:rPr lang="en-US" sz="5400" dirty="0" err="1">
                <a:solidFill>
                  <a:srgbClr val="AC4724"/>
                </a:solidFill>
                <a:latin typeface="#9Slide04 Pridi SemiBold" panose="00000700000000000000" pitchFamily="2" charset="-34"/>
                <a:cs typeface="#9Slide04 Pridi SemiBold" panose="00000700000000000000" pitchFamily="2" charset="-34"/>
              </a:rPr>
              <a:t>tình</a:t>
            </a:r>
            <a:r>
              <a:rPr lang="en-US" sz="5400" dirty="0">
                <a:solidFill>
                  <a:srgbClr val="AC4724"/>
                </a:solidFill>
                <a:latin typeface="#9Slide04 Pridi SemiBold" panose="00000700000000000000" pitchFamily="2" charset="-34"/>
                <a:cs typeface="#9Slide04 Pridi SemiBold" panose="00000700000000000000" pitchFamily="2" charset="-34"/>
              </a:rPr>
              <a:t> </a:t>
            </a:r>
            <a:r>
              <a:rPr lang="en-US" sz="5400" dirty="0" err="1">
                <a:solidFill>
                  <a:srgbClr val="AC4724"/>
                </a:solidFill>
                <a:latin typeface="#9Slide04 Pridi SemiBold" panose="00000700000000000000" pitchFamily="2" charset="-34"/>
                <a:cs typeface="#9Slide04 Pridi SemiBold" panose="00000700000000000000" pitchFamily="2" charset="-34"/>
              </a:rPr>
              <a:t>cảm</a:t>
            </a:r>
            <a:endParaRPr lang="en-US" sz="5400" dirty="0">
              <a:solidFill>
                <a:srgbClr val="AC4724"/>
              </a:solidFill>
              <a:latin typeface="#9Slide04 Pridi SemiBold" panose="00000700000000000000" pitchFamily="2" charset="-34"/>
              <a:cs typeface="#9Slide04 Pridi SemiBold" panose="00000700000000000000" pitchFamily="2" charset="-34"/>
            </a:endParaRPr>
          </a:p>
          <a:p>
            <a:pPr lvl="0" algn="ctr">
              <a:defRPr/>
            </a:pPr>
            <a:r>
              <a:rPr lang="en-US" sz="5400" dirty="0">
                <a:solidFill>
                  <a:srgbClr val="AC4724"/>
                </a:solidFill>
                <a:latin typeface="#9Slide04 Pridi SemiBold" panose="00000700000000000000" pitchFamily="2" charset="-34"/>
                <a:cs typeface="#9Slide04 Pridi SemiBold" panose="00000700000000000000" pitchFamily="2" charset="-34"/>
              </a:rPr>
              <a:t>(</a:t>
            </a:r>
            <a:r>
              <a:rPr lang="en-US" sz="5400" dirty="0" err="1">
                <a:solidFill>
                  <a:srgbClr val="AC4724"/>
                </a:solidFill>
                <a:latin typeface="#9Slide04 Pridi SemiBold" panose="00000700000000000000" pitchFamily="2" charset="-34"/>
                <a:cs typeface="#9Slide04 Pridi SemiBold" panose="00000700000000000000" pitchFamily="2" charset="-34"/>
              </a:rPr>
              <a:t>Thơ</a:t>
            </a:r>
            <a:r>
              <a:rPr lang="en-US" sz="5400" dirty="0">
                <a:solidFill>
                  <a:srgbClr val="AC4724"/>
                </a:solidFill>
                <a:latin typeface="#9Slide04 Pridi SemiBold" panose="00000700000000000000" pitchFamily="2" charset="-34"/>
                <a:cs typeface="#9Slide04 Pridi SemiBold" panose="00000700000000000000" pitchFamily="2" charset="-34"/>
              </a:rPr>
              <a:t> song </a:t>
            </a:r>
            <a:r>
              <a:rPr lang="en-US" sz="5400" dirty="0" err="1">
                <a:solidFill>
                  <a:srgbClr val="AC4724"/>
                </a:solidFill>
                <a:latin typeface="#9Slide04 Pridi SemiBold" panose="00000700000000000000" pitchFamily="2" charset="-34"/>
                <a:cs typeface="#9Slide04 Pridi SemiBold" panose="00000700000000000000" pitchFamily="2" charset="-34"/>
              </a:rPr>
              <a:t>thất</a:t>
            </a:r>
            <a:r>
              <a:rPr lang="en-US" sz="5400" dirty="0">
                <a:solidFill>
                  <a:srgbClr val="AC4724"/>
                </a:solidFill>
                <a:latin typeface="#9Slide04 Pridi SemiBold" panose="00000700000000000000" pitchFamily="2" charset="-34"/>
                <a:cs typeface="#9Slide04 Pridi SemiBold" panose="00000700000000000000" pitchFamily="2" charset="-34"/>
              </a:rPr>
              <a:t> </a:t>
            </a:r>
            <a:r>
              <a:rPr lang="en-US" sz="5400" dirty="0" err="1">
                <a:solidFill>
                  <a:srgbClr val="AC4724"/>
                </a:solidFill>
                <a:latin typeface="#9Slide04 Pridi SemiBold" panose="00000700000000000000" pitchFamily="2" charset="-34"/>
                <a:cs typeface="#9Slide04 Pridi SemiBold" panose="00000700000000000000" pitchFamily="2" charset="-34"/>
              </a:rPr>
              <a:t>lục</a:t>
            </a:r>
            <a:r>
              <a:rPr lang="en-US" sz="5400" dirty="0">
                <a:solidFill>
                  <a:srgbClr val="AC4724"/>
                </a:solidFill>
                <a:latin typeface="#9Slide04 Pridi SemiBold" panose="00000700000000000000" pitchFamily="2" charset="-34"/>
                <a:cs typeface="#9Slide04 Pridi SemiBold" panose="00000700000000000000" pitchFamily="2" charset="-34"/>
              </a:rPr>
              <a:t> </a:t>
            </a:r>
            <a:r>
              <a:rPr lang="en-US" sz="5400" dirty="0" err="1">
                <a:solidFill>
                  <a:srgbClr val="AC4724"/>
                </a:solidFill>
                <a:latin typeface="#9Slide04 Pridi SemiBold" panose="00000700000000000000" pitchFamily="2" charset="-34"/>
                <a:cs typeface="#9Slide04 Pridi SemiBold" panose="00000700000000000000" pitchFamily="2" charset="-34"/>
              </a:rPr>
              <a:t>bát</a:t>
            </a:r>
            <a:r>
              <a:rPr lang="en-US" sz="5400" dirty="0">
                <a:solidFill>
                  <a:srgbClr val="AC4724"/>
                </a:solidFill>
                <a:latin typeface="#9Slide04 Pridi SemiBold" panose="00000700000000000000" pitchFamily="2" charset="-34"/>
                <a:cs typeface="#9Slide04 Pridi SemiBold" panose="00000700000000000000" pitchFamily="2" charset="-34"/>
              </a:rPr>
              <a:t>)</a:t>
            </a:r>
          </a:p>
        </p:txBody>
      </p:sp>
      <p:sp>
        <p:nvSpPr>
          <p:cNvPr id="4" name="Rectangle 3">
            <a:extLst>
              <a:ext uri="{FF2B5EF4-FFF2-40B4-BE49-F238E27FC236}">
                <a16:creationId xmlns:a16="http://schemas.microsoft.com/office/drawing/2014/main" id="{42180F7B-DE75-37B9-72A9-36249D28DF04}"/>
              </a:ext>
            </a:extLst>
          </p:cNvPr>
          <p:cNvSpPr/>
          <p:nvPr/>
        </p:nvSpPr>
        <p:spPr>
          <a:xfrm>
            <a:off x="8382000" y="2790785"/>
            <a:ext cx="4229043" cy="83099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222222"/>
                </a:solidFill>
                <a:effectLst/>
                <a:uLnTx/>
                <a:uFillTx/>
                <a:latin typeface="#9Slide07 SVNBango" panose="02000000000000000000" pitchFamily="2" charset="0"/>
                <a:ea typeface="+mn-ea"/>
                <a:cs typeface="+mn-cs"/>
              </a:rPr>
              <a:t>Nói</a:t>
            </a:r>
            <a:r>
              <a:rPr kumimoji="0" lang="en-US" sz="4800" b="0" i="0" u="none" strike="noStrike" kern="1200" cap="none" spc="0" normalizeH="0" baseline="0" noProof="0" dirty="0">
                <a:ln>
                  <a:noFill/>
                </a:ln>
                <a:solidFill>
                  <a:srgbClr val="222222"/>
                </a:solidFill>
                <a:effectLst/>
                <a:uLnTx/>
                <a:uFillTx/>
                <a:latin typeface="#9Slide07 SVNBango" panose="02000000000000000000" pitchFamily="2" charset="0"/>
                <a:ea typeface="+mn-ea"/>
                <a:cs typeface="+mn-cs"/>
              </a:rPr>
              <a:t> </a:t>
            </a:r>
            <a:r>
              <a:rPr kumimoji="0" lang="en-US" sz="4800" b="0" i="0" u="none" strike="noStrike" kern="1200" cap="none" spc="0" normalizeH="0" baseline="0" noProof="0" dirty="0" err="1">
                <a:ln>
                  <a:noFill/>
                </a:ln>
                <a:solidFill>
                  <a:srgbClr val="222222"/>
                </a:solidFill>
                <a:effectLst/>
                <a:uLnTx/>
                <a:uFillTx/>
                <a:latin typeface="#9Slide07 SVNBango" panose="02000000000000000000" pitchFamily="2" charset="0"/>
                <a:ea typeface="+mn-ea"/>
                <a:cs typeface="+mn-cs"/>
              </a:rPr>
              <a:t>và</a:t>
            </a:r>
            <a:r>
              <a:rPr kumimoji="0" lang="en-US" sz="4800" b="0" i="0" u="none" strike="noStrike" kern="1200" cap="none" spc="0" normalizeH="0" baseline="0" noProof="0" dirty="0">
                <a:ln>
                  <a:noFill/>
                </a:ln>
                <a:solidFill>
                  <a:srgbClr val="222222"/>
                </a:solidFill>
                <a:effectLst/>
                <a:uLnTx/>
                <a:uFillTx/>
                <a:latin typeface="#9Slide07 SVNBango" panose="02000000000000000000" pitchFamily="2" charset="0"/>
                <a:ea typeface="+mn-ea"/>
                <a:cs typeface="+mn-cs"/>
              </a:rPr>
              <a:t> </a:t>
            </a:r>
            <a:r>
              <a:rPr kumimoji="0" lang="en-US" sz="4800" b="0" i="0" u="none" strike="noStrike" kern="1200" cap="none" spc="0" normalizeH="0" baseline="0" noProof="0" dirty="0" err="1">
                <a:ln>
                  <a:noFill/>
                </a:ln>
                <a:solidFill>
                  <a:srgbClr val="222222"/>
                </a:solidFill>
                <a:effectLst/>
                <a:uLnTx/>
                <a:uFillTx/>
                <a:latin typeface="#9Slide07 SVNBango" panose="02000000000000000000" pitchFamily="2" charset="0"/>
                <a:ea typeface="+mn-ea"/>
                <a:cs typeface="+mn-cs"/>
              </a:rPr>
              <a:t>nghe</a:t>
            </a:r>
            <a:endParaRPr kumimoji="0" lang="en-US" sz="4800" b="0" i="0" u="none" strike="noStrike" kern="1200" cap="none" spc="0" normalizeH="0" baseline="0" noProof="0" dirty="0">
              <a:ln>
                <a:noFill/>
              </a:ln>
              <a:solidFill>
                <a:prstClr val="black"/>
              </a:solidFill>
              <a:effectLst/>
              <a:uLnTx/>
              <a:uFillTx/>
              <a:latin typeface="#9Slide07 SVNBango" panose="02000000000000000000" pitchFamily="2" charset="0"/>
              <a:ea typeface="+mn-ea"/>
              <a:cs typeface="+mn-cs"/>
            </a:endParaRPr>
          </a:p>
        </p:txBody>
      </p:sp>
      <p:sp>
        <p:nvSpPr>
          <p:cNvPr id="10" name="Freeform 3">
            <a:extLst>
              <a:ext uri="{FF2B5EF4-FFF2-40B4-BE49-F238E27FC236}">
                <a16:creationId xmlns:a16="http://schemas.microsoft.com/office/drawing/2014/main" id="{3D19FF81-9FD2-8A1C-BE3A-E521B7AB8FD1}"/>
              </a:ext>
            </a:extLst>
          </p:cNvPr>
          <p:cNvSpPr/>
          <p:nvPr/>
        </p:nvSpPr>
        <p:spPr>
          <a:xfrm>
            <a:off x="15227057" y="1389007"/>
            <a:ext cx="4048111" cy="2160679"/>
          </a:xfrm>
          <a:custGeom>
            <a:avLst/>
            <a:gdLst/>
            <a:ahLst/>
            <a:cxnLst/>
            <a:rect l="l" t="t" r="r" b="b"/>
            <a:pathLst>
              <a:path w="7315200" h="3904488">
                <a:moveTo>
                  <a:pt x="0" y="0"/>
                </a:moveTo>
                <a:lnTo>
                  <a:pt x="7315200" y="0"/>
                </a:lnTo>
                <a:lnTo>
                  <a:pt x="7315200" y="3904488"/>
                </a:lnTo>
                <a:lnTo>
                  <a:pt x="0" y="3904488"/>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4">
            <a:extLst>
              <a:ext uri="{FF2B5EF4-FFF2-40B4-BE49-F238E27FC236}">
                <a16:creationId xmlns:a16="http://schemas.microsoft.com/office/drawing/2014/main" id="{1D3DAC56-3FFA-2D4B-4C97-C72D65DE0702}"/>
              </a:ext>
            </a:extLst>
          </p:cNvPr>
          <p:cNvSpPr/>
          <p:nvPr/>
        </p:nvSpPr>
        <p:spPr>
          <a:xfrm>
            <a:off x="10591800" y="7848076"/>
            <a:ext cx="5410200" cy="1169956"/>
          </a:xfrm>
          <a:custGeom>
            <a:avLst/>
            <a:gdLst/>
            <a:ahLst/>
            <a:cxnLst/>
            <a:rect l="l" t="t" r="r" b="b"/>
            <a:pathLst>
              <a:path w="7315200" h="1581912">
                <a:moveTo>
                  <a:pt x="0" y="0"/>
                </a:moveTo>
                <a:lnTo>
                  <a:pt x="7315200" y="0"/>
                </a:lnTo>
                <a:lnTo>
                  <a:pt x="7315200" y="1581912"/>
                </a:lnTo>
                <a:lnTo>
                  <a:pt x="0" y="1581912"/>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2"/>
          <p:cNvSpPr/>
          <p:nvPr/>
        </p:nvSpPr>
        <p:spPr>
          <a:xfrm>
            <a:off x="-338294" y="3621782"/>
            <a:ext cx="8693624" cy="6680328"/>
          </a:xfrm>
          <a:custGeom>
            <a:avLst/>
            <a:gdLst/>
            <a:ahLst/>
            <a:cxnLst/>
            <a:rect l="l" t="t" r="r" b="b"/>
            <a:pathLst>
              <a:path w="5700605" h="4114800">
                <a:moveTo>
                  <a:pt x="0" y="0"/>
                </a:moveTo>
                <a:lnTo>
                  <a:pt x="5700604" y="0"/>
                </a:lnTo>
                <a:lnTo>
                  <a:pt x="5700604"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Tree>
    <p:extLst>
      <p:ext uri="{BB962C8B-B14F-4D97-AF65-F5344CB8AC3E}">
        <p14:creationId xmlns:p14="http://schemas.microsoft.com/office/powerpoint/2010/main" val="25159077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2000"/>
            <a:lum/>
            <a:extLst>
              <a:ext uri="{96DAC541-7B7A-43D3-8B79-37D633B846F1}">
                <asvg:svgBlip xmlns:asvg="http://schemas.microsoft.com/office/drawing/2016/SVG/main" r:embed="rId4"/>
              </a:ext>
            </a:extLst>
          </a:blip>
          <a:srcRect/>
          <a:stretch>
            <a:fillRect t="-39000" b="-39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7FF376C-257C-B73B-2F75-BA7B60DF1750}"/>
              </a:ext>
            </a:extLst>
          </p:cNvPr>
          <p:cNvSpPr txBox="1"/>
          <p:nvPr/>
        </p:nvSpPr>
        <p:spPr>
          <a:xfrm>
            <a:off x="381000" y="952500"/>
            <a:ext cx="10900930" cy="2954655"/>
          </a:xfrm>
          <a:prstGeom prst="rect">
            <a:avLst/>
          </a:prstGeom>
        </p:spPr>
        <p:txBody>
          <a:bodyPr wrap="square" lIns="0" tIns="0" rIns="0" bIns="0" rtlCol="0" anchor="t">
            <a:spAutoFit/>
          </a:bodyPr>
          <a:lstStyle/>
          <a:p>
            <a:pPr algn="ctr"/>
            <a:r>
              <a:rPr lang="en-US" sz="9600" dirty="0">
                <a:solidFill>
                  <a:srgbClr val="C00000"/>
                </a:solidFill>
                <a:latin typeface="#9Slide07 SVNGuerrilla" panose="00000500000000000000" pitchFamily="2" charset="0"/>
              </a:rPr>
              <a:t>I.  </a:t>
            </a:r>
          </a:p>
          <a:p>
            <a:pPr algn="ctr"/>
            <a:r>
              <a:rPr lang="en-US" sz="9600" dirty="0">
                <a:solidFill>
                  <a:srgbClr val="C00000"/>
                </a:solidFill>
                <a:latin typeface="#9Slide07 SVNGuerrilla" panose="00000500000000000000" pitchFamily="2" charset="0"/>
              </a:rPr>
              <a:t>Quy </a:t>
            </a:r>
            <a:r>
              <a:rPr lang="en-US" sz="9600" dirty="0" err="1">
                <a:solidFill>
                  <a:srgbClr val="C00000"/>
                </a:solidFill>
                <a:latin typeface="#9Slide07 SVNGuerrilla" panose="00000500000000000000" pitchFamily="2" charset="0"/>
              </a:rPr>
              <a:t>trình</a:t>
            </a:r>
            <a:r>
              <a:rPr lang="en-US" sz="9600" dirty="0">
                <a:solidFill>
                  <a:srgbClr val="C00000"/>
                </a:solidFill>
                <a:latin typeface="#9Slide07 SVNGuerrilla" panose="00000500000000000000" pitchFamily="2" charset="0"/>
              </a:rPr>
              <a:t> </a:t>
            </a:r>
            <a:r>
              <a:rPr lang="en-US" sz="9600" dirty="0" err="1">
                <a:solidFill>
                  <a:srgbClr val="C00000"/>
                </a:solidFill>
                <a:latin typeface="#9Slide07 SVNGuerrilla" panose="00000500000000000000" pitchFamily="2" charset="0"/>
              </a:rPr>
              <a:t>thực</a:t>
            </a:r>
            <a:r>
              <a:rPr lang="en-US" sz="9600" dirty="0">
                <a:solidFill>
                  <a:srgbClr val="C00000"/>
                </a:solidFill>
                <a:latin typeface="#9Slide07 SVNGuerrilla" panose="00000500000000000000" pitchFamily="2" charset="0"/>
              </a:rPr>
              <a:t> </a:t>
            </a:r>
            <a:r>
              <a:rPr lang="en-US" sz="9600" dirty="0" err="1">
                <a:solidFill>
                  <a:srgbClr val="C00000"/>
                </a:solidFill>
                <a:latin typeface="#9Slide07 SVNGuerrilla" panose="00000500000000000000" pitchFamily="2" charset="0"/>
              </a:rPr>
              <a:t>hiện</a:t>
            </a:r>
            <a:endParaRPr lang="en-US" sz="9600" dirty="0">
              <a:solidFill>
                <a:srgbClr val="C00000"/>
              </a:solidFill>
              <a:latin typeface="#9Slide07 SVNGuerrilla" panose="00000500000000000000" pitchFamily="2" charset="0"/>
            </a:endParaRPr>
          </a:p>
        </p:txBody>
      </p:sp>
      <p:sp>
        <p:nvSpPr>
          <p:cNvPr id="4" name="Freeform 4"/>
          <p:cNvSpPr/>
          <p:nvPr/>
        </p:nvSpPr>
        <p:spPr>
          <a:xfrm>
            <a:off x="8839200" y="2781300"/>
            <a:ext cx="9214388" cy="8218170"/>
          </a:xfrm>
          <a:custGeom>
            <a:avLst/>
            <a:gdLst/>
            <a:ahLst/>
            <a:cxnLst/>
            <a:rect l="l" t="t" r="r" b="b"/>
            <a:pathLst>
              <a:path w="4794788" h="4114800">
                <a:moveTo>
                  <a:pt x="0" y="0"/>
                </a:moveTo>
                <a:lnTo>
                  <a:pt x="4794788" y="0"/>
                </a:lnTo>
                <a:lnTo>
                  <a:pt x="4794788"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Tree>
    <p:extLst>
      <p:ext uri="{BB962C8B-B14F-4D97-AF65-F5344CB8AC3E}">
        <p14:creationId xmlns:p14="http://schemas.microsoft.com/office/powerpoint/2010/main" val="3315781584"/>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2000"/>
            <a:lum/>
            <a:extLst>
              <a:ext uri="{96DAC541-7B7A-43D3-8B79-37D633B846F1}">
                <asvg:svgBlip xmlns:asvg="http://schemas.microsoft.com/office/drawing/2016/SVG/main" r:embed="rId4"/>
              </a:ext>
            </a:extLst>
          </a:blip>
          <a:srcRect/>
          <a:stretch>
            <a:fillRect t="-39000" b="-39000"/>
          </a:stretch>
        </a:blipFill>
        <a:effectLst/>
      </p:bgPr>
    </p:bg>
    <p:spTree>
      <p:nvGrpSpPr>
        <p:cNvPr id="1" name=""/>
        <p:cNvGrpSpPr/>
        <p:nvPr/>
      </p:nvGrpSpPr>
      <p:grpSpPr>
        <a:xfrm>
          <a:off x="0" y="0"/>
          <a:ext cx="0" cy="0"/>
          <a:chOff x="0" y="0"/>
          <a:chExt cx="0" cy="0"/>
        </a:xfrm>
      </p:grpSpPr>
      <p:sp>
        <p:nvSpPr>
          <p:cNvPr id="4" name="Rectangle 3"/>
          <p:cNvSpPr/>
          <p:nvPr/>
        </p:nvSpPr>
        <p:spPr>
          <a:xfrm>
            <a:off x="0" y="409962"/>
            <a:ext cx="18288000" cy="769441"/>
          </a:xfrm>
          <a:prstGeom prst="rect">
            <a:avLst/>
          </a:prstGeom>
          <a:solidFill>
            <a:schemeClr val="accent1">
              <a:lumMod val="20000"/>
              <a:lumOff val="80000"/>
            </a:schemeClr>
          </a:solidFill>
        </p:spPr>
        <p:txBody>
          <a:bodyPr wrap="square">
            <a:spAutoFit/>
          </a:bodyPr>
          <a:lstStyle/>
          <a:p>
            <a:pPr lvl="0" algn="ctr" eaLnBrk="0" fontAlgn="base" hangingPunct="0">
              <a:spcBef>
                <a:spcPct val="0"/>
              </a:spcBef>
              <a:spcAft>
                <a:spcPct val="0"/>
              </a:spcAft>
            </a:pPr>
            <a:r>
              <a:rPr lang="en-US" altLang="en-US" sz="4400" b="1" dirty="0" err="1">
                <a:solidFill>
                  <a:srgbClr val="000000"/>
                </a:solidFill>
                <a:latin typeface="Times New Roman" panose="02020603050405020304" pitchFamily="18" charset="0"/>
                <a:cs typeface="Times New Roman" panose="02020603050405020304" pitchFamily="18" charset="0"/>
              </a:rPr>
              <a:t>Bước</a:t>
            </a:r>
            <a:r>
              <a:rPr lang="en-US" altLang="en-US" sz="4400" b="1" dirty="0">
                <a:solidFill>
                  <a:srgbClr val="000000"/>
                </a:solidFill>
                <a:latin typeface="Times New Roman" panose="02020603050405020304" pitchFamily="18" charset="0"/>
                <a:cs typeface="Times New Roman" panose="02020603050405020304" pitchFamily="18" charset="0"/>
              </a:rPr>
              <a:t> 1: </a:t>
            </a:r>
            <a:r>
              <a:rPr lang="en-US" altLang="en-US" sz="4400" b="1" dirty="0" err="1">
                <a:solidFill>
                  <a:srgbClr val="000000"/>
                </a:solidFill>
                <a:latin typeface="Times New Roman" panose="02020603050405020304" pitchFamily="18" charset="0"/>
                <a:cs typeface="Times New Roman" panose="02020603050405020304" pitchFamily="18" charset="0"/>
              </a:rPr>
              <a:t>Chuẩn</a:t>
            </a:r>
            <a:r>
              <a:rPr lang="en-US" altLang="en-US" sz="4400" b="1" dirty="0">
                <a:solidFill>
                  <a:srgbClr val="000000"/>
                </a:solidFill>
                <a:latin typeface="Times New Roman" panose="02020603050405020304" pitchFamily="18" charset="0"/>
                <a:cs typeface="Times New Roman" panose="02020603050405020304" pitchFamily="18" charset="0"/>
              </a:rPr>
              <a:t> </a:t>
            </a:r>
            <a:r>
              <a:rPr lang="en-US" altLang="en-US" sz="4400" b="1" dirty="0" err="1">
                <a:solidFill>
                  <a:srgbClr val="000000"/>
                </a:solidFill>
                <a:latin typeface="Times New Roman" panose="02020603050405020304" pitchFamily="18" charset="0"/>
                <a:cs typeface="Times New Roman" panose="02020603050405020304" pitchFamily="18" charset="0"/>
              </a:rPr>
              <a:t>bị</a:t>
            </a:r>
            <a:endParaRPr lang="en-US" altLang="en-US" sz="4000" dirty="0">
              <a:latin typeface="Times New Roman" panose="02020603050405020304" pitchFamily="18" charset="0"/>
              <a:cs typeface="Times New Roman" panose="02020603050405020304" pitchFamily="18" charset="0"/>
            </a:endParaRPr>
          </a:p>
        </p:txBody>
      </p:sp>
      <p:sp>
        <p:nvSpPr>
          <p:cNvPr id="3" name="Rectangle 1"/>
          <p:cNvSpPr>
            <a:spLocks noChangeArrowheads="1"/>
          </p:cNvSpPr>
          <p:nvPr/>
        </p:nvSpPr>
        <p:spPr bwMode="auto">
          <a:xfrm>
            <a:off x="9051634" y="43934"/>
            <a:ext cx="184731"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5" name="Rectangle 4"/>
          <p:cNvSpPr/>
          <p:nvPr/>
        </p:nvSpPr>
        <p:spPr>
          <a:xfrm>
            <a:off x="707734" y="2095500"/>
            <a:ext cx="16687800" cy="4154984"/>
          </a:xfrm>
          <a:prstGeom prst="rect">
            <a:avLst/>
          </a:prstGeom>
        </p:spPr>
        <p:txBody>
          <a:bodyPr wrap="square">
            <a:spAutoFit/>
          </a:bodyPr>
          <a:lstStyle/>
          <a:p>
            <a:pPr lvl="0"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Thành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lập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nhóm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nhiệm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vụ</a:t>
            </a:r>
            <a:endParaRPr lang="en-US" sz="4400" dirty="0">
              <a:latin typeface="Times New Roman" panose="02020603050405020304" pitchFamily="18" charset="0"/>
              <a:cs typeface="Times New Roman" panose="02020603050405020304" pitchFamily="18" charset="0"/>
            </a:endParaRPr>
          </a:p>
          <a:p>
            <a:pPr lvl="0"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định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tài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thảo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luận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nhóm</a:t>
            </a:r>
            <a:endParaRPr lang="en-US" sz="4400" dirty="0">
              <a:latin typeface="Times New Roman" panose="02020603050405020304" pitchFamily="18" charset="0"/>
              <a:cs typeface="Times New Roman" panose="02020603050405020304" pitchFamily="18" charset="0"/>
            </a:endParaRPr>
          </a:p>
          <a:p>
            <a:pPr lvl="0"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Thống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mục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tiêu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gian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thảo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luận</a:t>
            </a:r>
            <a:endParaRPr lang="en-US" sz="4400" dirty="0">
              <a:latin typeface="Times New Roman" panose="02020603050405020304" pitchFamily="18" charset="0"/>
              <a:cs typeface="Times New Roman" panose="02020603050405020304" pitchFamily="18" charset="0"/>
            </a:endParaRPr>
          </a:p>
          <a:p>
            <a:pPr lvl="0"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định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đối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tượng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nghe</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nói</a:t>
            </a:r>
            <a:endParaRPr lang="en-US" sz="4400" dirty="0">
              <a:latin typeface="Times New Roman" panose="02020603050405020304" pitchFamily="18" charset="0"/>
              <a:cs typeface="Times New Roman" panose="02020603050405020304" pitchFamily="18" charset="0"/>
            </a:endParaRPr>
          </a:p>
          <a:p>
            <a:pPr lvl="0"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Chuẩn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bị</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nội</a:t>
            </a:r>
            <a:r>
              <a:rPr lang="en-US" sz="4400" dirty="0">
                <a:latin typeface="Times New Roman" panose="02020603050405020304" pitchFamily="18" charset="0"/>
                <a:cs typeface="Times New Roman" panose="02020603050405020304" pitchFamily="18" charset="0"/>
              </a:rPr>
              <a:t> dung </a:t>
            </a:r>
            <a:r>
              <a:rPr lang="en-US" sz="4400" dirty="0" err="1">
                <a:latin typeface="Times New Roman" panose="02020603050405020304" pitchFamily="18" charset="0"/>
                <a:cs typeface="Times New Roman" panose="02020603050405020304" pitchFamily="18" charset="0"/>
              </a:rPr>
              <a:t>thảo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luận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kiến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a:t>
            </a:r>
            <a:r>
              <a:rPr lang="en-US" sz="4400" dirty="0">
                <a:latin typeface="Times New Roman" panose="02020603050405020304" pitchFamily="18" charset="0"/>
                <a:cs typeface="Times New Roman" panose="02020603050405020304" pitchFamily="18" charset="0"/>
              </a:rPr>
              <a:t> ý </a:t>
            </a:r>
            <a:r>
              <a:rPr lang="en-US" sz="4400" dirty="0" err="1">
                <a:latin typeface="Times New Roman" panose="02020603050405020304" pitchFamily="18" charset="0"/>
                <a:cs typeface="Times New Roman" panose="02020603050405020304" pitchFamily="18" charset="0"/>
              </a:rPr>
              <a:t>kiến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chiều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ý </a:t>
            </a:r>
            <a:r>
              <a:rPr lang="en-US" sz="4400" dirty="0" err="1">
                <a:latin typeface="Times New Roman" panose="02020603050405020304" pitchFamily="18" charset="0"/>
                <a:cs typeface="Times New Roman" panose="02020603050405020304" pitchFamily="18" charset="0"/>
              </a:rPr>
              <a:t>kiến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thảo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luận</a:t>
            </a:r>
            <a:endParaRPr lang="en-US" sz="4400" dirty="0">
              <a:latin typeface="Times New Roman" panose="02020603050405020304" pitchFamily="18" charset="0"/>
              <a:cs typeface="Times New Roman" panose="02020603050405020304" pitchFamily="18" charset="0"/>
            </a:endParaRPr>
          </a:p>
        </p:txBody>
      </p:sp>
      <p:sp>
        <p:nvSpPr>
          <p:cNvPr id="2" name="Freeform 3"/>
          <p:cNvSpPr/>
          <p:nvPr/>
        </p:nvSpPr>
        <p:spPr>
          <a:xfrm>
            <a:off x="12954000" y="6362700"/>
            <a:ext cx="4866968" cy="4114800"/>
          </a:xfrm>
          <a:custGeom>
            <a:avLst/>
            <a:gdLst/>
            <a:ahLst/>
            <a:cxnLst/>
            <a:rect l="l" t="t" r="r" b="b"/>
            <a:pathLst>
              <a:path w="4866968" h="4114800">
                <a:moveTo>
                  <a:pt x="0" y="0"/>
                </a:moveTo>
                <a:lnTo>
                  <a:pt x="4866968" y="0"/>
                </a:lnTo>
                <a:lnTo>
                  <a:pt x="4866968"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Rectangle 5">
            <a:extLst>
              <a:ext uri="{FF2B5EF4-FFF2-40B4-BE49-F238E27FC236}">
                <a16:creationId xmlns:a16="http://schemas.microsoft.com/office/drawing/2014/main" id="{2269ADE7-6869-636B-59FF-D40E10AE5C46}"/>
              </a:ext>
            </a:extLst>
          </p:cNvPr>
          <p:cNvSpPr/>
          <p:nvPr/>
        </p:nvSpPr>
        <p:spPr>
          <a:xfrm>
            <a:off x="707734" y="6250484"/>
            <a:ext cx="13008266" cy="2123658"/>
          </a:xfrm>
          <a:prstGeom prst="rect">
            <a:avLst/>
          </a:prstGeom>
        </p:spPr>
        <p:txBody>
          <a:bodyPr wrap="square">
            <a:spAutoFit/>
          </a:bodyPr>
          <a:lstStyle/>
          <a:p>
            <a:pPr lvl="0"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dụng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mẫu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phiếu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ghi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a:t>
            </a:r>
            <a:r>
              <a:rPr lang="en-US" sz="4400" dirty="0">
                <a:latin typeface="Times New Roman" panose="02020603050405020304" pitchFamily="18" charset="0"/>
                <a:cs typeface="Times New Roman" panose="02020603050405020304" pitchFamily="18" charset="0"/>
              </a:rPr>
              <a:t> ý </a:t>
            </a:r>
            <a:r>
              <a:rPr lang="en-US" sz="4400" dirty="0" err="1">
                <a:latin typeface="Times New Roman" panose="02020603050405020304" pitchFamily="18" charset="0"/>
                <a:cs typeface="Times New Roman" panose="02020603050405020304" pitchFamily="18" charset="0"/>
              </a:rPr>
              <a:t>kiến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lẽ</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bằng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chứng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trước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tham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thảo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luận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kiến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phản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hồi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a:t>
            </a:r>
            <a:r>
              <a:rPr lang="en-US" sz="4400" dirty="0">
                <a:latin typeface="Times New Roman" panose="02020603050405020304" pitchFamily="18" charset="0"/>
                <a:cs typeface="Times New Roman" panose="02020603050405020304" pitchFamily="18" charset="0"/>
              </a:rPr>
              <a:t> ý </a:t>
            </a:r>
            <a:r>
              <a:rPr lang="en-US" sz="4400" dirty="0" err="1">
                <a:latin typeface="Times New Roman" panose="02020603050405020304" pitchFamily="18" charset="0"/>
                <a:cs typeface="Times New Roman" panose="02020603050405020304" pitchFamily="18" charset="0"/>
              </a:rPr>
              <a:t>kiến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chiều</a:t>
            </a:r>
            <a:r>
              <a:rPr lang="en-US" sz="44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624857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arn(inVertical)">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barn(inVertical)">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6">
                                            <p:txEl>
                                              <p:pRg st="0" end="0"/>
                                            </p:txEl>
                                          </p:spTgt>
                                        </p:tgtEl>
                                        <p:attrNameLst>
                                          <p:attrName>style.visibility</p:attrName>
                                        </p:attrNameLst>
                                      </p:cBhvr>
                                      <p:to>
                                        <p:strVal val="visible"/>
                                      </p:to>
                                    </p:set>
                                    <p:animEffect transition="in" filter="barn(inVertical)">
                                      <p:cBhvr>
                                        <p:cTn id="32"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AF37743-C224-3B68-F80D-AD8C7A53BA1A}"/>
              </a:ext>
            </a:extLst>
          </p:cNvPr>
          <p:cNvPicPr>
            <a:picLocks noChangeAspect="1"/>
          </p:cNvPicPr>
          <p:nvPr/>
        </p:nvPicPr>
        <p:blipFill>
          <a:blip r:embed="rId3"/>
          <a:stretch>
            <a:fillRect/>
          </a:stretch>
        </p:blipFill>
        <p:spPr>
          <a:xfrm>
            <a:off x="10020302" y="313410"/>
            <a:ext cx="6833866" cy="9660179"/>
          </a:xfrm>
          <a:prstGeom prst="rect">
            <a:avLst/>
          </a:prstGeom>
        </p:spPr>
      </p:pic>
      <p:sp>
        <p:nvSpPr>
          <p:cNvPr id="2" name="Freeform 6"/>
          <p:cNvSpPr/>
          <p:nvPr/>
        </p:nvSpPr>
        <p:spPr>
          <a:xfrm>
            <a:off x="457200" y="1703070"/>
            <a:ext cx="7772400" cy="8610600"/>
          </a:xfrm>
          <a:custGeom>
            <a:avLst/>
            <a:gdLst/>
            <a:ahLst/>
            <a:cxnLst/>
            <a:rect l="l" t="t" r="r" b="b"/>
            <a:pathLst>
              <a:path w="3740727" h="4114800">
                <a:moveTo>
                  <a:pt x="0" y="0"/>
                </a:moveTo>
                <a:lnTo>
                  <a:pt x="3740727" y="0"/>
                </a:lnTo>
                <a:lnTo>
                  <a:pt x="3740727"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extLst>
      <p:ext uri="{BB962C8B-B14F-4D97-AF65-F5344CB8AC3E}">
        <p14:creationId xmlns:p14="http://schemas.microsoft.com/office/powerpoint/2010/main" val="1464803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2000"/>
            <a:lum/>
            <a:extLst>
              <a:ext uri="{96DAC541-7B7A-43D3-8B79-37D633B846F1}">
                <asvg:svgBlip xmlns:asvg="http://schemas.microsoft.com/office/drawing/2016/SVG/main" r:embed="rId4"/>
              </a:ext>
            </a:extLst>
          </a:blip>
          <a:srcRect/>
          <a:stretch>
            <a:fillRect t="-39000" b="-39000"/>
          </a:stretch>
        </a:blipFill>
        <a:effectLst/>
      </p:bgPr>
    </p:bg>
    <p:spTree>
      <p:nvGrpSpPr>
        <p:cNvPr id="1" name=""/>
        <p:cNvGrpSpPr/>
        <p:nvPr/>
      </p:nvGrpSpPr>
      <p:grpSpPr>
        <a:xfrm>
          <a:off x="0" y="0"/>
          <a:ext cx="0" cy="0"/>
          <a:chOff x="0" y="0"/>
          <a:chExt cx="0" cy="0"/>
        </a:xfrm>
      </p:grpSpPr>
      <p:sp>
        <p:nvSpPr>
          <p:cNvPr id="5" name="Rectangle 4"/>
          <p:cNvSpPr/>
          <p:nvPr/>
        </p:nvSpPr>
        <p:spPr>
          <a:xfrm>
            <a:off x="0" y="399279"/>
            <a:ext cx="18288000" cy="769441"/>
          </a:xfrm>
          <a:prstGeom prst="rect">
            <a:avLst/>
          </a:prstGeom>
          <a:solidFill>
            <a:schemeClr val="accent1">
              <a:lumMod val="20000"/>
              <a:lumOff val="80000"/>
            </a:schemeClr>
          </a:solidFill>
        </p:spPr>
        <p:txBody>
          <a:bodyPr wrap="square">
            <a:spAutoFit/>
          </a:bodyPr>
          <a:lstStyle/>
          <a:p>
            <a:pPr marR="27305" algn="ctr"/>
            <a:r>
              <a:rPr lang="vi-VN" sz="4400" b="1" dirty="0">
                <a:solidFill>
                  <a:srgbClr val="000000"/>
                </a:solidFill>
                <a:latin typeface="+mj-lt"/>
              </a:rPr>
              <a:t>Bước 2: Thảo luận</a:t>
            </a:r>
            <a:endParaRPr lang="vi-VN" sz="4400" dirty="0">
              <a:solidFill>
                <a:srgbClr val="212529"/>
              </a:solidFill>
              <a:latin typeface="+mj-lt"/>
            </a:endParaRPr>
          </a:p>
        </p:txBody>
      </p:sp>
      <p:sp>
        <p:nvSpPr>
          <p:cNvPr id="3" name="Rectangle 2"/>
          <p:cNvSpPr/>
          <p:nvPr/>
        </p:nvSpPr>
        <p:spPr>
          <a:xfrm>
            <a:off x="3124200" y="1880562"/>
            <a:ext cx="14173200" cy="3477875"/>
          </a:xfrm>
          <a:prstGeom prst="rect">
            <a:avLst/>
          </a:prstGeom>
        </p:spPr>
        <p:txBody>
          <a:bodyPr wrap="square">
            <a:spAutoFit/>
          </a:bodyPr>
          <a:lstStyle/>
          <a:p>
            <a:pPr algn="just"/>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Vòng</a:t>
            </a:r>
            <a:r>
              <a:rPr lang="en-US" sz="4400" b="1" dirty="0">
                <a:latin typeface="Times New Roman" panose="02020603050405020304" pitchFamily="18" charset="0"/>
                <a:cs typeface="Times New Roman" panose="02020603050405020304" pitchFamily="18" charset="0"/>
              </a:rPr>
              <a:t> 1: </a:t>
            </a:r>
            <a:r>
              <a:rPr lang="en-US" sz="4400" b="1" dirty="0" err="1">
                <a:latin typeface="Times New Roman" panose="02020603050405020304" pitchFamily="18" charset="0"/>
                <a:cs typeface="Times New Roman" panose="02020603050405020304" pitchFamily="18" charset="0"/>
              </a:rPr>
              <a:t>Thảo</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luận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trong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nhóm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nhỏ</a:t>
            </a:r>
            <a:r>
              <a:rPr lang="en-US" sz="4400" b="1" dirty="0">
                <a:latin typeface="Times New Roman" panose="02020603050405020304" pitchFamily="18" charset="0"/>
                <a:cs typeface="Times New Roman" panose="02020603050405020304" pitchFamily="18" charset="0"/>
              </a:rPr>
              <a:t> </a:t>
            </a: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Đầu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lần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lượt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thành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bày</a:t>
            </a:r>
            <a:r>
              <a:rPr lang="en-US" sz="4400" dirty="0">
                <a:latin typeface="Times New Roman" panose="02020603050405020304" pitchFamily="18" charset="0"/>
                <a:cs typeface="Times New Roman" panose="02020603050405020304" pitchFamily="18" charset="0"/>
              </a:rPr>
              <a:t> ý </a:t>
            </a:r>
            <a:r>
              <a:rPr lang="en-US" sz="4400" dirty="0" err="1">
                <a:latin typeface="Times New Roman" panose="02020603050405020304" pitchFamily="18" charset="0"/>
                <a:cs typeface="Times New Roman" panose="02020603050405020304" pitchFamily="18" charset="0"/>
              </a:rPr>
              <a:t>kiến</a:t>
            </a:r>
            <a:r>
              <a:rPr lang="en-US" sz="4400" dirty="0">
                <a:latin typeface="Times New Roman" panose="02020603050405020304" pitchFamily="18" charset="0"/>
                <a:cs typeface="Times New Roman" panose="02020603050405020304" pitchFamily="18" charset="0"/>
              </a:rPr>
              <a:t> </a:t>
            </a: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thành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phản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hồi</a:t>
            </a:r>
            <a:r>
              <a:rPr lang="en-US" sz="4400" dirty="0">
                <a:latin typeface="Times New Roman" panose="02020603050405020304" pitchFamily="18" charset="0"/>
                <a:cs typeface="Times New Roman" panose="02020603050405020304" pitchFamily="18" charset="0"/>
              </a:rPr>
              <a:t> ý </a:t>
            </a:r>
            <a:r>
              <a:rPr lang="en-US" sz="4400" dirty="0" err="1">
                <a:latin typeface="Times New Roman" panose="02020603050405020304" pitchFamily="18" charset="0"/>
                <a:cs typeface="Times New Roman" panose="02020603050405020304" pitchFamily="18" charset="0"/>
              </a:rPr>
              <a:t>kiến</a:t>
            </a:r>
            <a:endParaRPr lang="en-US" sz="4400" dirty="0">
              <a:latin typeface="Times New Roman" panose="02020603050405020304" pitchFamily="18" charset="0"/>
              <a:cs typeface="Times New Roman" panose="02020603050405020304" pitchFamily="18" charset="0"/>
            </a:endParaRP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Cuối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cùng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nhóm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thống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nhất</a:t>
            </a:r>
            <a:r>
              <a:rPr lang="en-US" sz="4400" dirty="0">
                <a:latin typeface="Times New Roman" panose="02020603050405020304" pitchFamily="18" charset="0"/>
                <a:cs typeface="Times New Roman" panose="02020603050405020304" pitchFamily="18" charset="0"/>
              </a:rPr>
              <a:t> ý </a:t>
            </a:r>
            <a:r>
              <a:rPr lang="en-US" sz="4400" dirty="0" err="1">
                <a:latin typeface="Times New Roman" panose="02020603050405020304" pitchFamily="18" charset="0"/>
                <a:cs typeface="Times New Roman" panose="02020603050405020304" pitchFamily="18" charset="0"/>
              </a:rPr>
              <a:t>kiến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vấn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bản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trẻ</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hiện</a:t>
            </a:r>
            <a:r>
              <a:rPr lang="en-US" sz="4400" dirty="0">
                <a:latin typeface="Times New Roman" panose="02020603050405020304" pitchFamily="18" charset="0"/>
                <a:cs typeface="Times New Roman" panose="02020603050405020304" pitchFamily="18" charset="0"/>
              </a:rPr>
              <a:t> nay. </a:t>
            </a:r>
            <a:endParaRPr lang="vi-VN" sz="4400" b="0" i="0" dirty="0">
              <a:solidFill>
                <a:srgbClr val="212529"/>
              </a:solidFill>
              <a:effectLst/>
              <a:latin typeface="Times New Roman" panose="02020603050405020304" pitchFamily="18" charset="0"/>
              <a:cs typeface="Times New Roman" panose="02020603050405020304" pitchFamily="18" charset="0"/>
            </a:endParaRPr>
          </a:p>
        </p:txBody>
      </p:sp>
      <p:sp>
        <p:nvSpPr>
          <p:cNvPr id="4" name="Freeform 4"/>
          <p:cNvSpPr/>
          <p:nvPr/>
        </p:nvSpPr>
        <p:spPr>
          <a:xfrm>
            <a:off x="1923288" y="2628900"/>
            <a:ext cx="896112" cy="1981200"/>
          </a:xfrm>
          <a:custGeom>
            <a:avLst/>
            <a:gdLst/>
            <a:ahLst/>
            <a:cxnLst/>
            <a:rect l="l" t="t" r="r" b="b"/>
            <a:pathLst>
              <a:path w="2304288" h="4114800">
                <a:moveTo>
                  <a:pt x="0" y="0"/>
                </a:moveTo>
                <a:lnTo>
                  <a:pt x="2304288" y="0"/>
                </a:lnTo>
                <a:lnTo>
                  <a:pt x="2304288"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a:off x="14173200" y="6058849"/>
            <a:ext cx="3640225" cy="2675565"/>
          </a:xfrm>
          <a:custGeom>
            <a:avLst/>
            <a:gdLst/>
            <a:ahLst/>
            <a:cxnLst/>
            <a:rect l="l" t="t" r="r" b="b"/>
            <a:pathLst>
              <a:path w="3640225" h="2675565">
                <a:moveTo>
                  <a:pt x="0" y="0"/>
                </a:moveTo>
                <a:lnTo>
                  <a:pt x="3640225" y="0"/>
                </a:lnTo>
                <a:lnTo>
                  <a:pt x="3640225" y="2675565"/>
                </a:lnTo>
                <a:lnTo>
                  <a:pt x="0" y="267556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 name="Rectangle 1">
            <a:extLst>
              <a:ext uri="{FF2B5EF4-FFF2-40B4-BE49-F238E27FC236}">
                <a16:creationId xmlns:a16="http://schemas.microsoft.com/office/drawing/2014/main" id="{6A913AFD-74D1-2A3F-A8EF-58D5DCDF1266}"/>
              </a:ext>
            </a:extLst>
          </p:cNvPr>
          <p:cNvSpPr/>
          <p:nvPr/>
        </p:nvSpPr>
        <p:spPr>
          <a:xfrm>
            <a:off x="838200" y="5722083"/>
            <a:ext cx="12649200" cy="3477875"/>
          </a:xfrm>
          <a:prstGeom prst="rect">
            <a:avLst/>
          </a:prstGeom>
        </p:spPr>
        <p:txBody>
          <a:bodyPr wrap="square">
            <a:spAutoFit/>
          </a:bodyPr>
          <a:lstStyle/>
          <a:p>
            <a:pPr algn="just"/>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Vòng</a:t>
            </a:r>
            <a:r>
              <a:rPr lang="en-US" sz="4400" b="1" dirty="0">
                <a:latin typeface="Times New Roman" panose="02020603050405020304" pitchFamily="18" charset="0"/>
                <a:cs typeface="Times New Roman" panose="02020603050405020304" pitchFamily="18" charset="0"/>
              </a:rPr>
              <a:t> 2: </a:t>
            </a:r>
            <a:r>
              <a:rPr lang="en-US" sz="4400" b="1" dirty="0" err="1">
                <a:latin typeface="Times New Roman" panose="02020603050405020304" pitchFamily="18" charset="0"/>
                <a:cs typeface="Times New Roman" panose="02020603050405020304" pitchFamily="18" charset="0"/>
              </a:rPr>
              <a:t>Thảo</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luận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giữa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các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nhóm</a:t>
            </a:r>
            <a:endParaRPr lang="en-US" sz="4400" b="1" dirty="0">
              <a:latin typeface="Times New Roman" panose="02020603050405020304" pitchFamily="18" charset="0"/>
              <a:cs typeface="Times New Roman" panose="02020603050405020304" pitchFamily="18" charset="0"/>
            </a:endParaRPr>
          </a:p>
          <a:p>
            <a:pPr marR="27305" algn="just"/>
            <a:r>
              <a:rPr lang="vi-VN" sz="4400" dirty="0">
                <a:solidFill>
                  <a:srgbClr val="000000"/>
                </a:solidFill>
                <a:latin typeface="Times New Roman" panose="02020603050405020304" pitchFamily="18" charset="0"/>
                <a:cs typeface="Times New Roman" panose="02020603050405020304" pitchFamily="18" charset="0"/>
              </a:rPr>
              <a:t>- </a:t>
            </a:r>
            <a:r>
              <a:rPr lang="vi-VN" sz="4400" b="1" dirty="0">
                <a:solidFill>
                  <a:srgbClr val="000000"/>
                </a:solidFill>
                <a:latin typeface="Times New Roman" panose="02020603050405020304" pitchFamily="18" charset="0"/>
                <a:cs typeface="Times New Roman" panose="02020603050405020304" pitchFamily="18" charset="0"/>
              </a:rPr>
              <a:t>Lưu ý: </a:t>
            </a:r>
            <a:r>
              <a:rPr lang="vi-VN" sz="4400" dirty="0">
                <a:solidFill>
                  <a:srgbClr val="000000"/>
                </a:solidFill>
                <a:latin typeface="Times New Roman" panose="02020603050405020304" pitchFamily="18" charset="0"/>
                <a:cs typeface="Times New Roman" panose="02020603050405020304" pitchFamily="18" charset="0"/>
              </a:rPr>
              <a:t>khi thảo luận, cần bám sát mục tiêu của buổi thảo luận, tránh xa đề, lạc đề, cần lắng nghe, ghi chép ý kiến của các bạn; đồng thời cần tích cực đóng góp ý kiến, phản hồi ý kiến của các bạn.</a:t>
            </a:r>
            <a:endParaRPr lang="vi-VN" sz="4400" b="0" i="0" dirty="0">
              <a:solidFill>
                <a:srgbClr val="212529"/>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86477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6" grpId="0" animBg="1"/>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2000"/>
            <a:lum/>
            <a:extLst>
              <a:ext uri="{96DAC541-7B7A-43D3-8B79-37D633B846F1}">
                <asvg:svgBlip xmlns:asvg="http://schemas.microsoft.com/office/drawing/2016/SVG/main" r:embed="rId4"/>
              </a:ext>
            </a:extLst>
          </a:blip>
          <a:srcRect/>
          <a:stretch>
            <a:fillRect t="-39000" b="-39000"/>
          </a:stretch>
        </a:blipFill>
        <a:effectLst/>
      </p:bgPr>
    </p:bg>
    <p:spTree>
      <p:nvGrpSpPr>
        <p:cNvPr id="1" name=""/>
        <p:cNvGrpSpPr/>
        <p:nvPr/>
      </p:nvGrpSpPr>
      <p:grpSpPr>
        <a:xfrm>
          <a:off x="0" y="0"/>
          <a:ext cx="0" cy="0"/>
          <a:chOff x="0" y="0"/>
          <a:chExt cx="0" cy="0"/>
        </a:xfrm>
      </p:grpSpPr>
      <p:sp>
        <p:nvSpPr>
          <p:cNvPr id="6" name="Rectangle 5"/>
          <p:cNvSpPr/>
          <p:nvPr/>
        </p:nvSpPr>
        <p:spPr>
          <a:xfrm>
            <a:off x="0" y="531211"/>
            <a:ext cx="18288000" cy="769441"/>
          </a:xfrm>
          <a:prstGeom prst="rect">
            <a:avLst/>
          </a:prstGeom>
          <a:solidFill>
            <a:schemeClr val="accent1">
              <a:lumMod val="20000"/>
              <a:lumOff val="80000"/>
            </a:schemeClr>
          </a:solidFill>
        </p:spPr>
        <p:txBody>
          <a:bodyPr wrap="square">
            <a:spAutoFit/>
          </a:bodyPr>
          <a:lstStyle/>
          <a:p>
            <a:pPr marR="27305" algn="ctr"/>
            <a:r>
              <a:rPr lang="vi-VN" sz="4400" b="1" dirty="0">
                <a:solidFill>
                  <a:srgbClr val="000000"/>
                </a:solidFill>
                <a:latin typeface="+mj-lt"/>
              </a:rPr>
              <a:t>Bước 3: Suy ngẫm và rút kinh nghiệm</a:t>
            </a:r>
            <a:endParaRPr lang="vi-VN" sz="4400" dirty="0">
              <a:solidFill>
                <a:srgbClr val="212529"/>
              </a:solidFill>
              <a:latin typeface="+mj-lt"/>
            </a:endParaRPr>
          </a:p>
        </p:txBody>
      </p:sp>
      <p:sp>
        <p:nvSpPr>
          <p:cNvPr id="4" name="Rectangle 3"/>
          <p:cNvSpPr/>
          <p:nvPr/>
        </p:nvSpPr>
        <p:spPr>
          <a:xfrm>
            <a:off x="1066800" y="2705100"/>
            <a:ext cx="8991600" cy="6186309"/>
          </a:xfrm>
          <a:prstGeom prst="rect">
            <a:avLst/>
          </a:prstGeom>
        </p:spPr>
        <p:txBody>
          <a:bodyPr wrap="square">
            <a:spAutoFit/>
          </a:bodyPr>
          <a:lstStyle/>
          <a:p>
            <a:pPr marR="27305" algn="just"/>
            <a:r>
              <a:rPr lang="vi-VN" sz="4400" b="1" dirty="0">
                <a:solidFill>
                  <a:srgbClr val="000000"/>
                </a:solidFill>
                <a:latin typeface="+mj-lt"/>
              </a:rPr>
              <a:t>- Sau khi kết thúc thảo luận, em hãy:</a:t>
            </a:r>
            <a:endParaRPr lang="vi-VN" sz="4400" b="1" dirty="0">
              <a:solidFill>
                <a:srgbClr val="212529"/>
              </a:solidFill>
              <a:latin typeface="+mj-lt"/>
            </a:endParaRPr>
          </a:p>
          <a:p>
            <a:pPr marR="27305" algn="just"/>
            <a:r>
              <a:rPr lang="vi-VN" sz="4400" dirty="0">
                <a:solidFill>
                  <a:srgbClr val="000000"/>
                </a:solidFill>
                <a:latin typeface="+mj-lt"/>
              </a:rPr>
              <a:t>+ Nêu ít nhất hai điều bản thân hoặc các thành viên trong nhóm đã làm tốt trong quá trình thảo luận.</a:t>
            </a:r>
            <a:endParaRPr lang="vi-VN" sz="4400" dirty="0">
              <a:solidFill>
                <a:srgbClr val="212529"/>
              </a:solidFill>
              <a:latin typeface="+mj-lt"/>
            </a:endParaRPr>
          </a:p>
          <a:p>
            <a:pPr marR="27305" algn="just"/>
            <a:r>
              <a:rPr lang="vi-VN" sz="4400" dirty="0">
                <a:solidFill>
                  <a:srgbClr val="000000"/>
                </a:solidFill>
                <a:latin typeface="+mj-lt"/>
              </a:rPr>
              <a:t>+ Nêu hai điều bản thân và các thành viên cần rút kinh nghiệm, điều chỉnh để lần thảo luận sau đạt hiệu quả cao hơn.</a:t>
            </a:r>
            <a:endParaRPr lang="vi-VN" sz="4400" b="0" i="0" dirty="0">
              <a:solidFill>
                <a:srgbClr val="212529"/>
              </a:solidFill>
              <a:effectLst/>
              <a:latin typeface="+mj-lt"/>
            </a:endParaRPr>
          </a:p>
        </p:txBody>
      </p:sp>
      <p:pic>
        <p:nvPicPr>
          <p:cNvPr id="8" name="Picture 7">
            <a:extLst>
              <a:ext uri="{FF2B5EF4-FFF2-40B4-BE49-F238E27FC236}">
                <a16:creationId xmlns:a16="http://schemas.microsoft.com/office/drawing/2014/main" id="{D006912B-A744-3097-48C5-C8A8B721CF1D}"/>
              </a:ext>
            </a:extLst>
          </p:cNvPr>
          <p:cNvPicPr>
            <a:picLocks noChangeAspect="1"/>
          </p:cNvPicPr>
          <p:nvPr/>
        </p:nvPicPr>
        <p:blipFill>
          <a:blip r:embed="rId5"/>
          <a:stretch>
            <a:fillRect/>
          </a:stretch>
        </p:blipFill>
        <p:spPr>
          <a:xfrm>
            <a:off x="10916491" y="1311043"/>
            <a:ext cx="6328954" cy="9078417"/>
          </a:xfrm>
          <a:prstGeom prst="rect">
            <a:avLst/>
          </a:prstGeom>
        </p:spPr>
      </p:pic>
    </p:spTree>
    <p:extLst>
      <p:ext uri="{BB962C8B-B14F-4D97-AF65-F5344CB8AC3E}">
        <p14:creationId xmlns:p14="http://schemas.microsoft.com/office/powerpoint/2010/main" val="1894513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2000"/>
            <a:lum/>
            <a:extLst>
              <a:ext uri="{96DAC541-7B7A-43D3-8B79-37D633B846F1}">
                <asvg:svgBlip xmlns:asvg="http://schemas.microsoft.com/office/drawing/2016/SVG/main" r:embed="rId4"/>
              </a:ext>
            </a:extLst>
          </a:blip>
          <a:srcRect/>
          <a:stretch>
            <a:fillRect t="-39000" b="-39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7FF376C-257C-B73B-2F75-BA7B60DF1750}"/>
              </a:ext>
            </a:extLst>
          </p:cNvPr>
          <p:cNvSpPr txBox="1"/>
          <p:nvPr/>
        </p:nvSpPr>
        <p:spPr>
          <a:xfrm>
            <a:off x="-228600" y="2080295"/>
            <a:ext cx="10900930" cy="3539430"/>
          </a:xfrm>
          <a:prstGeom prst="rect">
            <a:avLst/>
          </a:prstGeom>
        </p:spPr>
        <p:txBody>
          <a:bodyPr wrap="square" lIns="0" tIns="0" rIns="0" bIns="0" rtlCol="0" anchor="t">
            <a:spAutoFit/>
          </a:bodyPr>
          <a:lstStyle/>
          <a:p>
            <a:pPr algn="ctr"/>
            <a:r>
              <a:rPr lang="en-US" sz="11500" dirty="0">
                <a:solidFill>
                  <a:srgbClr val="C00000"/>
                </a:solidFill>
                <a:latin typeface="#9Slide07 SVNGuerrilla" panose="00000500000000000000" pitchFamily="2" charset="0"/>
              </a:rPr>
              <a:t>II. </a:t>
            </a:r>
          </a:p>
          <a:p>
            <a:pPr algn="ctr"/>
            <a:r>
              <a:rPr lang="en-US" sz="11500" dirty="0" err="1">
                <a:solidFill>
                  <a:srgbClr val="C00000"/>
                </a:solidFill>
                <a:latin typeface="#9Slide07 SVNGuerrilla" panose="00000500000000000000" pitchFamily="2" charset="0"/>
              </a:rPr>
              <a:t>Luyện</a:t>
            </a:r>
            <a:r>
              <a:rPr lang="en-US" sz="11500" dirty="0">
                <a:solidFill>
                  <a:srgbClr val="C00000"/>
                </a:solidFill>
                <a:latin typeface="#9Slide07 SVNGuerrilla" panose="00000500000000000000" pitchFamily="2" charset="0"/>
              </a:rPr>
              <a:t> </a:t>
            </a:r>
            <a:r>
              <a:rPr lang="en-US" sz="11500" dirty="0" err="1">
                <a:solidFill>
                  <a:srgbClr val="C00000"/>
                </a:solidFill>
                <a:latin typeface="#9Slide07 SVNGuerrilla" panose="00000500000000000000" pitchFamily="2" charset="0"/>
              </a:rPr>
              <a:t>tập</a:t>
            </a:r>
            <a:endParaRPr lang="en-US" sz="11500" dirty="0">
              <a:solidFill>
                <a:srgbClr val="C00000"/>
              </a:solidFill>
              <a:latin typeface="#9Slide07 SVNGuerrilla" panose="00000500000000000000" pitchFamily="2" charset="0"/>
            </a:endParaRPr>
          </a:p>
        </p:txBody>
      </p:sp>
      <p:sp>
        <p:nvSpPr>
          <p:cNvPr id="5" name="Freeform 5"/>
          <p:cNvSpPr/>
          <p:nvPr/>
        </p:nvSpPr>
        <p:spPr>
          <a:xfrm>
            <a:off x="8305800" y="1181100"/>
            <a:ext cx="9608186" cy="8877250"/>
          </a:xfrm>
          <a:custGeom>
            <a:avLst/>
            <a:gdLst/>
            <a:ahLst/>
            <a:cxnLst/>
            <a:rect l="l" t="t" r="r" b="b"/>
            <a:pathLst>
              <a:path w="4152550" h="4114800">
                <a:moveTo>
                  <a:pt x="0" y="0"/>
                </a:moveTo>
                <a:lnTo>
                  <a:pt x="4152550" y="0"/>
                </a:lnTo>
                <a:lnTo>
                  <a:pt x="4152550"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Tree>
    <p:extLst>
      <p:ext uri="{BB962C8B-B14F-4D97-AF65-F5344CB8AC3E}">
        <p14:creationId xmlns:p14="http://schemas.microsoft.com/office/powerpoint/2010/main" val="1202471397"/>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66800" y="2857500"/>
            <a:ext cx="16459200" cy="1446550"/>
          </a:xfrm>
          <a:prstGeom prst="rect">
            <a:avLst/>
          </a:prstGeom>
        </p:spPr>
        <p:txBody>
          <a:bodyPr wrap="square">
            <a:spAutoFit/>
          </a:bodyPr>
          <a:lstStyle/>
          <a:p>
            <a:pPr algn="just"/>
            <a:r>
              <a:rPr lang="vi-VN" sz="4400" b="1" dirty="0">
                <a:solidFill>
                  <a:srgbClr val="000000"/>
                </a:solidFill>
                <a:latin typeface="+mj-lt"/>
              </a:rPr>
              <a:t>Đề bài</a:t>
            </a:r>
            <a:r>
              <a:rPr lang="en-US" sz="4400" b="1" dirty="0">
                <a:solidFill>
                  <a:srgbClr val="000000"/>
                </a:solidFill>
                <a:latin typeface="+mj-lt"/>
              </a:rPr>
              <a:t>.</a:t>
            </a:r>
            <a:r>
              <a:rPr lang="vi-VN" sz="4400" b="1" dirty="0">
                <a:solidFill>
                  <a:srgbClr val="000000"/>
                </a:solidFill>
                <a:latin typeface="+mj-lt"/>
              </a:rPr>
              <a:t> </a:t>
            </a:r>
            <a:r>
              <a:rPr lang="en-US" sz="4400" dirty="0">
                <a:solidFill>
                  <a:srgbClr val="000000"/>
                </a:solidFill>
                <a:latin typeface="Times New Roman" panose="02020603050405020304" pitchFamily="18" charset="0"/>
                <a:cs typeface="Times New Roman" panose="02020603050405020304" pitchFamily="18" charset="0"/>
              </a:rPr>
              <a:t>T</a:t>
            </a:r>
            <a:r>
              <a:rPr lang="vi-VN" sz="4400" dirty="0">
                <a:solidFill>
                  <a:srgbClr val="000000"/>
                </a:solidFill>
                <a:latin typeface="+mj-lt"/>
              </a:rPr>
              <a:t>hảo luận về </a:t>
            </a:r>
            <a:r>
              <a:rPr lang="vi-VN" sz="4400" b="1" dirty="0">
                <a:solidFill>
                  <a:srgbClr val="000000"/>
                </a:solidFill>
                <a:latin typeface="+mj-lt"/>
              </a:rPr>
              <a:t>cách thể hiện bản thân của giới trẻ hiện nay </a:t>
            </a:r>
            <a:r>
              <a:rPr lang="vi-VN" sz="4400" dirty="0">
                <a:solidFill>
                  <a:srgbClr val="000000"/>
                </a:solidFill>
                <a:latin typeface="+mj-lt"/>
              </a:rPr>
              <a:t>trong buổi sinh hoạt lớp.</a:t>
            </a:r>
            <a:endParaRPr lang="en-US" sz="4400" dirty="0">
              <a:latin typeface="+mj-lt"/>
            </a:endParaRPr>
          </a:p>
        </p:txBody>
      </p:sp>
      <p:sp>
        <p:nvSpPr>
          <p:cNvPr id="4" name="Rectangle 3"/>
          <p:cNvSpPr/>
          <p:nvPr/>
        </p:nvSpPr>
        <p:spPr>
          <a:xfrm>
            <a:off x="8610600" y="4762500"/>
            <a:ext cx="8458200" cy="3477875"/>
          </a:xfrm>
          <a:prstGeom prst="rect">
            <a:avLst/>
          </a:prstGeom>
        </p:spPr>
        <p:txBody>
          <a:bodyPr wrap="square">
            <a:spAutoFit/>
          </a:bodyPr>
          <a:lstStyle/>
          <a:p>
            <a:pPr algn="just"/>
            <a:r>
              <a:rPr lang="en-US" sz="4400" b="1" dirty="0" err="1">
                <a:solidFill>
                  <a:srgbClr val="000000"/>
                </a:solidFill>
                <a:latin typeface="Times New Roman" panose="02020603050405020304" pitchFamily="18" charset="0"/>
                <a:cs typeface="Times New Roman" panose="02020603050405020304" pitchFamily="18" charset="0"/>
              </a:rPr>
              <a:t>Bước</a:t>
            </a:r>
            <a:r>
              <a:rPr lang="en-US" sz="4400" b="1" dirty="0">
                <a:solidFill>
                  <a:srgbClr val="000000"/>
                </a:solidFill>
                <a:latin typeface="Times New Roman" panose="02020603050405020304" pitchFamily="18" charset="0"/>
                <a:cs typeface="Times New Roman" panose="02020603050405020304" pitchFamily="18" charset="0"/>
              </a:rPr>
              <a:t> 1: </a:t>
            </a:r>
            <a:r>
              <a:rPr lang="en-US" sz="4400" dirty="0" err="1">
                <a:solidFill>
                  <a:srgbClr val="000000"/>
                </a:solidFill>
                <a:latin typeface="Times New Roman" panose="02020603050405020304" pitchFamily="18" charset="0"/>
                <a:cs typeface="Times New Roman" panose="02020603050405020304" pitchFamily="18" charset="0"/>
              </a:rPr>
              <a:t>hoàn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thành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phiếu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thảo</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luận</a:t>
            </a:r>
            <a:endParaRPr lang="en-US" sz="4400" dirty="0">
              <a:solidFill>
                <a:srgbClr val="000000"/>
              </a:solidFill>
              <a:latin typeface="Times New Roman" panose="02020603050405020304" pitchFamily="18" charset="0"/>
              <a:cs typeface="Times New Roman" panose="02020603050405020304" pitchFamily="18" charset="0"/>
            </a:endParaRPr>
          </a:p>
          <a:p>
            <a:pPr algn="just"/>
            <a:r>
              <a:rPr lang="en-US" sz="4400" b="1" dirty="0" err="1">
                <a:solidFill>
                  <a:srgbClr val="000000"/>
                </a:solidFill>
                <a:latin typeface="Times New Roman" panose="02020603050405020304" pitchFamily="18" charset="0"/>
                <a:cs typeface="Times New Roman" panose="02020603050405020304" pitchFamily="18" charset="0"/>
              </a:rPr>
              <a:t>Bước</a:t>
            </a:r>
            <a:r>
              <a:rPr lang="en-US" sz="4400" b="1" dirty="0">
                <a:solidFill>
                  <a:srgbClr val="000000"/>
                </a:solidFill>
                <a:latin typeface="Times New Roman" panose="02020603050405020304" pitchFamily="18" charset="0"/>
                <a:cs typeface="Times New Roman" panose="02020603050405020304" pitchFamily="18" charset="0"/>
              </a:rPr>
              <a:t> 2: </a:t>
            </a:r>
            <a:r>
              <a:rPr lang="en-US" sz="4400" dirty="0" err="1">
                <a:solidFill>
                  <a:srgbClr val="000000"/>
                </a:solidFill>
                <a:latin typeface="Times New Roman" panose="02020603050405020304" pitchFamily="18" charset="0"/>
                <a:cs typeface="Times New Roman" panose="02020603050405020304" pitchFamily="18" charset="0"/>
              </a:rPr>
              <a:t>xây</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dựng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dàn</a:t>
            </a:r>
            <a:r>
              <a:rPr lang="en-US" sz="4400" dirty="0">
                <a:solidFill>
                  <a:srgbClr val="000000"/>
                </a:solidFill>
                <a:latin typeface="Times New Roman" panose="02020603050405020304" pitchFamily="18" charset="0"/>
                <a:cs typeface="Times New Roman" panose="02020603050405020304" pitchFamily="18" charset="0"/>
              </a:rPr>
              <a:t> ý </a:t>
            </a:r>
            <a:r>
              <a:rPr lang="en-US" sz="4400" dirty="0" err="1">
                <a:solidFill>
                  <a:srgbClr val="000000"/>
                </a:solidFill>
                <a:latin typeface="Times New Roman" panose="02020603050405020304" pitchFamily="18" charset="0"/>
                <a:cs typeface="Times New Roman" panose="02020603050405020304" pitchFamily="18" charset="0"/>
              </a:rPr>
              <a:t>theo</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bố</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cục</a:t>
            </a:r>
            <a:r>
              <a:rPr lang="en-US" sz="4400" dirty="0">
                <a:solidFill>
                  <a:srgbClr val="000000"/>
                </a:solidFill>
                <a:latin typeface="Times New Roman" panose="02020603050405020304" pitchFamily="18" charset="0"/>
                <a:cs typeface="Times New Roman" panose="02020603050405020304" pitchFamily="18" charset="0"/>
              </a:rPr>
              <a:t> 3 </a:t>
            </a:r>
            <a:r>
              <a:rPr lang="en-US" sz="4400" dirty="0" err="1">
                <a:solidFill>
                  <a:srgbClr val="000000"/>
                </a:solidFill>
                <a:latin typeface="Times New Roman" panose="02020603050405020304" pitchFamily="18" charset="0"/>
                <a:cs typeface="Times New Roman" panose="02020603050405020304" pitchFamily="18" charset="0"/>
              </a:rPr>
              <a:t>phần</a:t>
            </a:r>
            <a:endParaRPr lang="en-US" sz="4400" dirty="0">
              <a:solidFill>
                <a:srgbClr val="000000"/>
              </a:solidFill>
              <a:latin typeface="Times New Roman" panose="02020603050405020304" pitchFamily="18" charset="0"/>
              <a:cs typeface="Times New Roman" panose="02020603050405020304" pitchFamily="18" charset="0"/>
            </a:endParaRPr>
          </a:p>
          <a:p>
            <a:pPr algn="just"/>
            <a:r>
              <a:rPr lang="en-US" sz="4400" b="1" dirty="0" err="1">
                <a:solidFill>
                  <a:srgbClr val="000000"/>
                </a:solidFill>
                <a:latin typeface="Times New Roman" panose="02020603050405020304" pitchFamily="18" charset="0"/>
                <a:cs typeface="Times New Roman" panose="02020603050405020304" pitchFamily="18" charset="0"/>
              </a:rPr>
              <a:t>Bước</a:t>
            </a:r>
            <a:r>
              <a:rPr lang="en-US" sz="4400" b="1" dirty="0">
                <a:solidFill>
                  <a:srgbClr val="000000"/>
                </a:solidFill>
                <a:latin typeface="Times New Roman" panose="02020603050405020304" pitchFamily="18" charset="0"/>
                <a:cs typeface="Times New Roman" panose="02020603050405020304" pitchFamily="18" charset="0"/>
              </a:rPr>
              <a:t> 3: </a:t>
            </a:r>
            <a:r>
              <a:rPr lang="en-US" sz="4400" dirty="0" err="1">
                <a:solidFill>
                  <a:srgbClr val="000000"/>
                </a:solidFill>
                <a:latin typeface="Times New Roman" panose="02020603050405020304" pitchFamily="18" charset="0"/>
                <a:cs typeface="Times New Roman" panose="02020603050405020304" pitchFamily="18" charset="0"/>
              </a:rPr>
              <a:t>phát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triển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thành</a:t>
            </a:r>
            <a:r>
              <a:rPr lang="en-US" sz="4400" dirty="0">
                <a:solidFill>
                  <a:srgbClr val="000000"/>
                </a:solidFill>
                <a:latin typeface="Times New Roman" panose="02020603050405020304" pitchFamily="18" charset="0"/>
                <a:cs typeface="Times New Roman" panose="02020603050405020304" pitchFamily="18" charset="0"/>
              </a:rPr>
              <a:t> 1 </a:t>
            </a:r>
            <a:r>
              <a:rPr lang="en-US" sz="4400" dirty="0" err="1">
                <a:solidFill>
                  <a:srgbClr val="000000"/>
                </a:solidFill>
                <a:latin typeface="Times New Roman" panose="02020603050405020304" pitchFamily="18" charset="0"/>
                <a:cs typeface="Times New Roman" panose="02020603050405020304" pitchFamily="18" charset="0"/>
              </a:rPr>
              <a:t>bài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nói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và</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tham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gia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trình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bày</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trước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lớp</a:t>
            </a:r>
            <a:r>
              <a:rPr lang="en-US" sz="4400" dirty="0">
                <a:solidFill>
                  <a:srgbClr val="000000"/>
                </a:solidFill>
                <a:latin typeface="Times New Roman" panose="02020603050405020304" pitchFamily="18" charset="0"/>
                <a:cs typeface="Times New Roman" panose="02020603050405020304" pitchFamily="18" charset="0"/>
              </a:rPr>
              <a:t> </a:t>
            </a:r>
            <a:endParaRPr lang="en-US" sz="4400"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97FF376C-257C-B73B-2F75-BA7B60DF1750}"/>
              </a:ext>
            </a:extLst>
          </p:cNvPr>
          <p:cNvSpPr txBox="1"/>
          <p:nvPr/>
        </p:nvSpPr>
        <p:spPr>
          <a:xfrm>
            <a:off x="3048000" y="682704"/>
            <a:ext cx="10900930" cy="1769715"/>
          </a:xfrm>
          <a:prstGeom prst="rect">
            <a:avLst/>
          </a:prstGeom>
        </p:spPr>
        <p:txBody>
          <a:bodyPr wrap="square" lIns="0" tIns="0" rIns="0" bIns="0" rtlCol="0" anchor="t">
            <a:spAutoFit/>
          </a:bodyPr>
          <a:lstStyle/>
          <a:p>
            <a:pPr algn="ctr"/>
            <a:r>
              <a:rPr lang="en-US" sz="11500" dirty="0" err="1">
                <a:solidFill>
                  <a:srgbClr val="C00000"/>
                </a:solidFill>
                <a:latin typeface="#9Slide07 SVNGuerrilla" panose="00000500000000000000" pitchFamily="2" charset="0"/>
              </a:rPr>
              <a:t>Thiếu</a:t>
            </a:r>
            <a:r>
              <a:rPr lang="en-US" sz="11500" dirty="0">
                <a:solidFill>
                  <a:srgbClr val="C00000"/>
                </a:solidFill>
                <a:latin typeface="#9Slide07 SVNGuerrilla" panose="00000500000000000000" pitchFamily="2" charset="0"/>
              </a:rPr>
              <a:t> </a:t>
            </a:r>
            <a:r>
              <a:rPr lang="en-US" sz="11500" dirty="0" err="1">
                <a:solidFill>
                  <a:srgbClr val="C00000"/>
                </a:solidFill>
                <a:latin typeface="#9Slide07 SVNGuerrilla" panose="00000500000000000000" pitchFamily="2" charset="0"/>
              </a:rPr>
              <a:t>niên</a:t>
            </a:r>
            <a:r>
              <a:rPr lang="en-US" sz="11500" dirty="0">
                <a:solidFill>
                  <a:srgbClr val="C00000"/>
                </a:solidFill>
                <a:latin typeface="#9Slide07 SVNGuerrilla" panose="00000500000000000000" pitchFamily="2" charset="0"/>
              </a:rPr>
              <a:t> </a:t>
            </a:r>
            <a:r>
              <a:rPr lang="en-US" sz="11500" dirty="0" err="1">
                <a:solidFill>
                  <a:srgbClr val="C00000"/>
                </a:solidFill>
                <a:latin typeface="#9Slide07 SVNGuerrilla" panose="00000500000000000000" pitchFamily="2" charset="0"/>
              </a:rPr>
              <a:t>nói</a:t>
            </a:r>
            <a:endParaRPr lang="en-US" sz="11500" dirty="0">
              <a:solidFill>
                <a:srgbClr val="C00000"/>
              </a:solidFill>
              <a:latin typeface="#9Slide07 SVNGuerrilla" panose="00000500000000000000" pitchFamily="2" charset="0"/>
            </a:endParaRPr>
          </a:p>
        </p:txBody>
      </p:sp>
      <p:sp>
        <p:nvSpPr>
          <p:cNvPr id="3" name="Freeform 5"/>
          <p:cNvSpPr/>
          <p:nvPr/>
        </p:nvSpPr>
        <p:spPr>
          <a:xfrm>
            <a:off x="76200" y="5524500"/>
            <a:ext cx="7772400" cy="4762500"/>
          </a:xfrm>
          <a:custGeom>
            <a:avLst/>
            <a:gdLst/>
            <a:ahLst/>
            <a:cxnLst/>
            <a:rect l="l" t="t" r="r" b="b"/>
            <a:pathLst>
              <a:path w="7094483" h="4114800">
                <a:moveTo>
                  <a:pt x="0" y="0"/>
                </a:moveTo>
                <a:lnTo>
                  <a:pt x="7094483" y="0"/>
                </a:lnTo>
                <a:lnTo>
                  <a:pt x="7094483"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extLst>
      <p:ext uri="{BB962C8B-B14F-4D97-AF65-F5344CB8AC3E}">
        <p14:creationId xmlns:p14="http://schemas.microsoft.com/office/powerpoint/2010/main" val="2456805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1594</TotalTime>
  <Words>1911</Words>
  <Application>Microsoft Office PowerPoint</Application>
  <PresentationFormat>Custom</PresentationFormat>
  <Paragraphs>135</Paragraphs>
  <Slides>18</Slides>
  <Notes>16</Notes>
  <HiddenSlides>0</HiddenSlides>
  <MMClips>0</MMClips>
  <ScaleCrop>false</ScaleCrop>
  <HeadingPairs>
    <vt:vector size="6" baseType="variant">
      <vt:variant>
        <vt:lpstr>Fonts Used</vt:lpstr>
      </vt:variant>
      <vt:variant>
        <vt:i4>13</vt:i4>
      </vt:variant>
      <vt:variant>
        <vt:lpstr>Theme</vt:lpstr>
      </vt:variant>
      <vt:variant>
        <vt:i4>4</vt:i4>
      </vt:variant>
      <vt:variant>
        <vt:lpstr>Slide Titles</vt:lpstr>
      </vt:variant>
      <vt:variant>
        <vt:i4>18</vt:i4>
      </vt:variant>
    </vt:vector>
  </HeadingPairs>
  <TitlesOfParts>
    <vt:vector size="35" baseType="lpstr">
      <vt:lpstr>Times New Roman</vt:lpstr>
      <vt:lpstr>#9Slide07 SVNGuerrilla</vt:lpstr>
      <vt:lpstr>#9Slide07 Crocante</vt:lpstr>
      <vt:lpstr>#9Slide06 Ong Do Gia</vt:lpstr>
      <vt:lpstr>#9Slide04 Rokkitt Medium</vt:lpstr>
      <vt:lpstr>Calibri</vt:lpstr>
      <vt:lpstr>Alex Brush</vt:lpstr>
      <vt:lpstr>Arial</vt:lpstr>
      <vt:lpstr>Alike</vt:lpstr>
      <vt:lpstr>#9Slide07 SVNBango</vt:lpstr>
      <vt:lpstr>#9Slide07 IcielBaliho Script</vt:lpstr>
      <vt:lpstr>Alike Bold</vt:lpstr>
      <vt:lpstr>#9Slide04 Pridi SemiBold</vt:lpstr>
      <vt:lpstr>Office Theme</vt:lpstr>
      <vt:lpstr>1_Office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Bản thuyết trình Hanukkah Đơn giản màu Kem Xanh dương  Phong cách Hoa lá</dc:title>
  <cp:lastModifiedBy>Dell Inspiron 5320</cp:lastModifiedBy>
  <cp:revision>128</cp:revision>
  <dcterms:created xsi:type="dcterms:W3CDTF">2006-08-16T00:00:00Z</dcterms:created>
  <dcterms:modified xsi:type="dcterms:W3CDTF">2025-01-15T15:38:02Z</dcterms:modified>
  <dc:identifier>DAGGYlrBJ50</dc:identifier>
</cp:coreProperties>
</file>