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svg" ContentType="image/svg+xml"/>
  <Default Extension="wmf" ContentType="image/x-w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3.wav" ContentType="audio/wav"/>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9"/>
  </p:notesMasterIdLst>
  <p:sldIdLst>
    <p:sldId id="369" r:id="rId3"/>
    <p:sldId id="362" r:id="rId4"/>
    <p:sldId id="370" r:id="rId5"/>
    <p:sldId id="371" r:id="rId6"/>
    <p:sldId id="372" r:id="rId7"/>
    <p:sldId id="373" r:id="rId8"/>
    <p:sldId id="374" r:id="rId9"/>
    <p:sldId id="256" r:id="rId10"/>
    <p:sldId id="259" r:id="rId11"/>
    <p:sldId id="350" r:id="rId12"/>
    <p:sldId id="315" r:id="rId13"/>
    <p:sldId id="351" r:id="rId14"/>
    <p:sldId id="317" r:id="rId15"/>
    <p:sldId id="318" r:id="rId16"/>
    <p:sldId id="278" r:id="rId17"/>
    <p:sldId id="352" r:id="rId18"/>
    <p:sldId id="353" r:id="rId19"/>
    <p:sldId id="354" r:id="rId20"/>
    <p:sldId id="355" r:id="rId21"/>
    <p:sldId id="356" r:id="rId22"/>
    <p:sldId id="357" r:id="rId23"/>
    <p:sldId id="358" r:id="rId24"/>
    <p:sldId id="359" r:id="rId25"/>
    <p:sldId id="360" r:id="rId26"/>
    <p:sldId id="361" r:id="rId27"/>
    <p:sldId id="326" r:id="rId28"/>
  </p:sldIdLst>
  <p:sldSz cx="18288000" cy="10287000"/>
  <p:notesSz cx="6858000" cy="9144000"/>
  <p:embeddedFontLst>
    <p:embeddedFont>
      <p:font typeface="#9Slide03 IcielNovecento sans E" panose="00000900000000000000" pitchFamily="2" charset="0"/>
      <p:bold r:id="rId30"/>
    </p:embeddedFont>
    <p:embeddedFont>
      <p:font typeface="Segoe UI" panose="020B0502040204020203" pitchFamily="34" charset="0"/>
      <p:regular r:id="rId31"/>
      <p:bold r:id="rId32"/>
      <p:italic r:id="rId33"/>
      <p:boldItalic r:id="rId34"/>
    </p:embeddedFont>
    <p:embeddedFont>
      <p:font typeface="#9Slide04 Podkova Medium" panose="00000600000000000000" pitchFamily="2" charset="0"/>
      <p:regular r:id="rId35"/>
    </p:embeddedFont>
    <p:embeddedFont>
      <p:font typeface="Calibri Light" panose="020F0302020204030204" pitchFamily="34" charset="0"/>
      <p:regular r:id="rId36"/>
      <p:italic r:id="rId37"/>
    </p:embeddedFont>
    <p:embeddedFont>
      <p:font typeface="Algerian" panose="04020705040A02060702" pitchFamily="82" charset="0"/>
      <p:regular r:id="rId38"/>
    </p:embeddedFont>
    <p:embeddedFont>
      <p:font typeface="Tahoma" panose="020B0604030504040204" pitchFamily="34" charset="0"/>
      <p:regular r:id="rId39"/>
      <p:bold r:id="rId40"/>
    </p:embeddedFont>
    <p:embeddedFont>
      <p:font typeface="#9Slide05 SVNAslang Barry" panose="02000506020000020004" pitchFamily="2" charset="0"/>
      <p:regular r:id="rId41"/>
    </p:embeddedFont>
    <p:embeddedFont>
      <p:font typeface="#9Slide05 SVNCookie" panose="020B0606040200020203" pitchFamily="34" charset="0"/>
      <p:regular r:id="rId42"/>
    </p:embeddedFon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4B3D"/>
    <a:srgbClr val="EF3220"/>
    <a:srgbClr val="F8E505"/>
    <a:srgbClr val="51B59F"/>
    <a:srgbClr val="397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22" autoAdjust="0"/>
    <p:restoredTop sz="92724" autoAdjust="0"/>
  </p:normalViewPr>
  <p:slideViewPr>
    <p:cSldViewPr>
      <p:cViewPr varScale="1">
        <p:scale>
          <a:sx n="43" d="100"/>
          <a:sy n="43" d="100"/>
        </p:scale>
        <p:origin x="77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4B9FF-5432-473C-807B-3194EF2CDBCC}"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DB898-5747-4776-B813-931C786069D0}" type="slidenum">
              <a:rPr lang="en-US" smtClean="0"/>
              <a:t>‹#›</a:t>
            </a:fld>
            <a:endParaRPr lang="en-US"/>
          </a:p>
        </p:txBody>
      </p:sp>
    </p:spTree>
    <p:extLst>
      <p:ext uri="{BB962C8B-B14F-4D97-AF65-F5344CB8AC3E}">
        <p14:creationId xmlns:p14="http://schemas.microsoft.com/office/powerpoint/2010/main" val="8077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b="0" i="0" dirty="0">
                <a:solidFill>
                  <a:srgbClr val="0D0D0D"/>
                </a:solidFill>
                <a:effectLst/>
                <a:latin typeface="ui-sans-serif"/>
              </a:rPr>
              <a:t>H</a:t>
            </a:r>
            <a:r>
              <a:rPr lang="vi-VN" b="0" i="0" dirty="0">
                <a:solidFill>
                  <a:srgbClr val="0D0D0D"/>
                </a:solidFill>
                <a:effectLst/>
                <a:latin typeface="ui-sans-serif"/>
              </a:rPr>
              <a:t>ọc sinh</a:t>
            </a:r>
            <a:r>
              <a:rPr lang="en-US" b="0" i="0" dirty="0">
                <a:solidFill>
                  <a:srgbClr val="0D0D0D"/>
                </a:solidFill>
                <a:effectLst/>
                <a:latin typeface="ui-sans-serif"/>
              </a:rPr>
              <a:t> </a:t>
            </a:r>
            <a:r>
              <a:rPr lang="vi-VN" b="0" i="0" dirty="0">
                <a:solidFill>
                  <a:srgbClr val="0D0D0D"/>
                </a:solidFill>
                <a:effectLst/>
                <a:latin typeface="ui-sans-serif"/>
              </a:rPr>
              <a:t>sẽ phải giải mã các câu đố để tìm ra từ hoặc cụm từ hoàn chỉnh chứa yếu tố Hán Việt.</a:t>
            </a:r>
            <a:endParaRPr lang="en-US" b="0" i="0" dirty="0">
              <a:solidFill>
                <a:srgbClr val="0D0D0D"/>
              </a:solidFill>
              <a:effectLst/>
              <a:latin typeface="ui-sans-serif"/>
            </a:endParaRPr>
          </a:p>
          <a:p>
            <a:pPr algn="l">
              <a:buFont typeface="+mj-lt"/>
              <a:buNone/>
            </a:pPr>
            <a:r>
              <a:rPr lang="vi-VN" b="0" i="0" dirty="0">
                <a:solidFill>
                  <a:srgbClr val="0D0D0D"/>
                </a:solidFill>
                <a:effectLst/>
                <a:latin typeface="ui-sans-serif"/>
              </a:rPr>
              <a:t>Chia lớp thành các nhóm nhỏ (3-5 học sinh mỗi nhóm).</a:t>
            </a:r>
          </a:p>
          <a:p>
            <a:pPr algn="l">
              <a:buFont typeface="+mj-lt"/>
              <a:buNone/>
            </a:pPr>
            <a:r>
              <a:rPr lang="vi-VN" b="0" i="0" dirty="0">
                <a:solidFill>
                  <a:srgbClr val="0D0D0D"/>
                </a:solidFill>
                <a:effectLst/>
                <a:latin typeface="ui-sans-serif"/>
              </a:rPr>
              <a:t>Cung cấp cho mỗi nhóm một số câu đố. </a:t>
            </a:r>
            <a:r>
              <a:rPr lang="en-US" b="0" i="0" dirty="0" err="1">
                <a:solidFill>
                  <a:srgbClr val="0D0D0D"/>
                </a:solidFill>
                <a:effectLst/>
                <a:latin typeface="ui-sans-serif"/>
              </a:rPr>
              <a:t>Nhóm</a:t>
            </a:r>
            <a:r>
              <a:rPr lang="en-US" b="0" i="0" dirty="0">
                <a:solidFill>
                  <a:srgbClr val="0D0D0D"/>
                </a:solidFill>
                <a:effectLst/>
                <a:latin typeface="ui-sans-serif"/>
              </a:rPr>
              <a:t> </a:t>
            </a:r>
            <a:r>
              <a:rPr lang="en-US" b="0" i="0" dirty="0" err="1">
                <a:solidFill>
                  <a:srgbClr val="0D0D0D"/>
                </a:solidFill>
                <a:effectLst/>
                <a:latin typeface="ui-sans-serif"/>
              </a:rPr>
              <a:t>nào</a:t>
            </a:r>
            <a:r>
              <a:rPr lang="en-US" b="0" i="0" dirty="0">
                <a:solidFill>
                  <a:srgbClr val="0D0D0D"/>
                </a:solidFill>
                <a:effectLst/>
                <a:latin typeface="ui-sans-serif"/>
              </a:rPr>
              <a:t> </a:t>
            </a:r>
            <a:r>
              <a:rPr lang="en-US" b="0" i="0" dirty="0" err="1">
                <a:solidFill>
                  <a:srgbClr val="0D0D0D"/>
                </a:solidFill>
                <a:effectLst/>
                <a:latin typeface="ui-sans-serif"/>
              </a:rPr>
              <a:t>trả</a:t>
            </a:r>
            <a:r>
              <a:rPr lang="en-US" b="0" i="0" dirty="0">
                <a:solidFill>
                  <a:srgbClr val="0D0D0D"/>
                </a:solidFill>
                <a:effectLst/>
                <a:latin typeface="ui-sans-serif"/>
              </a:rPr>
              <a:t> </a:t>
            </a:r>
            <a:r>
              <a:rPr lang="en-US" b="0" i="0" dirty="0" err="1">
                <a:solidFill>
                  <a:srgbClr val="0D0D0D"/>
                </a:solidFill>
                <a:effectLst/>
                <a:latin typeface="ui-sans-serif"/>
              </a:rPr>
              <a:t>lời</a:t>
            </a:r>
            <a:r>
              <a:rPr lang="en-US" b="0" i="0" dirty="0">
                <a:solidFill>
                  <a:srgbClr val="0D0D0D"/>
                </a:solidFill>
                <a:effectLst/>
                <a:latin typeface="ui-sans-serif"/>
              </a:rPr>
              <a:t> </a:t>
            </a:r>
            <a:r>
              <a:rPr lang="en-US" b="0" i="0" dirty="0" err="1">
                <a:solidFill>
                  <a:srgbClr val="0D0D0D"/>
                </a:solidFill>
                <a:effectLst/>
                <a:latin typeface="ui-sans-serif"/>
              </a:rPr>
              <a:t>được</a:t>
            </a:r>
            <a:r>
              <a:rPr lang="en-US" b="0" i="0" dirty="0">
                <a:solidFill>
                  <a:srgbClr val="0D0D0D"/>
                </a:solidFill>
                <a:effectLst/>
                <a:latin typeface="ui-sans-serif"/>
              </a:rPr>
              <a:t> </a:t>
            </a:r>
            <a:r>
              <a:rPr lang="en-US" b="0" i="0" dirty="0" err="1">
                <a:solidFill>
                  <a:srgbClr val="0D0D0D"/>
                </a:solidFill>
                <a:effectLst/>
                <a:latin typeface="ui-sans-serif"/>
              </a:rPr>
              <a:t>nhiều</a:t>
            </a:r>
            <a:r>
              <a:rPr lang="en-US" b="0" i="0" dirty="0">
                <a:solidFill>
                  <a:srgbClr val="0D0D0D"/>
                </a:solidFill>
                <a:effectLst/>
                <a:latin typeface="ui-sans-serif"/>
              </a:rPr>
              <a:t>, </a:t>
            </a:r>
            <a:r>
              <a:rPr lang="en-US" b="0" i="0" dirty="0" err="1">
                <a:solidFill>
                  <a:srgbClr val="0D0D0D"/>
                </a:solidFill>
                <a:effectLst/>
                <a:latin typeface="ui-sans-serif"/>
              </a:rPr>
              <a:t>nhanh</a:t>
            </a:r>
            <a:r>
              <a:rPr lang="en-US" b="0" i="0" dirty="0">
                <a:solidFill>
                  <a:srgbClr val="0D0D0D"/>
                </a:solidFill>
                <a:effectLst/>
                <a:latin typeface="ui-sans-serif"/>
              </a:rPr>
              <a:t> </a:t>
            </a:r>
            <a:r>
              <a:rPr lang="en-US" b="0" i="0" dirty="0" err="1">
                <a:solidFill>
                  <a:srgbClr val="0D0D0D"/>
                </a:solidFill>
                <a:effectLst/>
                <a:latin typeface="ui-sans-serif"/>
              </a:rPr>
              <a:t>nhất</a:t>
            </a:r>
            <a:r>
              <a:rPr lang="en-US" b="0" i="0" dirty="0">
                <a:solidFill>
                  <a:srgbClr val="0D0D0D"/>
                </a:solidFill>
                <a:effectLst/>
                <a:latin typeface="ui-sans-serif"/>
              </a:rPr>
              <a:t> </a:t>
            </a:r>
            <a:r>
              <a:rPr lang="en-US" b="0" i="0" dirty="0" err="1">
                <a:solidFill>
                  <a:srgbClr val="0D0D0D"/>
                </a:solidFill>
                <a:effectLst/>
                <a:latin typeface="ui-sans-serif"/>
              </a:rPr>
              <a:t>sẽ</a:t>
            </a:r>
            <a:r>
              <a:rPr lang="en-US" b="0" i="0" dirty="0">
                <a:solidFill>
                  <a:srgbClr val="0D0D0D"/>
                </a:solidFill>
                <a:effectLst/>
                <a:latin typeface="ui-sans-serif"/>
              </a:rPr>
              <a:t> </a:t>
            </a:r>
            <a:r>
              <a:rPr lang="en-US" b="0" i="0" dirty="0" err="1">
                <a:solidFill>
                  <a:srgbClr val="0D0D0D"/>
                </a:solidFill>
                <a:effectLst/>
                <a:latin typeface="ui-sans-serif"/>
              </a:rPr>
              <a:t>chiến</a:t>
            </a:r>
            <a:r>
              <a:rPr lang="en-US" b="0" i="0" dirty="0">
                <a:solidFill>
                  <a:srgbClr val="0D0D0D"/>
                </a:solidFill>
                <a:effectLst/>
                <a:latin typeface="ui-sans-serif"/>
              </a:rPr>
              <a:t> </a:t>
            </a:r>
            <a:r>
              <a:rPr lang="en-US" b="0" i="0" dirty="0" err="1">
                <a:solidFill>
                  <a:srgbClr val="0D0D0D"/>
                </a:solidFill>
                <a:effectLst/>
                <a:latin typeface="ui-sans-serif"/>
              </a:rPr>
              <a:t>thắng</a:t>
            </a:r>
            <a:endParaRPr lang="vi-VN" b="0" i="0" dirty="0">
              <a:solidFill>
                <a:srgbClr val="0D0D0D"/>
              </a:solidFill>
              <a:effectLst/>
              <a:latin typeface="ui-sans-serif"/>
            </a:endParaRPr>
          </a:p>
        </p:txBody>
      </p:sp>
      <p:sp>
        <p:nvSpPr>
          <p:cNvPr id="4" name="Slide Number Placeholder 3"/>
          <p:cNvSpPr>
            <a:spLocks noGrp="1"/>
          </p:cNvSpPr>
          <p:nvPr>
            <p:ph type="sldNum" sz="quarter" idx="10"/>
          </p:nvPr>
        </p:nvSpPr>
        <p:spPr/>
        <p:txBody>
          <a:bodyPr/>
          <a:lstStyle/>
          <a:p>
            <a:fld id="{6F6DB898-5747-4776-B813-931C786069D0}" type="slidenum">
              <a:rPr lang="en-US" smtClean="0"/>
              <a:t>1</a:t>
            </a:fld>
            <a:endParaRPr lang="en-US"/>
          </a:p>
        </p:txBody>
      </p:sp>
    </p:spTree>
    <p:extLst>
      <p:ext uri="{BB962C8B-B14F-4D97-AF65-F5344CB8AC3E}">
        <p14:creationId xmlns:p14="http://schemas.microsoft.com/office/powerpoint/2010/main" val="1746641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730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11</a:t>
            </a:fld>
            <a:endParaRPr lang="en-US"/>
          </a:p>
        </p:txBody>
      </p:sp>
    </p:spTree>
    <p:extLst>
      <p:ext uri="{BB962C8B-B14F-4D97-AF65-F5344CB8AC3E}">
        <p14:creationId xmlns:p14="http://schemas.microsoft.com/office/powerpoint/2010/main" val="205798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293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549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640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15</a:t>
            </a:fld>
            <a:endParaRPr lang="en-US"/>
          </a:p>
        </p:txBody>
      </p:sp>
    </p:spTree>
    <p:extLst>
      <p:ext uri="{BB962C8B-B14F-4D97-AF65-F5344CB8AC3E}">
        <p14:creationId xmlns:p14="http://schemas.microsoft.com/office/powerpoint/2010/main" val="3806390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066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17</a:t>
            </a:fld>
            <a:endParaRPr lang="en-US"/>
          </a:p>
        </p:txBody>
      </p:sp>
    </p:spTree>
    <p:extLst>
      <p:ext uri="{BB962C8B-B14F-4D97-AF65-F5344CB8AC3E}">
        <p14:creationId xmlns:p14="http://schemas.microsoft.com/office/powerpoint/2010/main" val="349425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18</a:t>
            </a:fld>
            <a:endParaRPr lang="en-US"/>
          </a:p>
        </p:txBody>
      </p:sp>
    </p:spTree>
    <p:extLst>
      <p:ext uri="{BB962C8B-B14F-4D97-AF65-F5344CB8AC3E}">
        <p14:creationId xmlns:p14="http://schemas.microsoft.com/office/powerpoint/2010/main" val="1811129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19</a:t>
            </a:fld>
            <a:endParaRPr lang="en-US"/>
          </a:p>
        </p:txBody>
      </p:sp>
    </p:spTree>
    <p:extLst>
      <p:ext uri="{BB962C8B-B14F-4D97-AF65-F5344CB8AC3E}">
        <p14:creationId xmlns:p14="http://schemas.microsoft.com/office/powerpoint/2010/main" val="1910564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62AC-4C88-4A6C-B077-90ACA0393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258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20</a:t>
            </a:fld>
            <a:endParaRPr lang="en-US"/>
          </a:p>
        </p:txBody>
      </p:sp>
    </p:spTree>
    <p:extLst>
      <p:ext uri="{BB962C8B-B14F-4D97-AF65-F5344CB8AC3E}">
        <p14:creationId xmlns:p14="http://schemas.microsoft.com/office/powerpoint/2010/main" val="1483698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21</a:t>
            </a:fld>
            <a:endParaRPr lang="en-US"/>
          </a:p>
        </p:txBody>
      </p:sp>
    </p:spTree>
    <p:extLst>
      <p:ext uri="{BB962C8B-B14F-4D97-AF65-F5344CB8AC3E}">
        <p14:creationId xmlns:p14="http://schemas.microsoft.com/office/powerpoint/2010/main" val="176615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22</a:t>
            </a:fld>
            <a:endParaRPr lang="en-US"/>
          </a:p>
        </p:txBody>
      </p:sp>
    </p:spTree>
    <p:extLst>
      <p:ext uri="{BB962C8B-B14F-4D97-AF65-F5344CB8AC3E}">
        <p14:creationId xmlns:p14="http://schemas.microsoft.com/office/powerpoint/2010/main" val="4169188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23</a:t>
            </a:fld>
            <a:endParaRPr lang="en-US"/>
          </a:p>
        </p:txBody>
      </p:sp>
    </p:spTree>
    <p:extLst>
      <p:ext uri="{BB962C8B-B14F-4D97-AF65-F5344CB8AC3E}">
        <p14:creationId xmlns:p14="http://schemas.microsoft.com/office/powerpoint/2010/main" val="2953101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24</a:t>
            </a:fld>
            <a:endParaRPr lang="en-US"/>
          </a:p>
        </p:txBody>
      </p:sp>
    </p:spTree>
    <p:extLst>
      <p:ext uri="{BB962C8B-B14F-4D97-AF65-F5344CB8AC3E}">
        <p14:creationId xmlns:p14="http://schemas.microsoft.com/office/powerpoint/2010/main" val="171618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25</a:t>
            </a:fld>
            <a:endParaRPr lang="en-US"/>
          </a:p>
        </p:txBody>
      </p:sp>
    </p:spTree>
    <p:extLst>
      <p:ext uri="{BB962C8B-B14F-4D97-AF65-F5344CB8AC3E}">
        <p14:creationId xmlns:p14="http://schemas.microsoft.com/office/powerpoint/2010/main" val="470671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26</a:t>
            </a:fld>
            <a:endParaRPr lang="en-US"/>
          </a:p>
        </p:txBody>
      </p:sp>
    </p:spTree>
    <p:extLst>
      <p:ext uri="{BB962C8B-B14F-4D97-AF65-F5344CB8AC3E}">
        <p14:creationId xmlns:p14="http://schemas.microsoft.com/office/powerpoint/2010/main" val="117106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62AC-4C88-4A6C-B077-90ACA0393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483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62AC-4C88-4A6C-B077-90ACA0393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928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62AC-4C88-4A6C-B077-90ACA0393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38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62AC-4C88-4A6C-B077-90ACA0393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8976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562AC-4C88-4A6C-B077-90ACA03936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05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8</a:t>
            </a:fld>
            <a:endParaRPr lang="en-US"/>
          </a:p>
        </p:txBody>
      </p:sp>
    </p:spTree>
    <p:extLst>
      <p:ext uri="{BB962C8B-B14F-4D97-AF65-F5344CB8AC3E}">
        <p14:creationId xmlns:p14="http://schemas.microsoft.com/office/powerpoint/2010/main" val="243887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9</a:t>
            </a:fld>
            <a:endParaRPr lang="en-US"/>
          </a:p>
        </p:txBody>
      </p:sp>
    </p:spTree>
    <p:extLst>
      <p:ext uri="{BB962C8B-B14F-4D97-AF65-F5344CB8AC3E}">
        <p14:creationId xmlns:p14="http://schemas.microsoft.com/office/powerpoint/2010/main" val="304335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6"/>
            <a:ext cx="13716000" cy="2483645"/>
          </a:xfrm>
        </p:spPr>
        <p:txBody>
          <a:bodyPr/>
          <a:lstStyle>
            <a:lvl1pPr marL="0" indent="0" algn="ctr">
              <a:buNone/>
              <a:defRPr sz="3600"/>
            </a:lvl1pPr>
            <a:lvl2pPr marL="685784" indent="0" algn="ctr">
              <a:buNone/>
              <a:defRPr sz="3000"/>
            </a:lvl2pPr>
            <a:lvl3pPr marL="1371566" indent="0" algn="ctr">
              <a:buNone/>
              <a:defRPr sz="2700"/>
            </a:lvl3pPr>
            <a:lvl4pPr marL="2057349" indent="0" algn="ctr">
              <a:buNone/>
              <a:defRPr sz="2400"/>
            </a:lvl4pPr>
            <a:lvl5pPr marL="2743131" indent="0" algn="ctr">
              <a:buNone/>
              <a:defRPr sz="2400"/>
            </a:lvl5pPr>
            <a:lvl6pPr marL="3428915" indent="0" algn="ctr">
              <a:buNone/>
              <a:defRPr sz="2400"/>
            </a:lvl6pPr>
            <a:lvl7pPr marL="4114697" indent="0" algn="ctr">
              <a:buNone/>
              <a:defRPr sz="2400"/>
            </a:lvl7pPr>
            <a:lvl8pPr marL="4800480" indent="0" algn="ctr">
              <a:buNone/>
              <a:defRPr sz="2400"/>
            </a:lvl8pPr>
            <a:lvl9pPr marL="5486264"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pPr defTabSz="1371566">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566">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566">
              <a:defRPr/>
            </a:pPr>
            <a:fld id="{FB3F771B-E283-4029-930B-07B53AE623D0}" type="slidenum">
              <a:rPr lang="en-US" smtClean="0">
                <a:solidFill>
                  <a:prstClr val="black">
                    <a:tint val="75000"/>
                  </a:prstClr>
                </a:solidFill>
              </a:rPr>
              <a:pPr defTabSz="1371566">
                <a:defRPr/>
              </a:pPr>
              <a:t>‹#›</a:t>
            </a:fld>
            <a:endParaRPr lang="en-US">
              <a:solidFill>
                <a:prstClr val="black">
                  <a:tint val="75000"/>
                </a:prstClr>
              </a:solidFill>
            </a:endParaRPr>
          </a:p>
        </p:txBody>
      </p:sp>
    </p:spTree>
    <p:extLst>
      <p:ext uri="{BB962C8B-B14F-4D97-AF65-F5344CB8AC3E}">
        <p14:creationId xmlns:p14="http://schemas.microsoft.com/office/powerpoint/2010/main" val="4244813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566">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566">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566">
              <a:defRPr/>
            </a:pPr>
            <a:fld id="{2B4D151E-D75A-4CF6-8B12-9796D0D5465F}" type="slidenum">
              <a:rPr lang="en-US" smtClean="0">
                <a:solidFill>
                  <a:prstClr val="black">
                    <a:tint val="75000"/>
                  </a:prstClr>
                </a:solidFill>
              </a:rPr>
              <a:pPr defTabSz="1371566">
                <a:defRPr/>
              </a:pPr>
              <a:t>‹#›</a:t>
            </a:fld>
            <a:endParaRPr lang="en-US">
              <a:solidFill>
                <a:prstClr val="black">
                  <a:tint val="75000"/>
                </a:prstClr>
              </a:solidFill>
            </a:endParaRPr>
          </a:p>
        </p:txBody>
      </p:sp>
    </p:spTree>
    <p:extLst>
      <p:ext uri="{BB962C8B-B14F-4D97-AF65-F5344CB8AC3E}">
        <p14:creationId xmlns:p14="http://schemas.microsoft.com/office/powerpoint/2010/main" val="2952718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7" y="2564611"/>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7" y="6884197"/>
            <a:ext cx="15773400" cy="2250281"/>
          </a:xfrm>
        </p:spPr>
        <p:txBody>
          <a:bodyPr/>
          <a:lstStyle>
            <a:lvl1pPr marL="0" indent="0">
              <a:buNone/>
              <a:defRPr sz="3600">
                <a:solidFill>
                  <a:schemeClr val="tx1">
                    <a:tint val="75000"/>
                  </a:schemeClr>
                </a:solidFill>
              </a:defRPr>
            </a:lvl1pPr>
            <a:lvl2pPr marL="685784" indent="0">
              <a:buNone/>
              <a:defRPr sz="3000">
                <a:solidFill>
                  <a:schemeClr val="tx1">
                    <a:tint val="75000"/>
                  </a:schemeClr>
                </a:solidFill>
              </a:defRPr>
            </a:lvl2pPr>
            <a:lvl3pPr marL="1371566" indent="0">
              <a:buNone/>
              <a:defRPr sz="2700">
                <a:solidFill>
                  <a:schemeClr val="tx1">
                    <a:tint val="75000"/>
                  </a:schemeClr>
                </a:solidFill>
              </a:defRPr>
            </a:lvl3pPr>
            <a:lvl4pPr marL="2057349" indent="0">
              <a:buNone/>
              <a:defRPr sz="2400">
                <a:solidFill>
                  <a:schemeClr val="tx1">
                    <a:tint val="75000"/>
                  </a:schemeClr>
                </a:solidFill>
              </a:defRPr>
            </a:lvl4pPr>
            <a:lvl5pPr marL="2743131" indent="0">
              <a:buNone/>
              <a:defRPr sz="2400">
                <a:solidFill>
                  <a:schemeClr val="tx1">
                    <a:tint val="75000"/>
                  </a:schemeClr>
                </a:solidFill>
              </a:defRPr>
            </a:lvl5pPr>
            <a:lvl6pPr marL="3428915" indent="0">
              <a:buNone/>
              <a:defRPr sz="2400">
                <a:solidFill>
                  <a:schemeClr val="tx1">
                    <a:tint val="75000"/>
                  </a:schemeClr>
                </a:solidFill>
              </a:defRPr>
            </a:lvl6pPr>
            <a:lvl7pPr marL="4114697" indent="0">
              <a:buNone/>
              <a:defRPr sz="2400">
                <a:solidFill>
                  <a:schemeClr val="tx1">
                    <a:tint val="75000"/>
                  </a:schemeClr>
                </a:solidFill>
              </a:defRPr>
            </a:lvl7pPr>
            <a:lvl8pPr marL="4800480" indent="0">
              <a:buNone/>
              <a:defRPr sz="2400">
                <a:solidFill>
                  <a:schemeClr val="tx1">
                    <a:tint val="75000"/>
                  </a:schemeClr>
                </a:solidFill>
              </a:defRPr>
            </a:lvl8pPr>
            <a:lvl9pPr marL="5486264"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371566">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566">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566">
              <a:defRPr/>
            </a:pPr>
            <a:fld id="{F2F39893-9E64-48C2-A875-FDEE4D2A4104}" type="slidenum">
              <a:rPr lang="en-US" smtClean="0">
                <a:solidFill>
                  <a:prstClr val="black">
                    <a:tint val="75000"/>
                  </a:prstClr>
                </a:solidFill>
              </a:rPr>
              <a:pPr defTabSz="1371566">
                <a:defRPr/>
              </a:pPr>
              <a:t>‹#›</a:t>
            </a:fld>
            <a:endParaRPr lang="en-US">
              <a:solidFill>
                <a:prstClr val="black">
                  <a:tint val="75000"/>
                </a:prstClr>
              </a:solidFill>
            </a:endParaRPr>
          </a:p>
        </p:txBody>
      </p:sp>
    </p:spTree>
    <p:extLst>
      <p:ext uri="{BB962C8B-B14F-4D97-AF65-F5344CB8AC3E}">
        <p14:creationId xmlns:p14="http://schemas.microsoft.com/office/powerpoint/2010/main" val="4116771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71566">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566">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566">
              <a:defRPr/>
            </a:pPr>
            <a:fld id="{EDF80CB4-E50E-48BB-A2FB-0A98F2BAA08B}" type="slidenum">
              <a:rPr lang="en-US" smtClean="0">
                <a:solidFill>
                  <a:prstClr val="black">
                    <a:tint val="75000"/>
                  </a:prstClr>
                </a:solidFill>
              </a:rPr>
              <a:pPr defTabSz="1371566">
                <a:defRPr/>
              </a:pPr>
              <a:t>‹#›</a:t>
            </a:fld>
            <a:endParaRPr lang="en-US">
              <a:solidFill>
                <a:prstClr val="black">
                  <a:tint val="75000"/>
                </a:prstClr>
              </a:solidFill>
            </a:endParaRPr>
          </a:p>
        </p:txBody>
      </p:sp>
    </p:spTree>
    <p:extLst>
      <p:ext uri="{BB962C8B-B14F-4D97-AF65-F5344CB8AC3E}">
        <p14:creationId xmlns:p14="http://schemas.microsoft.com/office/powerpoint/2010/main" val="1487903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4" y="2521745"/>
            <a:ext cx="7736681" cy="1235868"/>
          </a:xfrm>
        </p:spPr>
        <p:txBody>
          <a:bodyPr anchor="b"/>
          <a:lstStyle>
            <a:lvl1pPr marL="0" indent="0">
              <a:buNone/>
              <a:defRPr sz="3600" b="1"/>
            </a:lvl1pPr>
            <a:lvl2pPr marL="685784" indent="0">
              <a:buNone/>
              <a:defRPr sz="3000" b="1"/>
            </a:lvl2pPr>
            <a:lvl3pPr marL="1371566" indent="0">
              <a:buNone/>
              <a:defRPr sz="2700" b="1"/>
            </a:lvl3pPr>
            <a:lvl4pPr marL="2057349" indent="0">
              <a:buNone/>
              <a:defRPr sz="2400" b="1"/>
            </a:lvl4pPr>
            <a:lvl5pPr marL="2743131" indent="0">
              <a:buNone/>
              <a:defRPr sz="2400" b="1"/>
            </a:lvl5pPr>
            <a:lvl6pPr marL="3428915" indent="0">
              <a:buNone/>
              <a:defRPr sz="2400" b="1"/>
            </a:lvl6pPr>
            <a:lvl7pPr marL="4114697" indent="0">
              <a:buNone/>
              <a:defRPr sz="2400" b="1"/>
            </a:lvl7pPr>
            <a:lvl8pPr marL="4800480" indent="0">
              <a:buNone/>
              <a:defRPr sz="2400" b="1"/>
            </a:lvl8pPr>
            <a:lvl9pPr marL="5486264" indent="0">
              <a:buNone/>
              <a:defRPr sz="2400" b="1"/>
            </a:lvl9pPr>
          </a:lstStyle>
          <a:p>
            <a:pPr lvl="0"/>
            <a:r>
              <a:rPr lang="en-US"/>
              <a:t>Edit Master text styles</a:t>
            </a:r>
          </a:p>
        </p:txBody>
      </p:sp>
      <p:sp>
        <p:nvSpPr>
          <p:cNvPr id="4" name="Content Placeholder 3"/>
          <p:cNvSpPr>
            <a:spLocks noGrp="1"/>
          </p:cNvSpPr>
          <p:nvPr>
            <p:ph sz="half" idx="2"/>
          </p:nvPr>
        </p:nvSpPr>
        <p:spPr>
          <a:xfrm>
            <a:off x="1259684"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2" y="2521745"/>
            <a:ext cx="7774782" cy="1235868"/>
          </a:xfrm>
        </p:spPr>
        <p:txBody>
          <a:bodyPr anchor="b"/>
          <a:lstStyle>
            <a:lvl1pPr marL="0" indent="0">
              <a:buNone/>
              <a:defRPr sz="3600" b="1"/>
            </a:lvl1pPr>
            <a:lvl2pPr marL="685784" indent="0">
              <a:buNone/>
              <a:defRPr sz="3000" b="1"/>
            </a:lvl2pPr>
            <a:lvl3pPr marL="1371566" indent="0">
              <a:buNone/>
              <a:defRPr sz="2700" b="1"/>
            </a:lvl3pPr>
            <a:lvl4pPr marL="2057349" indent="0">
              <a:buNone/>
              <a:defRPr sz="2400" b="1"/>
            </a:lvl4pPr>
            <a:lvl5pPr marL="2743131" indent="0">
              <a:buNone/>
              <a:defRPr sz="2400" b="1"/>
            </a:lvl5pPr>
            <a:lvl6pPr marL="3428915" indent="0">
              <a:buNone/>
              <a:defRPr sz="2400" b="1"/>
            </a:lvl6pPr>
            <a:lvl7pPr marL="4114697" indent="0">
              <a:buNone/>
              <a:defRPr sz="2400" b="1"/>
            </a:lvl7pPr>
            <a:lvl8pPr marL="4800480" indent="0">
              <a:buNone/>
              <a:defRPr sz="2400" b="1"/>
            </a:lvl8pPr>
            <a:lvl9pPr marL="5486264" indent="0">
              <a:buNone/>
              <a:defRPr sz="2400" b="1"/>
            </a:lvl9pPr>
          </a:lstStyle>
          <a:p>
            <a:pPr lvl="0"/>
            <a:r>
              <a:rPr lang="en-US"/>
              <a:t>Edit Master text styles</a:t>
            </a:r>
          </a:p>
        </p:txBody>
      </p:sp>
      <p:sp>
        <p:nvSpPr>
          <p:cNvPr id="6" name="Content Placeholder 5"/>
          <p:cNvSpPr>
            <a:spLocks noGrp="1"/>
          </p:cNvSpPr>
          <p:nvPr>
            <p:ph sz="quarter" idx="4"/>
          </p:nvPr>
        </p:nvSpPr>
        <p:spPr>
          <a:xfrm>
            <a:off x="9258302"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71566">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371566">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566">
              <a:defRPr/>
            </a:pPr>
            <a:fld id="{A80BE48F-6429-480F-A30F-30CE9292EA21}" type="slidenum">
              <a:rPr lang="en-US" smtClean="0">
                <a:solidFill>
                  <a:prstClr val="black">
                    <a:tint val="75000"/>
                  </a:prstClr>
                </a:solidFill>
              </a:rPr>
              <a:pPr defTabSz="1371566">
                <a:defRPr/>
              </a:pPr>
              <a:t>‹#›</a:t>
            </a:fld>
            <a:endParaRPr lang="en-US">
              <a:solidFill>
                <a:prstClr val="black">
                  <a:tint val="75000"/>
                </a:prstClr>
              </a:solidFill>
            </a:endParaRPr>
          </a:p>
        </p:txBody>
      </p:sp>
    </p:spTree>
    <p:extLst>
      <p:ext uri="{BB962C8B-B14F-4D97-AF65-F5344CB8AC3E}">
        <p14:creationId xmlns:p14="http://schemas.microsoft.com/office/powerpoint/2010/main" val="2877450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71566">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371566">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566">
              <a:defRPr/>
            </a:pPr>
            <a:fld id="{0BF869F0-4894-45AB-A104-1405D257AEE4}" type="slidenum">
              <a:rPr lang="en-US" smtClean="0">
                <a:solidFill>
                  <a:prstClr val="black">
                    <a:tint val="75000"/>
                  </a:prstClr>
                </a:solidFill>
              </a:rPr>
              <a:pPr defTabSz="1371566">
                <a:defRPr/>
              </a:pPr>
              <a:t>‹#›</a:t>
            </a:fld>
            <a:endParaRPr lang="en-US">
              <a:solidFill>
                <a:prstClr val="black">
                  <a:tint val="75000"/>
                </a:prstClr>
              </a:solidFill>
            </a:endParaRPr>
          </a:p>
        </p:txBody>
      </p:sp>
    </p:spTree>
    <p:extLst>
      <p:ext uri="{BB962C8B-B14F-4D97-AF65-F5344CB8AC3E}">
        <p14:creationId xmlns:p14="http://schemas.microsoft.com/office/powerpoint/2010/main" val="353214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566">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371566">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566">
              <a:defRPr/>
            </a:pPr>
            <a:fld id="{B367FBE9-36C3-4483-9766-2DC1EBC901FD}" type="slidenum">
              <a:rPr lang="en-US" smtClean="0">
                <a:solidFill>
                  <a:prstClr val="black">
                    <a:tint val="75000"/>
                  </a:prstClr>
                </a:solidFill>
              </a:rPr>
              <a:pPr defTabSz="1371566">
                <a:defRPr/>
              </a:pPr>
              <a:t>‹#›</a:t>
            </a:fld>
            <a:endParaRPr lang="en-US">
              <a:solidFill>
                <a:prstClr val="black">
                  <a:tint val="75000"/>
                </a:prstClr>
              </a:solidFill>
            </a:endParaRPr>
          </a:p>
        </p:txBody>
      </p:sp>
    </p:spTree>
    <p:extLst>
      <p:ext uri="{BB962C8B-B14F-4D97-AF65-F5344CB8AC3E}">
        <p14:creationId xmlns:p14="http://schemas.microsoft.com/office/powerpoint/2010/main" val="2164017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2"/>
            <a:ext cx="5898356" cy="5717382"/>
          </a:xfrm>
        </p:spPr>
        <p:txBody>
          <a:bodyPr/>
          <a:lstStyle>
            <a:lvl1pPr marL="0" indent="0">
              <a:buNone/>
              <a:defRPr sz="2400"/>
            </a:lvl1pPr>
            <a:lvl2pPr marL="685784" indent="0">
              <a:buNone/>
              <a:defRPr sz="2100"/>
            </a:lvl2pPr>
            <a:lvl3pPr marL="1371566" indent="0">
              <a:buNone/>
              <a:defRPr sz="1800"/>
            </a:lvl3pPr>
            <a:lvl4pPr marL="2057349" indent="0">
              <a:buNone/>
              <a:defRPr sz="1500"/>
            </a:lvl4pPr>
            <a:lvl5pPr marL="2743131" indent="0">
              <a:buNone/>
              <a:defRPr sz="1500"/>
            </a:lvl5pPr>
            <a:lvl6pPr marL="3428915" indent="0">
              <a:buNone/>
              <a:defRPr sz="1500"/>
            </a:lvl6pPr>
            <a:lvl7pPr marL="4114697" indent="0">
              <a:buNone/>
              <a:defRPr sz="1500"/>
            </a:lvl7pPr>
            <a:lvl8pPr marL="4800480" indent="0">
              <a:buNone/>
              <a:defRPr sz="1500"/>
            </a:lvl8pPr>
            <a:lvl9pPr marL="5486264"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defTabSz="1371566">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566">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566">
              <a:defRPr/>
            </a:pPr>
            <a:fld id="{DCD9857B-8EC4-4F1A-AA19-76D9430279BE}" type="slidenum">
              <a:rPr lang="en-US" smtClean="0">
                <a:solidFill>
                  <a:prstClr val="black">
                    <a:tint val="75000"/>
                  </a:prstClr>
                </a:solidFill>
              </a:rPr>
              <a:pPr defTabSz="1371566">
                <a:defRPr/>
              </a:pPr>
              <a:t>‹#›</a:t>
            </a:fld>
            <a:endParaRPr lang="en-US">
              <a:solidFill>
                <a:prstClr val="black">
                  <a:tint val="75000"/>
                </a:prstClr>
              </a:solidFill>
            </a:endParaRPr>
          </a:p>
        </p:txBody>
      </p:sp>
    </p:spTree>
    <p:extLst>
      <p:ext uri="{BB962C8B-B14F-4D97-AF65-F5344CB8AC3E}">
        <p14:creationId xmlns:p14="http://schemas.microsoft.com/office/powerpoint/2010/main" val="331484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40"/>
            <a:ext cx="9258300" cy="7310438"/>
          </a:xfrm>
        </p:spPr>
        <p:txBody>
          <a:bodyPr/>
          <a:lstStyle>
            <a:lvl1pPr marL="0" indent="0">
              <a:buNone/>
              <a:defRPr sz="4800"/>
            </a:lvl1pPr>
            <a:lvl2pPr marL="685784" indent="0">
              <a:buNone/>
              <a:defRPr sz="4200"/>
            </a:lvl2pPr>
            <a:lvl3pPr marL="1371566" indent="0">
              <a:buNone/>
              <a:defRPr sz="3600"/>
            </a:lvl3pPr>
            <a:lvl4pPr marL="2057349" indent="0">
              <a:buNone/>
              <a:defRPr sz="3000"/>
            </a:lvl4pPr>
            <a:lvl5pPr marL="2743131" indent="0">
              <a:buNone/>
              <a:defRPr sz="3000"/>
            </a:lvl5pPr>
            <a:lvl6pPr marL="3428915" indent="0">
              <a:buNone/>
              <a:defRPr sz="3000"/>
            </a:lvl6pPr>
            <a:lvl7pPr marL="4114697" indent="0">
              <a:buNone/>
              <a:defRPr sz="3000"/>
            </a:lvl7pPr>
            <a:lvl8pPr marL="4800480" indent="0">
              <a:buNone/>
              <a:defRPr sz="3000"/>
            </a:lvl8pPr>
            <a:lvl9pPr marL="5486264" indent="0">
              <a:buNone/>
              <a:defRPr sz="3000"/>
            </a:lvl9pPr>
          </a:lstStyle>
          <a:p>
            <a:endParaRPr lang="en-US"/>
          </a:p>
        </p:txBody>
      </p:sp>
      <p:sp>
        <p:nvSpPr>
          <p:cNvPr id="4" name="Text Placeholder 3"/>
          <p:cNvSpPr>
            <a:spLocks noGrp="1"/>
          </p:cNvSpPr>
          <p:nvPr>
            <p:ph type="body" sz="half" idx="2"/>
          </p:nvPr>
        </p:nvSpPr>
        <p:spPr>
          <a:xfrm>
            <a:off x="1259683" y="3086102"/>
            <a:ext cx="5898356" cy="5717382"/>
          </a:xfrm>
        </p:spPr>
        <p:txBody>
          <a:bodyPr/>
          <a:lstStyle>
            <a:lvl1pPr marL="0" indent="0">
              <a:buNone/>
              <a:defRPr sz="2400"/>
            </a:lvl1pPr>
            <a:lvl2pPr marL="685784" indent="0">
              <a:buNone/>
              <a:defRPr sz="2100"/>
            </a:lvl2pPr>
            <a:lvl3pPr marL="1371566" indent="0">
              <a:buNone/>
              <a:defRPr sz="1800"/>
            </a:lvl3pPr>
            <a:lvl4pPr marL="2057349" indent="0">
              <a:buNone/>
              <a:defRPr sz="1500"/>
            </a:lvl4pPr>
            <a:lvl5pPr marL="2743131" indent="0">
              <a:buNone/>
              <a:defRPr sz="1500"/>
            </a:lvl5pPr>
            <a:lvl6pPr marL="3428915" indent="0">
              <a:buNone/>
              <a:defRPr sz="1500"/>
            </a:lvl6pPr>
            <a:lvl7pPr marL="4114697" indent="0">
              <a:buNone/>
              <a:defRPr sz="1500"/>
            </a:lvl7pPr>
            <a:lvl8pPr marL="4800480" indent="0">
              <a:buNone/>
              <a:defRPr sz="1500"/>
            </a:lvl8pPr>
            <a:lvl9pPr marL="5486264"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defTabSz="1371566">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371566">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566">
              <a:defRPr/>
            </a:pPr>
            <a:fld id="{5CBF4C47-502E-4397-9C12-F2AD6A3FBE23}" type="slidenum">
              <a:rPr lang="en-US" smtClean="0">
                <a:solidFill>
                  <a:prstClr val="black">
                    <a:tint val="75000"/>
                  </a:prstClr>
                </a:solidFill>
              </a:rPr>
              <a:pPr defTabSz="1371566">
                <a:defRPr/>
              </a:pPr>
              <a:t>‹#›</a:t>
            </a:fld>
            <a:endParaRPr lang="en-US">
              <a:solidFill>
                <a:prstClr val="black">
                  <a:tint val="75000"/>
                </a:prstClr>
              </a:solidFill>
            </a:endParaRPr>
          </a:p>
        </p:txBody>
      </p:sp>
    </p:spTree>
    <p:extLst>
      <p:ext uri="{BB962C8B-B14F-4D97-AF65-F5344CB8AC3E}">
        <p14:creationId xmlns:p14="http://schemas.microsoft.com/office/powerpoint/2010/main" val="504762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566">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566">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566">
              <a:defRPr/>
            </a:pPr>
            <a:fld id="{6979BCA9-C19A-44D3-A822-93FECCA7252F}" type="slidenum">
              <a:rPr lang="en-US" smtClean="0">
                <a:solidFill>
                  <a:prstClr val="black">
                    <a:tint val="75000"/>
                  </a:prstClr>
                </a:solidFill>
              </a:rPr>
              <a:pPr defTabSz="1371566">
                <a:defRPr/>
              </a:pPr>
              <a:t>‹#›</a:t>
            </a:fld>
            <a:endParaRPr lang="en-US">
              <a:solidFill>
                <a:prstClr val="black">
                  <a:tint val="75000"/>
                </a:prstClr>
              </a:solidFill>
            </a:endParaRPr>
          </a:p>
        </p:txBody>
      </p:sp>
    </p:spTree>
    <p:extLst>
      <p:ext uri="{BB962C8B-B14F-4D97-AF65-F5344CB8AC3E}">
        <p14:creationId xmlns:p14="http://schemas.microsoft.com/office/powerpoint/2010/main" val="1269640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2" y="547690"/>
            <a:ext cx="3943350" cy="871775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2" y="547690"/>
            <a:ext cx="11601450" cy="871775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566">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371566">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566">
              <a:defRPr/>
            </a:pPr>
            <a:fld id="{6EA3164C-FEB9-4B30-A3DC-116AD0E32C48}" type="slidenum">
              <a:rPr lang="en-US" smtClean="0">
                <a:solidFill>
                  <a:prstClr val="black">
                    <a:tint val="75000"/>
                  </a:prstClr>
                </a:solidFill>
              </a:rPr>
              <a:pPr defTabSz="1371566">
                <a:defRPr/>
              </a:pPr>
              <a:t>‹#›</a:t>
            </a:fld>
            <a:endParaRPr lang="en-US">
              <a:solidFill>
                <a:prstClr val="black">
                  <a:tint val="75000"/>
                </a:prstClr>
              </a:solidFill>
            </a:endParaRPr>
          </a:p>
        </p:txBody>
      </p:sp>
    </p:spTree>
    <p:extLst>
      <p:ext uri="{BB962C8B-B14F-4D97-AF65-F5344CB8AC3E}">
        <p14:creationId xmlns:p14="http://schemas.microsoft.com/office/powerpoint/2010/main" val="131986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4EA">
            <a:alpha val="4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566">
              <a:defRPr/>
            </a:pPr>
            <a:endParaRPr lang="en-US">
              <a:solidFill>
                <a:prstClr val="black">
                  <a:tint val="75000"/>
                </a:prstClr>
              </a:solidFill>
            </a:endParaRPr>
          </a:p>
        </p:txBody>
      </p:sp>
      <p:sp>
        <p:nvSpPr>
          <p:cNvPr id="5" name="Footer Placeholder 4"/>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566">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566">
              <a:defRPr/>
            </a:pPr>
            <a:fld id="{3F946B00-2243-4271-A32C-F954EDEC2716}" type="slidenum">
              <a:rPr lang="en-US" smtClean="0">
                <a:solidFill>
                  <a:prstClr val="black">
                    <a:tint val="75000"/>
                  </a:prstClr>
                </a:solidFill>
              </a:rPr>
              <a:pPr defTabSz="1371566">
                <a:defRPr/>
              </a:pPr>
              <a:t>‹#›</a:t>
            </a:fld>
            <a:endParaRPr lang="en-US">
              <a:solidFill>
                <a:prstClr val="black">
                  <a:tint val="75000"/>
                </a:prstClr>
              </a:solidFill>
            </a:endParaRPr>
          </a:p>
        </p:txBody>
      </p:sp>
    </p:spTree>
    <p:extLst>
      <p:ext uri="{BB962C8B-B14F-4D97-AF65-F5344CB8AC3E}">
        <p14:creationId xmlns:p14="http://schemas.microsoft.com/office/powerpoint/2010/main" val="71108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566"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91" indent="-342891" algn="l" defTabSz="1371566"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675" indent="-342891" algn="l" defTabSz="1371566"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457" indent="-342891" algn="l" defTabSz="1371566"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240"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024"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806"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89"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1"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5"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49" algn="l" defTabSz="1371566" rtl="0" eaLnBrk="1" latinLnBrk="0" hangingPunct="1">
        <a:defRPr sz="2700" kern="1200">
          <a:solidFill>
            <a:schemeClr val="tx1"/>
          </a:solidFill>
          <a:latin typeface="+mn-lt"/>
          <a:ea typeface="+mn-ea"/>
          <a:cs typeface="+mn-cs"/>
        </a:defRPr>
      </a:lvl4pPr>
      <a:lvl5pPr marL="2743131" algn="l" defTabSz="1371566" rtl="0" eaLnBrk="1" latinLnBrk="0" hangingPunct="1">
        <a:defRPr sz="2700" kern="1200">
          <a:solidFill>
            <a:schemeClr val="tx1"/>
          </a:solidFill>
          <a:latin typeface="+mn-lt"/>
          <a:ea typeface="+mn-ea"/>
          <a:cs typeface="+mn-cs"/>
        </a:defRPr>
      </a:lvl5pPr>
      <a:lvl6pPr marL="3428915" algn="l" defTabSz="1371566" rtl="0" eaLnBrk="1" latinLnBrk="0" hangingPunct="1">
        <a:defRPr sz="2700" kern="1200">
          <a:solidFill>
            <a:schemeClr val="tx1"/>
          </a:solidFill>
          <a:latin typeface="+mn-lt"/>
          <a:ea typeface="+mn-ea"/>
          <a:cs typeface="+mn-cs"/>
        </a:defRPr>
      </a:lvl6pPr>
      <a:lvl7pPr marL="4114697"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svg"/><Relationship Id="rId3" Type="http://schemas.openxmlformats.org/officeDocument/2006/relationships/image" Target="../media/image15.png"/><Relationship Id="rId7" Type="http://schemas.openxmlformats.org/officeDocument/2006/relationships/image" Target="../media/image16.png"/><Relationship Id="rId12"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5.svg"/><Relationship Id="rId5" Type="http://schemas.openxmlformats.org/officeDocument/2006/relationships/image" Target="../media/image10.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audio" Target="../media/audio2.wav"/><Relationship Id="rId12" Type="http://schemas.openxmlformats.org/officeDocument/2006/relationships/image" Target="../media/image2.wmf"/><Relationship Id="rId17" Type="http://schemas.openxmlformats.org/officeDocument/2006/relationships/image" Target="../media/image7.png"/><Relationship Id="rId2" Type="http://schemas.microsoft.com/office/2007/relationships/media" Target="../media/media1.mp3"/><Relationship Id="rId16" Type="http://schemas.openxmlformats.org/officeDocument/2006/relationships/image" Target="../media/image6.png"/><Relationship Id="rId1" Type="http://schemas.openxmlformats.org/officeDocument/2006/relationships/vmlDrawing" Target="../drawings/vmlDrawing1.vml"/><Relationship Id="rId6" Type="http://schemas.openxmlformats.org/officeDocument/2006/relationships/audio" Target="../media/audio1.wav"/><Relationship Id="rId11" Type="http://schemas.openxmlformats.org/officeDocument/2006/relationships/oleObject" Target="../embeddings/oleObject1.bin"/><Relationship Id="rId5" Type="http://schemas.openxmlformats.org/officeDocument/2006/relationships/notesSlide" Target="../notesSlides/notesSlide2.xml"/><Relationship Id="rId15" Type="http://schemas.openxmlformats.org/officeDocument/2006/relationships/image" Target="../media/image5.png"/><Relationship Id="rId10" Type="http://schemas.openxmlformats.org/officeDocument/2006/relationships/audio" Target="../media/audio5.wav"/><Relationship Id="rId4" Type="http://schemas.openxmlformats.org/officeDocument/2006/relationships/slideLayout" Target="../slideLayouts/slideLayout13.xml"/><Relationship Id="rId9" Type="http://schemas.openxmlformats.org/officeDocument/2006/relationships/audio" Target="../media/audio4.wav"/><Relationship Id="rId1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0.sv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32.svg"/></Relationships>
</file>

<file path=ppt/slides/_rels/slide3.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audio" Target="../media/audio2.wav"/><Relationship Id="rId12" Type="http://schemas.openxmlformats.org/officeDocument/2006/relationships/image" Target="../media/image2.wmf"/><Relationship Id="rId17" Type="http://schemas.openxmlformats.org/officeDocument/2006/relationships/image" Target="../media/image7.png"/><Relationship Id="rId2" Type="http://schemas.microsoft.com/office/2007/relationships/media" Target="../media/media1.mp3"/><Relationship Id="rId16" Type="http://schemas.openxmlformats.org/officeDocument/2006/relationships/image" Target="../media/image6.png"/><Relationship Id="rId1" Type="http://schemas.openxmlformats.org/officeDocument/2006/relationships/vmlDrawing" Target="../drawings/vmlDrawing2.vml"/><Relationship Id="rId6" Type="http://schemas.openxmlformats.org/officeDocument/2006/relationships/audio" Target="../media/audio1.wav"/><Relationship Id="rId11" Type="http://schemas.openxmlformats.org/officeDocument/2006/relationships/oleObject" Target="../embeddings/oleObject1.bin"/><Relationship Id="rId5" Type="http://schemas.openxmlformats.org/officeDocument/2006/relationships/notesSlide" Target="../notesSlides/notesSlide3.xml"/><Relationship Id="rId15" Type="http://schemas.openxmlformats.org/officeDocument/2006/relationships/image" Target="../media/image5.png"/><Relationship Id="rId10" Type="http://schemas.openxmlformats.org/officeDocument/2006/relationships/audio" Target="../media/audio5.wav"/><Relationship Id="rId4" Type="http://schemas.openxmlformats.org/officeDocument/2006/relationships/slideLayout" Target="../slideLayouts/slideLayout13.xml"/><Relationship Id="rId9" Type="http://schemas.openxmlformats.org/officeDocument/2006/relationships/audio" Target="../media/audio4.wav"/><Relationship Id="rId14" Type="http://schemas.openxmlformats.org/officeDocument/2006/relationships/image" Target="../media/image4.gif"/></Relationships>
</file>

<file path=ppt/slides/_rels/slide4.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audio" Target="../media/audio2.wav"/><Relationship Id="rId12" Type="http://schemas.openxmlformats.org/officeDocument/2006/relationships/image" Target="../media/image2.wmf"/><Relationship Id="rId17" Type="http://schemas.openxmlformats.org/officeDocument/2006/relationships/image" Target="../media/image7.png"/><Relationship Id="rId2" Type="http://schemas.microsoft.com/office/2007/relationships/media" Target="../media/media1.mp3"/><Relationship Id="rId16" Type="http://schemas.openxmlformats.org/officeDocument/2006/relationships/image" Target="../media/image6.png"/><Relationship Id="rId1" Type="http://schemas.openxmlformats.org/officeDocument/2006/relationships/vmlDrawing" Target="../drawings/vmlDrawing3.vml"/><Relationship Id="rId6" Type="http://schemas.openxmlformats.org/officeDocument/2006/relationships/audio" Target="../media/audio1.wav"/><Relationship Id="rId11" Type="http://schemas.openxmlformats.org/officeDocument/2006/relationships/oleObject" Target="../embeddings/oleObject1.bin"/><Relationship Id="rId5" Type="http://schemas.openxmlformats.org/officeDocument/2006/relationships/notesSlide" Target="../notesSlides/notesSlide4.xml"/><Relationship Id="rId15" Type="http://schemas.openxmlformats.org/officeDocument/2006/relationships/image" Target="../media/image5.png"/><Relationship Id="rId10" Type="http://schemas.openxmlformats.org/officeDocument/2006/relationships/audio" Target="../media/audio5.wav"/><Relationship Id="rId4" Type="http://schemas.openxmlformats.org/officeDocument/2006/relationships/slideLayout" Target="../slideLayouts/slideLayout13.xml"/><Relationship Id="rId9" Type="http://schemas.openxmlformats.org/officeDocument/2006/relationships/audio" Target="../media/audio4.wav"/><Relationship Id="rId14" Type="http://schemas.openxmlformats.org/officeDocument/2006/relationships/image" Target="../media/image4.gif"/></Relationships>
</file>

<file path=ppt/slides/_rels/slide5.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audio" Target="../media/audio2.wav"/><Relationship Id="rId12" Type="http://schemas.openxmlformats.org/officeDocument/2006/relationships/image" Target="../media/image2.wmf"/><Relationship Id="rId17" Type="http://schemas.openxmlformats.org/officeDocument/2006/relationships/image" Target="../media/image7.png"/><Relationship Id="rId2" Type="http://schemas.microsoft.com/office/2007/relationships/media" Target="../media/media1.mp3"/><Relationship Id="rId16" Type="http://schemas.openxmlformats.org/officeDocument/2006/relationships/image" Target="../media/image6.png"/><Relationship Id="rId1" Type="http://schemas.openxmlformats.org/officeDocument/2006/relationships/vmlDrawing" Target="../drawings/vmlDrawing4.vml"/><Relationship Id="rId6" Type="http://schemas.openxmlformats.org/officeDocument/2006/relationships/audio" Target="../media/audio1.wav"/><Relationship Id="rId11" Type="http://schemas.openxmlformats.org/officeDocument/2006/relationships/oleObject" Target="../embeddings/oleObject1.bin"/><Relationship Id="rId5" Type="http://schemas.openxmlformats.org/officeDocument/2006/relationships/notesSlide" Target="../notesSlides/notesSlide5.xml"/><Relationship Id="rId15" Type="http://schemas.openxmlformats.org/officeDocument/2006/relationships/image" Target="../media/image5.png"/><Relationship Id="rId10" Type="http://schemas.openxmlformats.org/officeDocument/2006/relationships/audio" Target="../media/audio5.wav"/><Relationship Id="rId4" Type="http://schemas.openxmlformats.org/officeDocument/2006/relationships/slideLayout" Target="../slideLayouts/slideLayout13.xml"/><Relationship Id="rId9" Type="http://schemas.openxmlformats.org/officeDocument/2006/relationships/audio" Target="../media/audio4.wav"/><Relationship Id="rId14" Type="http://schemas.openxmlformats.org/officeDocument/2006/relationships/image" Target="../media/image4.gif"/></Relationships>
</file>

<file path=ppt/slides/_rels/slide6.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audio" Target="../media/audio2.wav"/><Relationship Id="rId12" Type="http://schemas.openxmlformats.org/officeDocument/2006/relationships/image" Target="../media/image2.wmf"/><Relationship Id="rId17" Type="http://schemas.openxmlformats.org/officeDocument/2006/relationships/image" Target="../media/image7.png"/><Relationship Id="rId2" Type="http://schemas.microsoft.com/office/2007/relationships/media" Target="../media/media1.mp3"/><Relationship Id="rId16" Type="http://schemas.openxmlformats.org/officeDocument/2006/relationships/image" Target="../media/image6.png"/><Relationship Id="rId1" Type="http://schemas.openxmlformats.org/officeDocument/2006/relationships/vmlDrawing" Target="../drawings/vmlDrawing5.vml"/><Relationship Id="rId6" Type="http://schemas.openxmlformats.org/officeDocument/2006/relationships/audio" Target="../media/audio1.wav"/><Relationship Id="rId11" Type="http://schemas.openxmlformats.org/officeDocument/2006/relationships/oleObject" Target="../embeddings/oleObject1.bin"/><Relationship Id="rId5" Type="http://schemas.openxmlformats.org/officeDocument/2006/relationships/notesSlide" Target="../notesSlides/notesSlide6.xml"/><Relationship Id="rId15" Type="http://schemas.openxmlformats.org/officeDocument/2006/relationships/image" Target="../media/image5.png"/><Relationship Id="rId10" Type="http://schemas.openxmlformats.org/officeDocument/2006/relationships/audio" Target="../media/audio5.wav"/><Relationship Id="rId4" Type="http://schemas.openxmlformats.org/officeDocument/2006/relationships/slideLayout" Target="../slideLayouts/slideLayout13.xml"/><Relationship Id="rId9" Type="http://schemas.openxmlformats.org/officeDocument/2006/relationships/audio" Target="../media/audio4.wav"/><Relationship Id="rId14" Type="http://schemas.openxmlformats.org/officeDocument/2006/relationships/image" Target="../media/image4.gif"/></Relationships>
</file>

<file path=ppt/slides/_rels/slide7.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audio" Target="../media/audio2.wav"/><Relationship Id="rId12" Type="http://schemas.openxmlformats.org/officeDocument/2006/relationships/image" Target="../media/image2.wmf"/><Relationship Id="rId17" Type="http://schemas.openxmlformats.org/officeDocument/2006/relationships/image" Target="../media/image7.png"/><Relationship Id="rId2" Type="http://schemas.microsoft.com/office/2007/relationships/media" Target="../media/media1.mp3"/><Relationship Id="rId16" Type="http://schemas.openxmlformats.org/officeDocument/2006/relationships/image" Target="../media/image6.png"/><Relationship Id="rId1" Type="http://schemas.openxmlformats.org/officeDocument/2006/relationships/vmlDrawing" Target="../drawings/vmlDrawing6.vml"/><Relationship Id="rId6" Type="http://schemas.openxmlformats.org/officeDocument/2006/relationships/audio" Target="../media/audio1.wav"/><Relationship Id="rId11" Type="http://schemas.openxmlformats.org/officeDocument/2006/relationships/oleObject" Target="../embeddings/oleObject1.bin"/><Relationship Id="rId5" Type="http://schemas.openxmlformats.org/officeDocument/2006/relationships/notesSlide" Target="../notesSlides/notesSlide7.xml"/><Relationship Id="rId15" Type="http://schemas.openxmlformats.org/officeDocument/2006/relationships/image" Target="../media/image5.png"/><Relationship Id="rId10" Type="http://schemas.openxmlformats.org/officeDocument/2006/relationships/audio" Target="../media/audio5.wav"/><Relationship Id="rId4" Type="http://schemas.openxmlformats.org/officeDocument/2006/relationships/slideLayout" Target="../slideLayouts/slideLayout13.xml"/><Relationship Id="rId9" Type="http://schemas.openxmlformats.org/officeDocument/2006/relationships/audio" Target="../media/audio4.wav"/><Relationship Id="rId1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2616" b="4856"/>
          <a:stretch/>
        </p:blipFill>
        <p:spPr>
          <a:xfrm>
            <a:off x="0" y="0"/>
            <a:ext cx="18288000" cy="8420100"/>
          </a:xfrm>
          <a:prstGeom prst="rect">
            <a:avLst/>
          </a:prstGeom>
        </p:spPr>
      </p:pic>
      <p:sp>
        <p:nvSpPr>
          <p:cNvPr id="5" name="TextBox 20"/>
          <p:cNvSpPr txBox="1"/>
          <p:nvPr/>
        </p:nvSpPr>
        <p:spPr>
          <a:xfrm>
            <a:off x="3505200" y="8267700"/>
            <a:ext cx="11912233" cy="1769715"/>
          </a:xfrm>
          <a:prstGeom prst="rect">
            <a:avLst/>
          </a:prstGeom>
        </p:spPr>
        <p:txBody>
          <a:bodyPr wrap="square" lIns="0" tIns="0" rIns="0" bIns="0" rtlCol="0" anchor="t">
            <a:spAutoFit/>
          </a:bodyPr>
          <a:lstStyle/>
          <a:p>
            <a:pPr algn="ctr"/>
            <a:r>
              <a:rPr lang="en-US" sz="11500" dirty="0" err="1">
                <a:solidFill>
                  <a:srgbClr val="FF0000"/>
                </a:solidFill>
                <a:latin typeface="#9Slide05 SVNCookie" panose="020B0606040200020203" pitchFamily="34" charset="0"/>
              </a:rPr>
              <a:t>Giải</a:t>
            </a:r>
            <a:r>
              <a:rPr lang="en-US" sz="11500" dirty="0">
                <a:solidFill>
                  <a:srgbClr val="FF0000"/>
                </a:solidFill>
                <a:latin typeface="#9Slide05 SVNCookie" panose="020B0606040200020203" pitchFamily="34" charset="0"/>
              </a:rPr>
              <a:t> </a:t>
            </a:r>
            <a:r>
              <a:rPr lang="en-US" sz="11500" dirty="0" err="1">
                <a:solidFill>
                  <a:srgbClr val="FF0000"/>
                </a:solidFill>
                <a:latin typeface="#9Slide05 SVNCookie" panose="020B0606040200020203" pitchFamily="34" charset="0"/>
              </a:rPr>
              <a:t>mã</a:t>
            </a:r>
            <a:r>
              <a:rPr lang="en-US" sz="11500" dirty="0">
                <a:solidFill>
                  <a:srgbClr val="FF0000"/>
                </a:solidFill>
                <a:latin typeface="#9Slide05 SVNCookie" panose="020B0606040200020203" pitchFamily="34" charset="0"/>
              </a:rPr>
              <a:t> </a:t>
            </a:r>
            <a:r>
              <a:rPr lang="en-US" sz="11500" dirty="0" err="1">
                <a:solidFill>
                  <a:srgbClr val="FF0000"/>
                </a:solidFill>
                <a:latin typeface="#9Slide05 SVNCookie" panose="020B0606040200020203" pitchFamily="34" charset="0"/>
              </a:rPr>
              <a:t>từ</a:t>
            </a:r>
            <a:r>
              <a:rPr lang="en-US" sz="11500" dirty="0">
                <a:solidFill>
                  <a:srgbClr val="FF0000"/>
                </a:solidFill>
                <a:latin typeface="#9Slide05 SVNCookie" panose="020B0606040200020203" pitchFamily="34" charset="0"/>
              </a:rPr>
              <a:t> </a:t>
            </a:r>
            <a:r>
              <a:rPr lang="en-US" sz="11500" dirty="0" err="1">
                <a:solidFill>
                  <a:srgbClr val="FF0000"/>
                </a:solidFill>
                <a:latin typeface="#9Slide05 SVNCookie" panose="020B0606040200020203" pitchFamily="34" charset="0"/>
              </a:rPr>
              <a:t>Hán</a:t>
            </a:r>
            <a:r>
              <a:rPr lang="en-US" sz="11500" dirty="0">
                <a:solidFill>
                  <a:srgbClr val="FF0000"/>
                </a:solidFill>
                <a:latin typeface="#9Slide05 SVNCookie" panose="020B0606040200020203" pitchFamily="34" charset="0"/>
              </a:rPr>
              <a:t> </a:t>
            </a:r>
            <a:r>
              <a:rPr lang="en-US" sz="11500" dirty="0" err="1">
                <a:solidFill>
                  <a:srgbClr val="FF0000"/>
                </a:solidFill>
                <a:latin typeface="#9Slide05 SVNCookie" panose="020B0606040200020203" pitchFamily="34" charset="0"/>
              </a:rPr>
              <a:t>Việt</a:t>
            </a:r>
            <a:endParaRPr lang="en-US" sz="11500" dirty="0">
              <a:solidFill>
                <a:srgbClr val="FF0000"/>
              </a:solidFill>
              <a:latin typeface="#9Slide05 SVNCookie" panose="020B0606040200020203" pitchFamily="34" charset="0"/>
            </a:endParaRPr>
          </a:p>
        </p:txBody>
      </p:sp>
    </p:spTree>
    <p:extLst>
      <p:ext uri="{BB962C8B-B14F-4D97-AF65-F5344CB8AC3E}">
        <p14:creationId xmlns:p14="http://schemas.microsoft.com/office/powerpoint/2010/main" val="18768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EA">
            <a:alpha val="15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0A19E4-0835-B9F4-D435-339FDA277E50}"/>
              </a:ext>
            </a:extLst>
          </p:cNvPr>
          <p:cNvSpPr/>
          <p:nvPr/>
        </p:nvSpPr>
        <p:spPr>
          <a:xfrm>
            <a:off x="693056" y="474304"/>
            <a:ext cx="140135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dễ</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nhầm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lẫn</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Freeform 2">
            <a:extLst>
              <a:ext uri="{FF2B5EF4-FFF2-40B4-BE49-F238E27FC236}">
                <a16:creationId xmlns:a16="http://schemas.microsoft.com/office/drawing/2014/main" id="{604E1524-D31D-FA71-D637-54FD71FA8571}"/>
              </a:ext>
            </a:extLst>
          </p:cNvPr>
          <p:cNvSpPr/>
          <p:nvPr/>
        </p:nvSpPr>
        <p:spPr>
          <a:xfrm>
            <a:off x="-4570209" y="8377390"/>
            <a:ext cx="9140417" cy="8043567"/>
          </a:xfrm>
          <a:custGeom>
            <a:avLst/>
            <a:gdLst/>
            <a:ahLst/>
            <a:cxnLst/>
            <a:rect l="l" t="t" r="r" b="b"/>
            <a:pathLst>
              <a:path w="9140417" h="8043567">
                <a:moveTo>
                  <a:pt x="0" y="0"/>
                </a:moveTo>
                <a:lnTo>
                  <a:pt x="9140417" y="0"/>
                </a:lnTo>
                <a:lnTo>
                  <a:pt x="9140417" y="8043567"/>
                </a:lnTo>
                <a:lnTo>
                  <a:pt x="0" y="804356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a:ln cap="sq">
            <a:noFill/>
            <a:prstDash val="solid"/>
            <a:miter/>
          </a:ln>
        </p:spPr>
        <p:txBody>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2690739761"/>
              </p:ext>
            </p:extLst>
          </p:nvPr>
        </p:nvGraphicFramePr>
        <p:xfrm>
          <a:off x="838200" y="1562180"/>
          <a:ext cx="16916400" cy="7619919"/>
        </p:xfrm>
        <a:graphic>
          <a:graphicData uri="http://schemas.openxmlformats.org/drawingml/2006/table">
            <a:tbl>
              <a:tblPr firstRow="1" bandRow="1">
                <a:tableStyleId>{5940675A-B579-460E-94D1-54222C63F5DA}</a:tableStyleId>
              </a:tblPr>
              <a:tblGrid>
                <a:gridCol w="2785017">
                  <a:extLst>
                    <a:ext uri="{9D8B030D-6E8A-4147-A177-3AD203B41FA5}">
                      <a16:colId xmlns:a16="http://schemas.microsoft.com/office/drawing/2014/main" val="2141542465"/>
                    </a:ext>
                  </a:extLst>
                </a:gridCol>
                <a:gridCol w="6903466">
                  <a:extLst>
                    <a:ext uri="{9D8B030D-6E8A-4147-A177-3AD203B41FA5}">
                      <a16:colId xmlns:a16="http://schemas.microsoft.com/office/drawing/2014/main" val="4077074281"/>
                    </a:ext>
                  </a:extLst>
                </a:gridCol>
                <a:gridCol w="7227917">
                  <a:extLst>
                    <a:ext uri="{9D8B030D-6E8A-4147-A177-3AD203B41FA5}">
                      <a16:colId xmlns:a16="http://schemas.microsoft.com/office/drawing/2014/main" val="333989180"/>
                    </a:ext>
                  </a:extLst>
                </a:gridCol>
              </a:tblGrid>
              <a:tr h="2155167">
                <a:tc>
                  <a:txBody>
                    <a:bodyPr/>
                    <a:lstStyle/>
                    <a:p>
                      <a:pPr indent="-16510" algn="ctr">
                        <a:lnSpc>
                          <a:spcPct val="100000"/>
                        </a:lnSpc>
                        <a:spcAft>
                          <a:spcPts val="0"/>
                        </a:spcAft>
                      </a:pPr>
                      <a:r>
                        <a:rPr lang="en-US" sz="4200" b="1" kern="100" dirty="0" err="1">
                          <a:effectLst/>
                          <a:latin typeface="Times New Roman" panose="02020603050405020304" pitchFamily="18" charset="0"/>
                          <a:cs typeface="Times New Roman" panose="02020603050405020304" pitchFamily="18" charset="0"/>
                        </a:rPr>
                        <a:t>Yếu</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tố</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Hán</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Việt</a:t>
                      </a:r>
                      <a:endParaRPr lang="en-US" sz="4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solidFill>
                      <a:schemeClr val="accent1">
                        <a:lumMod val="20000"/>
                        <a:lumOff val="80000"/>
                      </a:schemeClr>
                    </a:solidFill>
                  </a:tcPr>
                </a:tc>
                <a:tc>
                  <a:txBody>
                    <a:bodyPr/>
                    <a:lstStyle/>
                    <a:p>
                      <a:pPr indent="266700" algn="ctr">
                        <a:lnSpc>
                          <a:spcPct val="100000"/>
                        </a:lnSpc>
                        <a:spcAft>
                          <a:spcPts val="0"/>
                        </a:spcAft>
                      </a:pPr>
                      <a:r>
                        <a:rPr lang="en-US" sz="4200" b="1" kern="100" dirty="0" err="1">
                          <a:effectLst/>
                          <a:latin typeface="Times New Roman" panose="02020603050405020304" pitchFamily="18" charset="0"/>
                          <a:cs typeface="Times New Roman" panose="02020603050405020304" pitchFamily="18" charset="0"/>
                        </a:rPr>
                        <a:t>Nghĩa</a:t>
                      </a:r>
                      <a:endParaRPr lang="en-US" sz="4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solidFill>
                      <a:schemeClr val="accent1">
                        <a:lumMod val="20000"/>
                        <a:lumOff val="80000"/>
                      </a:schemeClr>
                    </a:solidFill>
                  </a:tcPr>
                </a:tc>
                <a:tc>
                  <a:txBody>
                    <a:bodyPr/>
                    <a:lstStyle/>
                    <a:p>
                      <a:pPr indent="266700" algn="ctr">
                        <a:lnSpc>
                          <a:spcPct val="100000"/>
                        </a:lnSpc>
                        <a:spcAft>
                          <a:spcPts val="0"/>
                        </a:spcAft>
                      </a:pPr>
                      <a:r>
                        <a:rPr lang="en-US" sz="4200" b="1" kern="100" dirty="0" err="1">
                          <a:effectLst/>
                          <a:latin typeface="Times New Roman" panose="02020603050405020304" pitchFamily="18" charset="0"/>
                          <a:cs typeface="Times New Roman" panose="02020603050405020304" pitchFamily="18" charset="0"/>
                        </a:rPr>
                        <a:t>Từ</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ngữ</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chứa</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yếu</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tố</a:t>
                      </a:r>
                      <a:r>
                        <a:rPr lang="en-US" sz="4200" b="1" kern="100" dirty="0">
                          <a:effectLst/>
                          <a:latin typeface="Times New Roman" panose="02020603050405020304" pitchFamily="18" charset="0"/>
                          <a:cs typeface="Times New Roman" panose="02020603050405020304" pitchFamily="18" charset="0"/>
                        </a:rPr>
                        <a:t> </a:t>
                      </a:r>
                    </a:p>
                    <a:p>
                      <a:pPr indent="266700" algn="ctr">
                        <a:lnSpc>
                          <a:spcPct val="100000"/>
                        </a:lnSpc>
                        <a:spcAft>
                          <a:spcPts val="0"/>
                        </a:spcAft>
                      </a:pPr>
                      <a:r>
                        <a:rPr lang="en-US" sz="4200" b="1" kern="100" dirty="0" err="1">
                          <a:effectLst/>
                          <a:latin typeface="Times New Roman" panose="02020603050405020304" pitchFamily="18" charset="0"/>
                          <a:cs typeface="Times New Roman" panose="02020603050405020304" pitchFamily="18" charset="0"/>
                        </a:rPr>
                        <a:t>Hán</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Việt</a:t>
                      </a:r>
                      <a:endParaRPr lang="en-US" sz="4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solidFill>
                      <a:schemeClr val="accent1">
                        <a:lumMod val="20000"/>
                        <a:lumOff val="80000"/>
                      </a:schemeClr>
                    </a:solidFill>
                  </a:tcPr>
                </a:tc>
                <a:extLst>
                  <a:ext uri="{0D108BD9-81ED-4DB2-BD59-A6C34878D82A}">
                    <a16:rowId xmlns:a16="http://schemas.microsoft.com/office/drawing/2014/main" val="202147041"/>
                  </a:ext>
                </a:extLst>
              </a:tr>
              <a:tr h="1077583">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đồng1</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marR="80645" indent="36830" algn="ctr">
                        <a:lnSpc>
                          <a:spcPct val="100000"/>
                        </a:lnSpc>
                        <a:spcAft>
                          <a:spcPts val="0"/>
                        </a:spcAft>
                      </a:pPr>
                      <a:r>
                        <a:rPr lang="en-US" sz="4200" kern="100" dirty="0" err="1">
                          <a:effectLst/>
                          <a:latin typeface="Times New Roman" panose="02020603050405020304" pitchFamily="18" charset="0"/>
                          <a:cs typeface="Times New Roman" panose="02020603050405020304" pitchFamily="18" charset="0"/>
                        </a:rPr>
                        <a:t>đứa</a:t>
                      </a:r>
                      <a:r>
                        <a:rPr lang="en-US" sz="4200" kern="100" dirty="0">
                          <a:effectLst/>
                          <a:latin typeface="Times New Roman" panose="02020603050405020304" pitchFamily="18" charset="0"/>
                          <a:cs typeface="Times New Roman" panose="02020603050405020304" pitchFamily="18" charset="0"/>
                        </a:rPr>
                        <a:t> </a:t>
                      </a:r>
                      <a:r>
                        <a:rPr lang="en-US" sz="4200" kern="100" dirty="0" err="1">
                          <a:effectLst/>
                          <a:latin typeface="Times New Roman" panose="02020603050405020304" pitchFamily="18" charset="0"/>
                          <a:cs typeface="Times New Roman" panose="02020603050405020304" pitchFamily="18" charset="0"/>
                        </a:rPr>
                        <a:t>trẻ</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algn="ctr">
                        <a:lnSpc>
                          <a:spcPct val="100000"/>
                        </a:lnSpc>
                        <a:spcAft>
                          <a:spcPts val="0"/>
                        </a:spcAft>
                      </a:pPr>
                      <a:r>
                        <a:rPr lang="en-US" sz="4200" i="1" kern="100" dirty="0" err="1">
                          <a:effectLst/>
                          <a:latin typeface="Times New Roman" panose="02020603050405020304" pitchFamily="18" charset="0"/>
                          <a:cs typeface="Times New Roman" panose="02020603050405020304" pitchFamily="18" charset="0"/>
                        </a:rPr>
                        <a:t>hài</a:t>
                      </a:r>
                      <a:r>
                        <a:rPr lang="en-US" sz="4200" i="1" kern="100" dirty="0">
                          <a:effectLst/>
                          <a:latin typeface="Times New Roman" panose="02020603050405020304" pitchFamily="18" charset="0"/>
                          <a:cs typeface="Times New Roman" panose="02020603050405020304" pitchFamily="18" charset="0"/>
                        </a:rPr>
                        <a:t> </a:t>
                      </a:r>
                      <a:r>
                        <a:rPr lang="en-US" sz="4200" i="1" kern="100" dirty="0" err="1">
                          <a:effectLst/>
                          <a:latin typeface="Times New Roman" panose="02020603050405020304" pitchFamily="18" charset="0"/>
                          <a:cs typeface="Times New Roman" panose="02020603050405020304" pitchFamily="18" charset="0"/>
                        </a:rPr>
                        <a:t>đồng</a:t>
                      </a:r>
                      <a:r>
                        <a:rPr lang="en-US" sz="4200" i="1" kern="100" dirty="0">
                          <a:effectLst/>
                          <a:latin typeface="Times New Roman" panose="02020603050405020304" pitchFamily="18" charset="0"/>
                          <a:cs typeface="Times New Roman" panose="02020603050405020304" pitchFamily="18" charset="0"/>
                        </a:rPr>
                        <a:t>, </a:t>
                      </a:r>
                      <a:r>
                        <a:rPr lang="en-US" sz="4200" i="1" kern="100" dirty="0" err="1">
                          <a:effectLst/>
                          <a:latin typeface="Times New Roman" panose="02020603050405020304" pitchFamily="18" charset="0"/>
                          <a:cs typeface="Times New Roman" panose="02020603050405020304" pitchFamily="18" charset="0"/>
                        </a:rPr>
                        <a:t>thư</a:t>
                      </a:r>
                      <a:r>
                        <a:rPr lang="en-US" sz="4200" i="1" kern="100" dirty="0">
                          <a:effectLst/>
                          <a:latin typeface="Times New Roman" panose="02020603050405020304" pitchFamily="18" charset="0"/>
                          <a:cs typeface="Times New Roman" panose="02020603050405020304" pitchFamily="18" charset="0"/>
                        </a:rPr>
                        <a:t> </a:t>
                      </a:r>
                      <a:r>
                        <a:rPr lang="en-US" sz="4200" i="1" kern="100" dirty="0" err="1">
                          <a:effectLst/>
                          <a:latin typeface="Times New Roman" panose="02020603050405020304" pitchFamily="18" charset="0"/>
                          <a:cs typeface="Times New Roman" panose="02020603050405020304" pitchFamily="18" charset="0"/>
                        </a:rPr>
                        <a:t>đồng</a:t>
                      </a:r>
                      <a:r>
                        <a:rPr lang="en-US" sz="4200" i="1" kern="100" dirty="0">
                          <a:effectLst/>
                          <a:latin typeface="Times New Roman" panose="02020603050405020304" pitchFamily="18" charset="0"/>
                          <a:cs typeface="Times New Roman" panose="02020603050405020304" pitchFamily="18" charset="0"/>
                        </a:rPr>
                        <a:t>, </a:t>
                      </a:r>
                      <a:r>
                        <a:rPr lang="en-US" sz="4200" i="1" kern="100" dirty="0" err="1">
                          <a:effectLst/>
                          <a:latin typeface="Times New Roman" panose="02020603050405020304" pitchFamily="18" charset="0"/>
                          <a:cs typeface="Times New Roman" panose="02020603050405020304" pitchFamily="18" charset="0"/>
                        </a:rPr>
                        <a:t>đồng</a:t>
                      </a:r>
                      <a:r>
                        <a:rPr lang="en-US" sz="4200" i="1" kern="100" dirty="0">
                          <a:effectLst/>
                          <a:latin typeface="Times New Roman" panose="02020603050405020304" pitchFamily="18" charset="0"/>
                          <a:cs typeface="Times New Roman" panose="02020603050405020304" pitchFamily="18" charset="0"/>
                        </a:rPr>
                        <a:t> </a:t>
                      </a:r>
                      <a:r>
                        <a:rPr lang="en-US" sz="4200" i="1" kern="100" dirty="0" err="1">
                          <a:effectLst/>
                          <a:latin typeface="Times New Roman" panose="02020603050405020304" pitchFamily="18" charset="0"/>
                          <a:cs typeface="Times New Roman" panose="02020603050405020304" pitchFamily="18" charset="0"/>
                        </a:rPr>
                        <a:t>dao</a:t>
                      </a:r>
                      <a:r>
                        <a:rPr lang="en-US" sz="4200" i="1" kern="100" dirty="0">
                          <a:effectLst/>
                          <a:latin typeface="Times New Roman" panose="02020603050405020304" pitchFamily="18" charset="0"/>
                          <a:cs typeface="Times New Roman" panose="02020603050405020304" pitchFamily="18" charset="0"/>
                        </a:rPr>
                        <a:t>,...</a:t>
                      </a:r>
                      <a:endParaRPr lang="en-US" sz="4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extLst>
                  <a:ext uri="{0D108BD9-81ED-4DB2-BD59-A6C34878D82A}">
                    <a16:rowId xmlns:a16="http://schemas.microsoft.com/office/drawing/2014/main" val="3894311394"/>
                  </a:ext>
                </a:extLst>
              </a:tr>
              <a:tr h="1077583">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đồng2</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marR="80645" indent="36830"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con </a:t>
                      </a:r>
                      <a:r>
                        <a:rPr lang="en-US" sz="4200" kern="100" dirty="0" err="1">
                          <a:effectLst/>
                          <a:latin typeface="Times New Roman" panose="02020603050405020304" pitchFamily="18" charset="0"/>
                          <a:cs typeface="Times New Roman" panose="02020603050405020304" pitchFamily="18" charset="0"/>
                        </a:rPr>
                        <a:t>ngươi</a:t>
                      </a:r>
                      <a:r>
                        <a:rPr lang="en-US" sz="4200" kern="100" dirty="0">
                          <a:effectLst/>
                          <a:latin typeface="Times New Roman" panose="02020603050405020304" pitchFamily="18" charset="0"/>
                          <a:cs typeface="Times New Roman" panose="02020603050405020304" pitchFamily="18" charset="0"/>
                        </a:rPr>
                        <a:t> </a:t>
                      </a:r>
                      <a:r>
                        <a:rPr lang="en-US" sz="4200" kern="100" dirty="0" err="1">
                          <a:effectLst/>
                          <a:latin typeface="Times New Roman" panose="02020603050405020304" pitchFamily="18" charset="0"/>
                          <a:cs typeface="Times New Roman" panose="02020603050405020304" pitchFamily="18" charset="0"/>
                        </a:rPr>
                        <a:t>mắt</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algn="ctr">
                        <a:lnSpc>
                          <a:spcPct val="100000"/>
                        </a:lnSpc>
                        <a:spcAft>
                          <a:spcPts val="0"/>
                        </a:spcAft>
                      </a:pPr>
                      <a:r>
                        <a:rPr lang="en-US" sz="4200" i="1" kern="100" dirty="0" err="1">
                          <a:effectLst/>
                          <a:latin typeface="Times New Roman" panose="02020603050405020304" pitchFamily="18" charset="0"/>
                          <a:cs typeface="Times New Roman" panose="02020603050405020304" pitchFamily="18" charset="0"/>
                        </a:rPr>
                        <a:t>đồng</a:t>
                      </a:r>
                      <a:r>
                        <a:rPr lang="en-US" sz="4200" i="1" kern="100" dirty="0">
                          <a:effectLst/>
                          <a:latin typeface="Times New Roman" panose="02020603050405020304" pitchFamily="18" charset="0"/>
                          <a:cs typeface="Times New Roman" panose="02020603050405020304" pitchFamily="18" charset="0"/>
                        </a:rPr>
                        <a:t> </a:t>
                      </a:r>
                      <a:r>
                        <a:rPr lang="en-US" sz="4200" i="1" kern="100" dirty="0" err="1">
                          <a:effectLst/>
                          <a:latin typeface="Times New Roman" panose="02020603050405020304" pitchFamily="18" charset="0"/>
                          <a:cs typeface="Times New Roman" panose="02020603050405020304" pitchFamily="18" charset="0"/>
                        </a:rPr>
                        <a:t>tử</a:t>
                      </a:r>
                      <a:r>
                        <a:rPr lang="en-US" sz="4200" i="1" kern="100" dirty="0">
                          <a:effectLst/>
                          <a:latin typeface="Times New Roman" panose="02020603050405020304" pitchFamily="18" charset="0"/>
                          <a:cs typeface="Times New Roman" panose="02020603050405020304" pitchFamily="18" charset="0"/>
                        </a:rPr>
                        <a:t>,...</a:t>
                      </a:r>
                      <a:endParaRPr lang="en-US" sz="4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extLst>
                  <a:ext uri="{0D108BD9-81ED-4DB2-BD59-A6C34878D82A}">
                    <a16:rowId xmlns:a16="http://schemas.microsoft.com/office/drawing/2014/main" val="2251897029"/>
                  </a:ext>
                </a:extLst>
              </a:tr>
              <a:tr h="1154419">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đồng3</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marR="80645" indent="36830" algn="ctr">
                        <a:lnSpc>
                          <a:spcPct val="100000"/>
                        </a:lnSpc>
                        <a:spcAft>
                          <a:spcPts val="0"/>
                        </a:spcAft>
                      </a:pPr>
                      <a:r>
                        <a:rPr lang="en-US" sz="4200" kern="100" dirty="0" err="1">
                          <a:effectLst/>
                          <a:latin typeface="Times New Roman" panose="02020603050405020304" pitchFamily="18" charset="0"/>
                          <a:cs typeface="Times New Roman" panose="02020603050405020304" pitchFamily="18" charset="0"/>
                        </a:rPr>
                        <a:t>một</a:t>
                      </a:r>
                      <a:r>
                        <a:rPr lang="en-US" sz="4200" kern="100" dirty="0">
                          <a:effectLst/>
                          <a:latin typeface="Times New Roman" panose="02020603050405020304" pitchFamily="18" charset="0"/>
                          <a:cs typeface="Times New Roman" panose="02020603050405020304" pitchFamily="18" charset="0"/>
                        </a:rPr>
                        <a:t> </a:t>
                      </a:r>
                      <a:r>
                        <a:rPr lang="en-US" sz="4200" kern="100" dirty="0" err="1">
                          <a:effectLst/>
                          <a:latin typeface="Times New Roman" panose="02020603050405020304" pitchFamily="18" charset="0"/>
                          <a:cs typeface="Times New Roman" panose="02020603050405020304" pitchFamily="18" charset="0"/>
                        </a:rPr>
                        <a:t>loại</a:t>
                      </a:r>
                      <a:r>
                        <a:rPr lang="en-US" sz="4200" kern="100" dirty="0">
                          <a:effectLst/>
                          <a:latin typeface="Times New Roman" panose="02020603050405020304" pitchFamily="18" charset="0"/>
                          <a:cs typeface="Times New Roman" panose="02020603050405020304" pitchFamily="18" charset="0"/>
                        </a:rPr>
                        <a:t> </a:t>
                      </a:r>
                      <a:r>
                        <a:rPr lang="en-US" sz="4200" kern="100" dirty="0" err="1">
                          <a:effectLst/>
                          <a:latin typeface="Times New Roman" panose="02020603050405020304" pitchFamily="18" charset="0"/>
                          <a:cs typeface="Times New Roman" panose="02020603050405020304" pitchFamily="18" charset="0"/>
                        </a:rPr>
                        <a:t>kim</a:t>
                      </a:r>
                      <a:r>
                        <a:rPr lang="en-US" sz="4200" kern="100" dirty="0">
                          <a:effectLst/>
                          <a:latin typeface="Times New Roman" panose="02020603050405020304" pitchFamily="18" charset="0"/>
                          <a:cs typeface="Times New Roman" panose="02020603050405020304" pitchFamily="18" charset="0"/>
                        </a:rPr>
                        <a:t> </a:t>
                      </a:r>
                      <a:r>
                        <a:rPr lang="en-US" sz="4200" kern="100" dirty="0" err="1">
                          <a:effectLst/>
                          <a:latin typeface="Times New Roman" panose="02020603050405020304" pitchFamily="18" charset="0"/>
                          <a:cs typeface="Times New Roman" panose="02020603050405020304" pitchFamily="18" charset="0"/>
                        </a:rPr>
                        <a:t>loại</a:t>
                      </a:r>
                      <a:r>
                        <a:rPr lang="en-US" sz="4200" kern="100" dirty="0">
                          <a:effectLst/>
                          <a:latin typeface="Times New Roman" panose="02020603050405020304" pitchFamily="18" charset="0"/>
                          <a:cs typeface="Times New Roman" panose="02020603050405020304" pitchFamily="18" charset="0"/>
                        </a:rPr>
                        <a:t> (</a:t>
                      </a:r>
                      <a:r>
                        <a:rPr lang="en-US" sz="4200" kern="100" dirty="0" err="1">
                          <a:effectLst/>
                          <a:latin typeface="Times New Roman" panose="02020603050405020304" pitchFamily="18" charset="0"/>
                          <a:cs typeface="Times New Roman" panose="02020603050405020304" pitchFamily="18" charset="0"/>
                        </a:rPr>
                        <a:t>kí</a:t>
                      </a:r>
                      <a:r>
                        <a:rPr lang="en-US" sz="4200" kern="100" dirty="0">
                          <a:effectLst/>
                          <a:latin typeface="Times New Roman" panose="02020603050405020304" pitchFamily="18" charset="0"/>
                          <a:cs typeface="Times New Roman" panose="02020603050405020304" pitchFamily="18" charset="0"/>
                        </a:rPr>
                        <a:t> </a:t>
                      </a:r>
                      <a:r>
                        <a:rPr lang="en-US" sz="4200" kern="100" dirty="0" err="1">
                          <a:effectLst/>
                          <a:latin typeface="Times New Roman" panose="02020603050405020304" pitchFamily="18" charset="0"/>
                          <a:cs typeface="Times New Roman" panose="02020603050405020304" pitchFamily="18" charset="0"/>
                        </a:rPr>
                        <a:t>hiệu</a:t>
                      </a:r>
                      <a:r>
                        <a:rPr lang="en-US" sz="4200" kern="100" dirty="0">
                          <a:effectLst/>
                          <a:latin typeface="Times New Roman" panose="02020603050405020304" pitchFamily="18" charset="0"/>
                          <a:cs typeface="Times New Roman" panose="02020603050405020304" pitchFamily="18" charset="0"/>
                        </a:rPr>
                        <a:t> Cu)</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algn="ctr">
                        <a:lnSpc>
                          <a:spcPct val="100000"/>
                        </a:lnSpc>
                        <a:spcAft>
                          <a:spcPts val="0"/>
                        </a:spcAft>
                      </a:pPr>
                      <a:r>
                        <a:rPr lang="en-US" sz="4200" i="1" kern="100" dirty="0" err="1">
                          <a:effectLst/>
                          <a:latin typeface="Times New Roman" panose="02020603050405020304" pitchFamily="18" charset="0"/>
                          <a:cs typeface="Times New Roman" panose="02020603050405020304" pitchFamily="18" charset="0"/>
                        </a:rPr>
                        <a:t>đồng</a:t>
                      </a:r>
                      <a:r>
                        <a:rPr lang="en-US" sz="4200" i="1" kern="100" dirty="0">
                          <a:effectLst/>
                          <a:latin typeface="Times New Roman" panose="02020603050405020304" pitchFamily="18" charset="0"/>
                          <a:cs typeface="Times New Roman" panose="02020603050405020304" pitchFamily="18" charset="0"/>
                        </a:rPr>
                        <a:t> </a:t>
                      </a:r>
                      <a:r>
                        <a:rPr lang="en-US" sz="4200" i="1" kern="100" dirty="0" err="1">
                          <a:effectLst/>
                          <a:latin typeface="Times New Roman" panose="02020603050405020304" pitchFamily="18" charset="0"/>
                          <a:cs typeface="Times New Roman" panose="02020603050405020304" pitchFamily="18" charset="0"/>
                        </a:rPr>
                        <a:t>trụ</a:t>
                      </a:r>
                      <a:r>
                        <a:rPr lang="en-US" sz="4200" i="1" kern="100" dirty="0">
                          <a:effectLst/>
                          <a:latin typeface="Times New Roman" panose="02020603050405020304" pitchFamily="18" charset="0"/>
                          <a:cs typeface="Times New Roman" panose="02020603050405020304" pitchFamily="18" charset="0"/>
                        </a:rPr>
                        <a:t>,...</a:t>
                      </a:r>
                      <a:endParaRPr lang="en-US" sz="4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extLst>
                  <a:ext uri="{0D108BD9-81ED-4DB2-BD59-A6C34878D82A}">
                    <a16:rowId xmlns:a16="http://schemas.microsoft.com/office/drawing/2014/main" val="1544538354"/>
                  </a:ext>
                </a:extLst>
              </a:tr>
              <a:tr h="2155167">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đồng4</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marR="80645" indent="36830" algn="ctr">
                        <a:lnSpc>
                          <a:spcPct val="100000"/>
                        </a:lnSpc>
                        <a:spcAft>
                          <a:spcPts val="0"/>
                        </a:spcAft>
                      </a:pPr>
                      <a:r>
                        <a:rPr lang="en-US" sz="4200" kern="100" dirty="0" err="1">
                          <a:effectLst/>
                          <a:latin typeface="Times New Roman" panose="02020603050405020304" pitchFamily="18" charset="0"/>
                          <a:cs typeface="Times New Roman" panose="02020603050405020304" pitchFamily="18" charset="0"/>
                        </a:rPr>
                        <a:t>cùng</a:t>
                      </a:r>
                      <a:r>
                        <a:rPr lang="en-US" sz="4200" kern="100" dirty="0">
                          <a:effectLst/>
                          <a:latin typeface="Times New Roman" panose="02020603050405020304" pitchFamily="18" charset="0"/>
                          <a:cs typeface="Times New Roman" panose="02020603050405020304" pitchFamily="18" charset="0"/>
                        </a:rPr>
                        <a:t>, </a:t>
                      </a:r>
                      <a:r>
                        <a:rPr lang="en-US" sz="4200" kern="100" dirty="0" err="1">
                          <a:effectLst/>
                          <a:latin typeface="Times New Roman" panose="02020603050405020304" pitchFamily="18" charset="0"/>
                          <a:cs typeface="Times New Roman" panose="02020603050405020304" pitchFamily="18" charset="0"/>
                        </a:rPr>
                        <a:t>cùng</a:t>
                      </a:r>
                      <a:r>
                        <a:rPr lang="en-US" sz="4200" kern="100" dirty="0">
                          <a:effectLst/>
                          <a:latin typeface="Times New Roman" panose="02020603050405020304" pitchFamily="18" charset="0"/>
                          <a:cs typeface="Times New Roman" panose="02020603050405020304" pitchFamily="18" charset="0"/>
                        </a:rPr>
                        <a:t> </a:t>
                      </a:r>
                      <a:r>
                        <a:rPr lang="en-US" sz="4200" kern="100" dirty="0" err="1">
                          <a:effectLst/>
                          <a:latin typeface="Times New Roman" panose="02020603050405020304" pitchFamily="18" charset="0"/>
                          <a:cs typeface="Times New Roman" panose="02020603050405020304" pitchFamily="18" charset="0"/>
                        </a:rPr>
                        <a:t>nhau</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algn="ctr">
                        <a:lnSpc>
                          <a:spcPct val="100000"/>
                        </a:lnSpc>
                        <a:spcAft>
                          <a:spcPts val="0"/>
                        </a:spcAft>
                      </a:pPr>
                      <a:r>
                        <a:rPr lang="en-US" sz="4200" i="1" kern="100" dirty="0" err="1">
                          <a:effectLst/>
                          <a:latin typeface="Times New Roman" panose="02020603050405020304" pitchFamily="18" charset="0"/>
                          <a:cs typeface="Times New Roman" panose="02020603050405020304" pitchFamily="18" charset="0"/>
                        </a:rPr>
                        <a:t>đồng</a:t>
                      </a:r>
                      <a:r>
                        <a:rPr lang="en-US" sz="4200" i="1" kern="100" dirty="0">
                          <a:effectLst/>
                          <a:latin typeface="Times New Roman" panose="02020603050405020304" pitchFamily="18" charset="0"/>
                          <a:cs typeface="Times New Roman" panose="02020603050405020304" pitchFamily="18" charset="0"/>
                        </a:rPr>
                        <a:t> </a:t>
                      </a:r>
                      <a:r>
                        <a:rPr lang="en-US" sz="4200" i="1" kern="100" dirty="0" err="1">
                          <a:effectLst/>
                          <a:latin typeface="Times New Roman" panose="02020603050405020304" pitchFamily="18" charset="0"/>
                          <a:cs typeface="Times New Roman" panose="02020603050405020304" pitchFamily="18" charset="0"/>
                        </a:rPr>
                        <a:t>bào</a:t>
                      </a:r>
                      <a:r>
                        <a:rPr lang="en-US" sz="4200" i="1" kern="100" dirty="0">
                          <a:effectLst/>
                          <a:latin typeface="Times New Roman" panose="02020603050405020304" pitchFamily="18" charset="0"/>
                          <a:cs typeface="Times New Roman" panose="02020603050405020304" pitchFamily="18" charset="0"/>
                        </a:rPr>
                        <a:t>, </a:t>
                      </a:r>
                      <a:r>
                        <a:rPr lang="en-US" sz="4200" i="1" kern="100" dirty="0" err="1">
                          <a:effectLst/>
                          <a:latin typeface="Times New Roman" panose="02020603050405020304" pitchFamily="18" charset="0"/>
                          <a:cs typeface="Times New Roman" panose="02020603050405020304" pitchFamily="18" charset="0"/>
                        </a:rPr>
                        <a:t>đồng</a:t>
                      </a:r>
                      <a:r>
                        <a:rPr lang="en-US" sz="4200" i="1" kern="100" dirty="0">
                          <a:effectLst/>
                          <a:latin typeface="Times New Roman" panose="02020603050405020304" pitchFamily="18" charset="0"/>
                          <a:cs typeface="Times New Roman" panose="02020603050405020304" pitchFamily="18" charset="0"/>
                        </a:rPr>
                        <a:t> </a:t>
                      </a:r>
                      <a:r>
                        <a:rPr lang="en-US" sz="4200" i="1" kern="100" dirty="0" err="1">
                          <a:effectLst/>
                          <a:latin typeface="Times New Roman" panose="02020603050405020304" pitchFamily="18" charset="0"/>
                          <a:cs typeface="Times New Roman" panose="02020603050405020304" pitchFamily="18" charset="0"/>
                        </a:rPr>
                        <a:t>hương</a:t>
                      </a:r>
                      <a:r>
                        <a:rPr lang="en-US" sz="4200" i="1" kern="100" dirty="0">
                          <a:effectLst/>
                          <a:latin typeface="Times New Roman" panose="02020603050405020304" pitchFamily="18" charset="0"/>
                          <a:cs typeface="Times New Roman" panose="02020603050405020304" pitchFamily="18" charset="0"/>
                        </a:rPr>
                        <a:t>, </a:t>
                      </a:r>
                      <a:r>
                        <a:rPr lang="en-US" sz="4200" i="1" kern="100" dirty="0" err="1">
                          <a:effectLst/>
                          <a:latin typeface="Times New Roman" panose="02020603050405020304" pitchFamily="18" charset="0"/>
                          <a:cs typeface="Times New Roman" panose="02020603050405020304" pitchFamily="18" charset="0"/>
                        </a:rPr>
                        <a:t>đồng</a:t>
                      </a:r>
                      <a:r>
                        <a:rPr lang="en-US" sz="4200" i="1" kern="100" dirty="0">
                          <a:effectLst/>
                          <a:latin typeface="Times New Roman" panose="02020603050405020304" pitchFamily="18" charset="0"/>
                          <a:cs typeface="Times New Roman" panose="02020603050405020304" pitchFamily="18" charset="0"/>
                        </a:rPr>
                        <a:t> minh, </a:t>
                      </a:r>
                      <a:r>
                        <a:rPr lang="en-US" sz="4200" i="1" kern="100" dirty="0" err="1">
                          <a:effectLst/>
                          <a:latin typeface="Times New Roman" panose="02020603050405020304" pitchFamily="18" charset="0"/>
                          <a:cs typeface="Times New Roman" panose="02020603050405020304" pitchFamily="18" charset="0"/>
                        </a:rPr>
                        <a:t>đồng</a:t>
                      </a:r>
                      <a:r>
                        <a:rPr lang="en-US" sz="4200" i="1" kern="100" dirty="0">
                          <a:effectLst/>
                          <a:latin typeface="Times New Roman" panose="02020603050405020304" pitchFamily="18" charset="0"/>
                          <a:cs typeface="Times New Roman" panose="02020603050405020304" pitchFamily="18" charset="0"/>
                        </a:rPr>
                        <a:t> cam </a:t>
                      </a:r>
                      <a:r>
                        <a:rPr lang="en-US" sz="4200" i="1" kern="100" dirty="0" err="1">
                          <a:effectLst/>
                          <a:latin typeface="Times New Roman" panose="02020603050405020304" pitchFamily="18" charset="0"/>
                          <a:cs typeface="Times New Roman" panose="02020603050405020304" pitchFamily="18" charset="0"/>
                        </a:rPr>
                        <a:t>cộng</a:t>
                      </a:r>
                      <a:r>
                        <a:rPr lang="en-US" sz="4200" i="1" kern="100" dirty="0">
                          <a:effectLst/>
                          <a:latin typeface="Times New Roman" panose="02020603050405020304" pitchFamily="18" charset="0"/>
                          <a:cs typeface="Times New Roman" panose="02020603050405020304" pitchFamily="18" charset="0"/>
                        </a:rPr>
                        <a:t> </a:t>
                      </a:r>
                      <a:r>
                        <a:rPr lang="en-US" sz="4200" i="1" kern="100" dirty="0" err="1">
                          <a:effectLst/>
                          <a:latin typeface="Times New Roman" panose="02020603050405020304" pitchFamily="18" charset="0"/>
                          <a:cs typeface="Times New Roman" panose="02020603050405020304" pitchFamily="18" charset="0"/>
                        </a:rPr>
                        <a:t>khổ</a:t>
                      </a:r>
                      <a:r>
                        <a:rPr lang="en-US" sz="4200" i="1" kern="100" dirty="0">
                          <a:effectLst/>
                          <a:latin typeface="Times New Roman" panose="02020603050405020304" pitchFamily="18" charset="0"/>
                          <a:cs typeface="Times New Roman" panose="02020603050405020304" pitchFamily="18" charset="0"/>
                        </a:rPr>
                        <a:t>,...</a:t>
                      </a:r>
                      <a:endParaRPr lang="en-US" sz="4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extLst>
                  <a:ext uri="{0D108BD9-81ED-4DB2-BD59-A6C34878D82A}">
                    <a16:rowId xmlns:a16="http://schemas.microsoft.com/office/drawing/2014/main" val="2327594097"/>
                  </a:ext>
                </a:extLst>
              </a:tr>
            </a:tbl>
          </a:graphicData>
        </a:graphic>
      </p:graphicFrame>
    </p:spTree>
    <p:extLst>
      <p:ext uri="{BB962C8B-B14F-4D97-AF65-F5344CB8AC3E}">
        <p14:creationId xmlns:p14="http://schemas.microsoft.com/office/powerpoint/2010/main" val="181499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4EA">
            <a:alpha val="15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0A19E4-0835-B9F4-D435-339FDA277E50}"/>
              </a:ext>
            </a:extLst>
          </p:cNvPr>
          <p:cNvSpPr/>
          <p:nvPr/>
        </p:nvSpPr>
        <p:spPr>
          <a:xfrm>
            <a:off x="693056" y="474304"/>
            <a:ext cx="14013544" cy="769441"/>
          </a:xfrm>
          <a:prstGeom prst="rect">
            <a:avLst/>
          </a:prstGeom>
        </p:spPr>
        <p:txBody>
          <a:bodyPr wrap="square">
            <a:spAutoFit/>
          </a:bodyPr>
          <a:lstStyle/>
          <a:p>
            <a:pPr defTabSz="913840">
              <a:spcBef>
                <a:spcPts val="645"/>
              </a:spcBef>
              <a:buClr>
                <a:srgbClr val="231F20"/>
              </a:buClr>
              <a:buSzPts val="1200"/>
              <a:tabLst>
                <a:tab pos="762635" algn="l"/>
              </a:tabLs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dễ</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nhầm</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lẫn</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Freeform 2">
            <a:extLst>
              <a:ext uri="{FF2B5EF4-FFF2-40B4-BE49-F238E27FC236}">
                <a16:creationId xmlns:a16="http://schemas.microsoft.com/office/drawing/2014/main" id="{604E1524-D31D-FA71-D637-54FD71FA8571}"/>
              </a:ext>
            </a:extLst>
          </p:cNvPr>
          <p:cNvSpPr/>
          <p:nvPr/>
        </p:nvSpPr>
        <p:spPr>
          <a:xfrm>
            <a:off x="-4570209" y="8377390"/>
            <a:ext cx="9140417" cy="8043567"/>
          </a:xfrm>
          <a:custGeom>
            <a:avLst/>
            <a:gdLst/>
            <a:ahLst/>
            <a:cxnLst/>
            <a:rect l="l" t="t" r="r" b="b"/>
            <a:pathLst>
              <a:path w="9140417" h="8043567">
                <a:moveTo>
                  <a:pt x="0" y="0"/>
                </a:moveTo>
                <a:lnTo>
                  <a:pt x="9140417" y="0"/>
                </a:lnTo>
                <a:lnTo>
                  <a:pt x="9140417" y="8043567"/>
                </a:lnTo>
                <a:lnTo>
                  <a:pt x="0" y="804356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a:ln cap="sq">
            <a:noFill/>
            <a:prstDash val="solid"/>
            <a:miter/>
          </a:ln>
        </p:spPr>
        <p:txBody>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331907495"/>
              </p:ext>
            </p:extLst>
          </p:nvPr>
        </p:nvGraphicFramePr>
        <p:xfrm>
          <a:off x="838200" y="1562180"/>
          <a:ext cx="16992600" cy="8250515"/>
        </p:xfrm>
        <a:graphic>
          <a:graphicData uri="http://schemas.openxmlformats.org/drawingml/2006/table">
            <a:tbl>
              <a:tblPr firstRow="1" bandRow="1">
                <a:tableStyleId>{5940675A-B579-460E-94D1-54222C63F5DA}</a:tableStyleId>
              </a:tblPr>
              <a:tblGrid>
                <a:gridCol w="2797562">
                  <a:extLst>
                    <a:ext uri="{9D8B030D-6E8A-4147-A177-3AD203B41FA5}">
                      <a16:colId xmlns:a16="http://schemas.microsoft.com/office/drawing/2014/main" val="2141542465"/>
                    </a:ext>
                  </a:extLst>
                </a:gridCol>
                <a:gridCol w="6934563">
                  <a:extLst>
                    <a:ext uri="{9D8B030D-6E8A-4147-A177-3AD203B41FA5}">
                      <a16:colId xmlns:a16="http://schemas.microsoft.com/office/drawing/2014/main" val="4077074281"/>
                    </a:ext>
                  </a:extLst>
                </a:gridCol>
                <a:gridCol w="7260475">
                  <a:extLst>
                    <a:ext uri="{9D8B030D-6E8A-4147-A177-3AD203B41FA5}">
                      <a16:colId xmlns:a16="http://schemas.microsoft.com/office/drawing/2014/main" val="333989180"/>
                    </a:ext>
                  </a:extLst>
                </a:gridCol>
              </a:tblGrid>
              <a:tr h="1932092">
                <a:tc>
                  <a:txBody>
                    <a:bodyPr/>
                    <a:lstStyle/>
                    <a:p>
                      <a:pPr indent="-16510" algn="ctr">
                        <a:lnSpc>
                          <a:spcPct val="100000"/>
                        </a:lnSpc>
                        <a:spcAft>
                          <a:spcPts val="0"/>
                        </a:spcAft>
                      </a:pPr>
                      <a:r>
                        <a:rPr lang="en-US" sz="4200" b="1" kern="100" dirty="0" err="1">
                          <a:effectLst/>
                          <a:latin typeface="Times New Roman" panose="02020603050405020304" pitchFamily="18" charset="0"/>
                          <a:cs typeface="Times New Roman" panose="02020603050405020304" pitchFamily="18" charset="0"/>
                        </a:rPr>
                        <a:t>Yếu</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tố</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Hán</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Việt</a:t>
                      </a:r>
                      <a:endParaRPr lang="en-US" sz="4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solidFill>
                      <a:schemeClr val="accent1">
                        <a:lumMod val="20000"/>
                        <a:lumOff val="80000"/>
                      </a:schemeClr>
                    </a:solidFill>
                  </a:tcPr>
                </a:tc>
                <a:tc>
                  <a:txBody>
                    <a:bodyPr/>
                    <a:lstStyle/>
                    <a:p>
                      <a:pPr indent="266700" algn="ctr">
                        <a:lnSpc>
                          <a:spcPct val="100000"/>
                        </a:lnSpc>
                        <a:spcAft>
                          <a:spcPts val="0"/>
                        </a:spcAft>
                      </a:pPr>
                      <a:r>
                        <a:rPr lang="en-US" sz="4200" b="1" kern="100" dirty="0" err="1">
                          <a:effectLst/>
                          <a:latin typeface="Times New Roman" panose="02020603050405020304" pitchFamily="18" charset="0"/>
                          <a:cs typeface="Times New Roman" panose="02020603050405020304" pitchFamily="18" charset="0"/>
                        </a:rPr>
                        <a:t>Nghĩa</a:t>
                      </a:r>
                      <a:endParaRPr lang="en-US" sz="4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solidFill>
                      <a:schemeClr val="accent1">
                        <a:lumMod val="20000"/>
                        <a:lumOff val="80000"/>
                      </a:schemeClr>
                    </a:solidFill>
                  </a:tcPr>
                </a:tc>
                <a:tc>
                  <a:txBody>
                    <a:bodyPr/>
                    <a:lstStyle/>
                    <a:p>
                      <a:pPr indent="266700" algn="ctr">
                        <a:lnSpc>
                          <a:spcPct val="100000"/>
                        </a:lnSpc>
                        <a:spcAft>
                          <a:spcPts val="0"/>
                        </a:spcAft>
                      </a:pPr>
                      <a:r>
                        <a:rPr lang="en-US" sz="4200" b="1" kern="100" dirty="0" err="1">
                          <a:effectLst/>
                          <a:latin typeface="Times New Roman" panose="02020603050405020304" pitchFamily="18" charset="0"/>
                          <a:cs typeface="Times New Roman" panose="02020603050405020304" pitchFamily="18" charset="0"/>
                        </a:rPr>
                        <a:t>Từ</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ngữ</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chứa</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yếu</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tố</a:t>
                      </a:r>
                      <a:r>
                        <a:rPr lang="en-US" sz="4200" b="1" kern="100" dirty="0">
                          <a:effectLst/>
                          <a:latin typeface="Times New Roman" panose="02020603050405020304" pitchFamily="18" charset="0"/>
                          <a:cs typeface="Times New Roman" panose="02020603050405020304" pitchFamily="18" charset="0"/>
                        </a:rPr>
                        <a:t> </a:t>
                      </a:r>
                    </a:p>
                    <a:p>
                      <a:pPr indent="266700" algn="ctr">
                        <a:lnSpc>
                          <a:spcPct val="100000"/>
                        </a:lnSpc>
                        <a:spcAft>
                          <a:spcPts val="0"/>
                        </a:spcAft>
                      </a:pPr>
                      <a:r>
                        <a:rPr lang="en-US" sz="4200" b="1" kern="100" dirty="0" err="1">
                          <a:effectLst/>
                          <a:latin typeface="Times New Roman" panose="02020603050405020304" pitchFamily="18" charset="0"/>
                          <a:cs typeface="Times New Roman" panose="02020603050405020304" pitchFamily="18" charset="0"/>
                        </a:rPr>
                        <a:t>Hán</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Việt</a:t>
                      </a:r>
                      <a:endParaRPr lang="en-US" sz="4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solidFill>
                      <a:schemeClr val="accent1">
                        <a:lumMod val="20000"/>
                        <a:lumOff val="80000"/>
                      </a:schemeClr>
                    </a:solidFill>
                  </a:tcPr>
                </a:tc>
                <a:extLst>
                  <a:ext uri="{0D108BD9-81ED-4DB2-BD59-A6C34878D82A}">
                    <a16:rowId xmlns:a16="http://schemas.microsoft.com/office/drawing/2014/main" val="202147041"/>
                  </a:ext>
                </a:extLst>
              </a:tr>
              <a:tr h="2454239">
                <a:tc>
                  <a:txBody>
                    <a:bodyPr/>
                    <a:lstStyle/>
                    <a:p>
                      <a:pPr algn="ctr">
                        <a:lnSpc>
                          <a:spcPct val="100000"/>
                        </a:lnSpc>
                        <a:spcAft>
                          <a:spcPts val="0"/>
                        </a:spcAft>
                      </a:pPr>
                      <a:r>
                        <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marR="80645" indent="36830" algn="ctr">
                        <a:lnSpc>
                          <a:spcPct val="100000"/>
                        </a:lnSpc>
                        <a:spcAft>
                          <a:spcPts val="0"/>
                        </a:spcAft>
                      </a:pPr>
                      <a:r>
                        <a:rPr lang="en-US" sz="42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tầm</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lùng</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algn="ctr">
                        <a:lnSpc>
                          <a:spcPct val="100000"/>
                        </a:lnSpc>
                        <a:spcAft>
                          <a:spcPts val="0"/>
                        </a:spcAft>
                      </a:pPr>
                      <a:r>
                        <a:rPr lang="en-US" sz="42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ảo</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diệu</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extLst>
                  <a:ext uri="{0D108BD9-81ED-4DB2-BD59-A6C34878D82A}">
                    <a16:rowId xmlns:a16="http://schemas.microsoft.com/office/drawing/2014/main" val="2305047191"/>
                  </a:ext>
                </a:extLst>
              </a:tr>
              <a:tr h="966046">
                <a:tc>
                  <a:txBody>
                    <a:bodyPr/>
                    <a:lstStyle/>
                    <a:p>
                      <a:pPr algn="ctr">
                        <a:lnSpc>
                          <a:spcPct val="100000"/>
                        </a:lnSpc>
                        <a:spcAft>
                          <a:spcPts val="0"/>
                        </a:spcAft>
                      </a:pPr>
                      <a:r>
                        <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marR="80645" indent="36830" algn="ctr">
                        <a:lnSpc>
                          <a:spcPct val="100000"/>
                        </a:lnSpc>
                        <a:spcAft>
                          <a:spcPts val="0"/>
                        </a:spcAft>
                      </a:pPr>
                      <a:r>
                        <a:rPr lang="en-US" sz="42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sai</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biệt</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algn="ctr">
                        <a:lnSpc>
                          <a:spcPct val="100000"/>
                        </a:lnSpc>
                        <a:spcAft>
                          <a:spcPts val="0"/>
                        </a:spcAft>
                      </a:pPr>
                      <a:r>
                        <a:rPr lang="en-US" sz="42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extLst>
                  <a:ext uri="{0D108BD9-81ED-4DB2-BD59-A6C34878D82A}">
                    <a16:rowId xmlns:a16="http://schemas.microsoft.com/office/drawing/2014/main" val="3747819002"/>
                  </a:ext>
                </a:extLst>
              </a:tr>
              <a:tr h="966046">
                <a:tc>
                  <a:txBody>
                    <a:bodyPr/>
                    <a:lstStyle/>
                    <a:p>
                      <a:pPr algn="ctr">
                        <a:lnSpc>
                          <a:spcPct val="100000"/>
                        </a:lnSpc>
                        <a:spcAft>
                          <a:spcPts val="0"/>
                        </a:spcAft>
                      </a:pPr>
                      <a:r>
                        <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kì3</a:t>
                      </a:r>
                    </a:p>
                  </a:txBody>
                  <a:tcPr marL="9525" marR="9525" marT="0" marB="0" anchor="ctr">
                    <a:solidFill>
                      <a:schemeClr val="bg1"/>
                    </a:solidFill>
                  </a:tcPr>
                </a:tc>
                <a:tc>
                  <a:txBody>
                    <a:bodyPr/>
                    <a:lstStyle/>
                    <a:p>
                      <a:pPr marR="80645" indent="36830" algn="ctr">
                        <a:lnSpc>
                          <a:spcPct val="100000"/>
                        </a:lnSpc>
                        <a:spcAft>
                          <a:spcPts val="0"/>
                        </a:spcAft>
                      </a:pPr>
                      <a:r>
                        <a:rPr lang="en-US" sz="42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hạn</a:t>
                      </a:r>
                      <a:r>
                        <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algn="ctr">
                        <a:lnSpc>
                          <a:spcPct val="100000"/>
                        </a:lnSpc>
                        <a:spcAft>
                          <a:spcPts val="0"/>
                        </a:spcAft>
                      </a:pPr>
                      <a:r>
                        <a:rPr lang="en-US" sz="42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a:t>
                      </a:r>
                      <a:r>
                        <a:rPr lang="en-US" sz="4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4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extLst>
                  <a:ext uri="{0D108BD9-81ED-4DB2-BD59-A6C34878D82A}">
                    <a16:rowId xmlns:a16="http://schemas.microsoft.com/office/drawing/2014/main" val="601472378"/>
                  </a:ext>
                </a:extLst>
              </a:tr>
              <a:tr h="966046">
                <a:tc>
                  <a:txBody>
                    <a:bodyPr/>
                    <a:lstStyle/>
                    <a:p>
                      <a:pPr algn="ctr">
                        <a:lnSpc>
                          <a:spcPct val="100000"/>
                        </a:lnSpc>
                        <a:spcAft>
                          <a:spcPts val="0"/>
                        </a:spcAft>
                      </a:pPr>
                      <a:r>
                        <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kì4</a:t>
                      </a:r>
                    </a:p>
                  </a:txBody>
                  <a:tcPr marL="9525" marR="9525" marT="0" marB="0" anchor="ctr">
                    <a:solidFill>
                      <a:schemeClr val="bg1"/>
                    </a:solidFill>
                  </a:tcPr>
                </a:tc>
                <a:tc>
                  <a:txBody>
                    <a:bodyPr/>
                    <a:lstStyle/>
                    <a:p>
                      <a:pPr marR="80645" indent="36830" algn="ctr">
                        <a:lnSpc>
                          <a:spcPct val="100000"/>
                        </a:lnSpc>
                        <a:spcAft>
                          <a:spcPts val="0"/>
                        </a:spcAft>
                      </a:pPr>
                      <a:r>
                        <a:rPr lang="en-US" sz="42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cõi</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algn="ctr">
                        <a:lnSpc>
                          <a:spcPct val="100000"/>
                        </a:lnSpc>
                        <a:spcAft>
                          <a:spcPts val="0"/>
                        </a:spcAft>
                      </a:pPr>
                      <a:r>
                        <a:rPr lang="en-US" sz="4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 </a:t>
                      </a:r>
                      <a:r>
                        <a:rPr lang="en-US" sz="42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Kỳ</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Nma</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extLst>
                  <a:ext uri="{0D108BD9-81ED-4DB2-BD59-A6C34878D82A}">
                    <a16:rowId xmlns:a16="http://schemas.microsoft.com/office/drawing/2014/main" val="3167043826"/>
                  </a:ext>
                </a:extLst>
              </a:tr>
              <a:tr h="966046">
                <a:tc>
                  <a:txBody>
                    <a:bodyPr/>
                    <a:lstStyle/>
                    <a:p>
                      <a:pPr algn="ctr">
                        <a:lnSpc>
                          <a:spcPct val="100000"/>
                        </a:lnSpc>
                        <a:spcAft>
                          <a:spcPts val="0"/>
                        </a:spcAft>
                      </a:pPr>
                      <a:r>
                        <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kì5</a:t>
                      </a:r>
                    </a:p>
                  </a:txBody>
                  <a:tcPr marL="9525" marR="9525" marT="0" marB="0" anchor="ctr">
                    <a:solidFill>
                      <a:schemeClr val="bg1"/>
                    </a:solidFill>
                  </a:tcPr>
                </a:tc>
                <a:tc>
                  <a:txBody>
                    <a:bodyPr/>
                    <a:lstStyle/>
                    <a:p>
                      <a:pPr marR="80645" indent="36830" algn="ctr">
                        <a:lnSpc>
                          <a:spcPct val="100000"/>
                        </a:lnSpc>
                        <a:spcAft>
                          <a:spcPts val="0"/>
                        </a:spcAft>
                      </a:pPr>
                      <a:r>
                        <a:rPr lang="en-US" sz="42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cờ</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algn="ctr">
                        <a:lnSpc>
                          <a:spcPct val="100000"/>
                        </a:lnSpc>
                        <a:spcAft>
                          <a:spcPts val="0"/>
                        </a:spcAft>
                      </a:pPr>
                      <a:r>
                        <a:rPr lang="en-US" sz="42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cờ</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extLst>
                  <a:ext uri="{0D108BD9-81ED-4DB2-BD59-A6C34878D82A}">
                    <a16:rowId xmlns:a16="http://schemas.microsoft.com/office/drawing/2014/main" val="1571677473"/>
                  </a:ext>
                </a:extLst>
              </a:tr>
            </a:tbl>
          </a:graphicData>
        </a:graphic>
      </p:graphicFrame>
    </p:spTree>
    <p:extLst>
      <p:ext uri="{BB962C8B-B14F-4D97-AF65-F5344CB8AC3E}">
        <p14:creationId xmlns:p14="http://schemas.microsoft.com/office/powerpoint/2010/main" val="280174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4EA">
            <a:alpha val="15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0A19E4-0835-B9F4-D435-339FDA277E50}"/>
              </a:ext>
            </a:extLst>
          </p:cNvPr>
          <p:cNvSpPr/>
          <p:nvPr/>
        </p:nvSpPr>
        <p:spPr>
          <a:xfrm>
            <a:off x="693056" y="474304"/>
            <a:ext cx="140135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dễ</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nhầm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lẫn</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Freeform 2">
            <a:extLst>
              <a:ext uri="{FF2B5EF4-FFF2-40B4-BE49-F238E27FC236}">
                <a16:creationId xmlns:a16="http://schemas.microsoft.com/office/drawing/2014/main" id="{604E1524-D31D-FA71-D637-54FD71FA8571}"/>
              </a:ext>
            </a:extLst>
          </p:cNvPr>
          <p:cNvSpPr/>
          <p:nvPr/>
        </p:nvSpPr>
        <p:spPr>
          <a:xfrm>
            <a:off x="-4570209" y="8377390"/>
            <a:ext cx="9140417" cy="8043567"/>
          </a:xfrm>
          <a:custGeom>
            <a:avLst/>
            <a:gdLst/>
            <a:ahLst/>
            <a:cxnLst/>
            <a:rect l="l" t="t" r="r" b="b"/>
            <a:pathLst>
              <a:path w="9140417" h="8043567">
                <a:moveTo>
                  <a:pt x="0" y="0"/>
                </a:moveTo>
                <a:lnTo>
                  <a:pt x="9140417" y="0"/>
                </a:lnTo>
                <a:lnTo>
                  <a:pt x="9140417" y="8043567"/>
                </a:lnTo>
                <a:lnTo>
                  <a:pt x="0" y="804356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a:ln cap="sq">
            <a:noFill/>
            <a:prstDash val="solid"/>
            <a:miter/>
          </a:ln>
        </p:spPr>
        <p:txBody>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2010703801"/>
              </p:ext>
            </p:extLst>
          </p:nvPr>
        </p:nvGraphicFramePr>
        <p:xfrm>
          <a:off x="838200" y="1562180"/>
          <a:ext cx="16764001" cy="8321040"/>
        </p:xfrm>
        <a:graphic>
          <a:graphicData uri="http://schemas.openxmlformats.org/drawingml/2006/table">
            <a:tbl>
              <a:tblPr firstRow="1" bandRow="1">
                <a:tableStyleId>{5940675A-B579-460E-94D1-54222C63F5DA}</a:tableStyleId>
              </a:tblPr>
              <a:tblGrid>
                <a:gridCol w="2362200">
                  <a:extLst>
                    <a:ext uri="{9D8B030D-6E8A-4147-A177-3AD203B41FA5}">
                      <a16:colId xmlns:a16="http://schemas.microsoft.com/office/drawing/2014/main" val="2141542465"/>
                    </a:ext>
                  </a:extLst>
                </a:gridCol>
                <a:gridCol w="5867400">
                  <a:extLst>
                    <a:ext uri="{9D8B030D-6E8A-4147-A177-3AD203B41FA5}">
                      <a16:colId xmlns:a16="http://schemas.microsoft.com/office/drawing/2014/main" val="4077074281"/>
                    </a:ext>
                  </a:extLst>
                </a:gridCol>
                <a:gridCol w="8534401">
                  <a:extLst>
                    <a:ext uri="{9D8B030D-6E8A-4147-A177-3AD203B41FA5}">
                      <a16:colId xmlns:a16="http://schemas.microsoft.com/office/drawing/2014/main" val="333989180"/>
                    </a:ext>
                  </a:extLst>
                </a:gridCol>
              </a:tblGrid>
              <a:tr h="1097280">
                <a:tc>
                  <a:txBody>
                    <a:bodyPr/>
                    <a:lstStyle/>
                    <a:p>
                      <a:pPr indent="-16510" algn="ctr">
                        <a:lnSpc>
                          <a:spcPct val="100000"/>
                        </a:lnSpc>
                        <a:spcAft>
                          <a:spcPts val="0"/>
                        </a:spcAft>
                      </a:pPr>
                      <a:r>
                        <a:rPr lang="en-US" sz="4200" b="1" kern="100" dirty="0" err="1">
                          <a:effectLst/>
                          <a:latin typeface="Times New Roman" panose="02020603050405020304" pitchFamily="18" charset="0"/>
                          <a:cs typeface="Times New Roman" panose="02020603050405020304" pitchFamily="18" charset="0"/>
                        </a:rPr>
                        <a:t>Yếu</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tố</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Hán</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Việt</a:t>
                      </a:r>
                      <a:endParaRPr lang="en-US" sz="4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solidFill>
                      <a:schemeClr val="accent1">
                        <a:lumMod val="20000"/>
                        <a:lumOff val="80000"/>
                      </a:schemeClr>
                    </a:solidFill>
                  </a:tcPr>
                </a:tc>
                <a:tc>
                  <a:txBody>
                    <a:bodyPr/>
                    <a:lstStyle/>
                    <a:p>
                      <a:pPr indent="266700" algn="ctr">
                        <a:lnSpc>
                          <a:spcPct val="100000"/>
                        </a:lnSpc>
                        <a:spcAft>
                          <a:spcPts val="0"/>
                        </a:spcAft>
                      </a:pPr>
                      <a:r>
                        <a:rPr lang="en-US" sz="4200" b="1" kern="100" dirty="0" err="1">
                          <a:effectLst/>
                          <a:latin typeface="Times New Roman" panose="02020603050405020304" pitchFamily="18" charset="0"/>
                          <a:cs typeface="Times New Roman" panose="02020603050405020304" pitchFamily="18" charset="0"/>
                        </a:rPr>
                        <a:t>Nghĩa</a:t>
                      </a:r>
                      <a:endParaRPr lang="en-US" sz="4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solidFill>
                      <a:schemeClr val="accent1">
                        <a:lumMod val="20000"/>
                        <a:lumOff val="80000"/>
                      </a:schemeClr>
                    </a:solidFill>
                  </a:tcPr>
                </a:tc>
                <a:tc>
                  <a:txBody>
                    <a:bodyPr/>
                    <a:lstStyle/>
                    <a:p>
                      <a:pPr indent="266700" algn="ctr">
                        <a:lnSpc>
                          <a:spcPct val="100000"/>
                        </a:lnSpc>
                        <a:spcAft>
                          <a:spcPts val="0"/>
                        </a:spcAft>
                      </a:pPr>
                      <a:r>
                        <a:rPr lang="en-US" sz="4200" b="1" kern="100" dirty="0" err="1">
                          <a:effectLst/>
                          <a:latin typeface="Times New Roman" panose="02020603050405020304" pitchFamily="18" charset="0"/>
                          <a:cs typeface="Times New Roman" panose="02020603050405020304" pitchFamily="18" charset="0"/>
                        </a:rPr>
                        <a:t>Từ</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ngữ</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chứa</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yếu</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tố</a:t>
                      </a:r>
                      <a:r>
                        <a:rPr lang="en-US" sz="4200" b="1" kern="100" dirty="0">
                          <a:effectLst/>
                          <a:latin typeface="Times New Roman" panose="02020603050405020304" pitchFamily="18" charset="0"/>
                          <a:cs typeface="Times New Roman" panose="02020603050405020304" pitchFamily="18" charset="0"/>
                        </a:rPr>
                        <a:t> </a:t>
                      </a:r>
                    </a:p>
                    <a:p>
                      <a:pPr indent="266700" algn="ctr">
                        <a:lnSpc>
                          <a:spcPct val="100000"/>
                        </a:lnSpc>
                        <a:spcAft>
                          <a:spcPts val="0"/>
                        </a:spcAft>
                      </a:pPr>
                      <a:r>
                        <a:rPr lang="en-US" sz="4200" b="1" kern="100" dirty="0" err="1">
                          <a:effectLst/>
                          <a:latin typeface="Times New Roman" panose="02020603050405020304" pitchFamily="18" charset="0"/>
                          <a:cs typeface="Times New Roman" panose="02020603050405020304" pitchFamily="18" charset="0"/>
                        </a:rPr>
                        <a:t>Hán</a:t>
                      </a:r>
                      <a:r>
                        <a:rPr lang="en-US" sz="4200" b="1" kern="100" dirty="0">
                          <a:effectLst/>
                          <a:latin typeface="Times New Roman" panose="02020603050405020304" pitchFamily="18" charset="0"/>
                          <a:cs typeface="Times New Roman" panose="02020603050405020304" pitchFamily="18" charset="0"/>
                        </a:rPr>
                        <a:t> </a:t>
                      </a:r>
                      <a:r>
                        <a:rPr lang="en-US" sz="4200" b="1" kern="100" dirty="0" err="1">
                          <a:effectLst/>
                          <a:latin typeface="Times New Roman" panose="02020603050405020304" pitchFamily="18" charset="0"/>
                          <a:cs typeface="Times New Roman" panose="02020603050405020304" pitchFamily="18" charset="0"/>
                        </a:rPr>
                        <a:t>Việt</a:t>
                      </a:r>
                      <a:endParaRPr lang="en-US" sz="42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solidFill>
                      <a:schemeClr val="accent1">
                        <a:lumMod val="20000"/>
                        <a:lumOff val="80000"/>
                      </a:schemeClr>
                    </a:solidFill>
                  </a:tcPr>
                </a:tc>
                <a:extLst>
                  <a:ext uri="{0D108BD9-81ED-4DB2-BD59-A6C34878D82A}">
                    <a16:rowId xmlns:a16="http://schemas.microsoft.com/office/drawing/2014/main" val="202147041"/>
                  </a:ext>
                </a:extLst>
              </a:tr>
              <a:tr h="556260">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minh1</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marR="80645" indent="36830"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 </a:t>
                      </a:r>
                      <a:r>
                        <a:rPr lang="en-US" sz="4200" kern="100" dirty="0" err="1">
                          <a:effectLst/>
                          <a:latin typeface="Times New Roman" panose="02020603050405020304" pitchFamily="18" charset="0"/>
                          <a:cs typeface="Times New Roman" panose="02020603050405020304" pitchFamily="18" charset="0"/>
                        </a:rPr>
                        <a:t>sáng</a:t>
                      </a:r>
                      <a:endParaRPr lang="en-US" sz="4200" kern="100" dirty="0">
                        <a:effectLst/>
                        <a:latin typeface="Times New Roman" panose="02020603050405020304" pitchFamily="18" charset="0"/>
                        <a:cs typeface="Times New Roman" panose="02020603050405020304" pitchFamily="18" charset="0"/>
                      </a:endParaRPr>
                    </a:p>
                    <a:p>
                      <a:pPr marR="80645" indent="36830" algn="ctr">
                        <a:lnSpc>
                          <a:spcPct val="100000"/>
                        </a:lnSpc>
                        <a:spcAft>
                          <a:spcPts val="0"/>
                        </a:spcAft>
                      </a:pPr>
                      <a:r>
                        <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suốt</a:t>
                      </a:r>
                      <a:endPar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80645" indent="36830" algn="ctr">
                        <a:lnSpc>
                          <a:spcPct val="100000"/>
                        </a:lnSpc>
                        <a:spcAft>
                          <a:spcPts val="0"/>
                        </a:spcAft>
                      </a:pP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rõ</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algn="ctr">
                        <a:lnSpc>
                          <a:spcPct val="100000"/>
                        </a:lnSpc>
                        <a:spcAft>
                          <a:spcPts val="0"/>
                        </a:spcAft>
                      </a:pPr>
                      <a:r>
                        <a:rPr lang="en-US" sz="4200" i="1" kern="100" dirty="0">
                          <a:effectLst/>
                          <a:latin typeface="Times New Roman" panose="02020603050405020304" pitchFamily="18" charset="0"/>
                          <a:cs typeface="Times New Roman" panose="02020603050405020304" pitchFamily="18" charset="0"/>
                        </a:rPr>
                        <a:t>- minh </a:t>
                      </a:r>
                      <a:r>
                        <a:rPr lang="en-US" sz="4200" i="1" kern="100" dirty="0" err="1">
                          <a:effectLst/>
                          <a:latin typeface="Times New Roman" panose="02020603050405020304" pitchFamily="18" charset="0"/>
                          <a:cs typeface="Times New Roman" panose="02020603050405020304" pitchFamily="18" charset="0"/>
                        </a:rPr>
                        <a:t>nguyệt</a:t>
                      </a:r>
                      <a:r>
                        <a:rPr lang="en-US" sz="4200" i="1" kern="100" dirty="0">
                          <a:effectLst/>
                          <a:latin typeface="Times New Roman" panose="02020603050405020304" pitchFamily="18" charset="0"/>
                          <a:cs typeface="Times New Roman" panose="02020603050405020304" pitchFamily="18" charset="0"/>
                        </a:rPr>
                        <a:t>,</a:t>
                      </a:r>
                      <a:r>
                        <a:rPr lang="en-US" sz="4200" i="1" kern="100" baseline="0" dirty="0">
                          <a:effectLst/>
                          <a:latin typeface="Times New Roman" panose="02020603050405020304" pitchFamily="18" charset="0"/>
                          <a:cs typeface="Times New Roman" panose="02020603050405020304" pitchFamily="18" charset="0"/>
                        </a:rPr>
                        <a:t> minh </a:t>
                      </a:r>
                      <a:r>
                        <a:rPr lang="en-US" sz="4200" i="1" kern="100" baseline="0" dirty="0" err="1">
                          <a:effectLst/>
                          <a:latin typeface="Times New Roman" panose="02020603050405020304" pitchFamily="18" charset="0"/>
                          <a:cs typeface="Times New Roman" panose="02020603050405020304" pitchFamily="18" charset="0"/>
                        </a:rPr>
                        <a:t>tinh</a:t>
                      </a:r>
                      <a:r>
                        <a:rPr lang="en-US" sz="4200" i="1" kern="100" baseline="0" dirty="0">
                          <a:effectLst/>
                          <a:latin typeface="Times New Roman" panose="02020603050405020304" pitchFamily="18" charset="0"/>
                          <a:cs typeface="Times New Roman" panose="02020603050405020304" pitchFamily="18" charset="0"/>
                        </a:rPr>
                        <a:t>…</a:t>
                      </a:r>
                    </a:p>
                    <a:p>
                      <a:pPr marL="0" indent="0" algn="ctr">
                        <a:lnSpc>
                          <a:spcPct val="100000"/>
                        </a:lnSpc>
                        <a:spcAft>
                          <a:spcPts val="0"/>
                        </a:spcAft>
                        <a:buFontTx/>
                        <a:buNone/>
                      </a:pP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a:t>
                      </a:r>
                    </a:p>
                    <a:p>
                      <a:pPr marL="0" indent="0" algn="ctr">
                        <a:lnSpc>
                          <a:spcPct val="100000"/>
                        </a:lnSpc>
                        <a:spcAft>
                          <a:spcPts val="0"/>
                        </a:spcAft>
                        <a:buFontTx/>
                        <a:buNone/>
                      </a:pP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oan</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minh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extLst>
                  <a:ext uri="{0D108BD9-81ED-4DB2-BD59-A6C34878D82A}">
                    <a16:rowId xmlns:a16="http://schemas.microsoft.com/office/drawing/2014/main" val="3894311394"/>
                  </a:ext>
                </a:extLst>
              </a:tr>
              <a:tr h="556260">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minh2</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marR="80645" indent="36830"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 </a:t>
                      </a:r>
                      <a:r>
                        <a:rPr lang="en-US" sz="4200" kern="100" dirty="0" err="1">
                          <a:effectLst/>
                          <a:latin typeface="Times New Roman" panose="02020603050405020304" pitchFamily="18" charset="0"/>
                          <a:cs typeface="Times New Roman" panose="02020603050405020304" pitchFamily="18" charset="0"/>
                        </a:rPr>
                        <a:t>mù</a:t>
                      </a:r>
                      <a:r>
                        <a:rPr lang="en-US" sz="4200" kern="100" baseline="0" dirty="0">
                          <a:effectLst/>
                          <a:latin typeface="Times New Roman" panose="02020603050405020304" pitchFamily="18" charset="0"/>
                          <a:cs typeface="Times New Roman" panose="02020603050405020304" pitchFamily="18" charset="0"/>
                        </a:rPr>
                        <a:t> </a:t>
                      </a:r>
                      <a:r>
                        <a:rPr lang="en-US" sz="4200" kern="100" baseline="0" dirty="0" err="1">
                          <a:effectLst/>
                          <a:latin typeface="Times New Roman" panose="02020603050405020304" pitchFamily="18" charset="0"/>
                          <a:cs typeface="Times New Roman" panose="02020603050405020304" pitchFamily="18" charset="0"/>
                        </a:rPr>
                        <a:t>mịt</a:t>
                      </a:r>
                      <a:r>
                        <a:rPr lang="en-US" sz="4200" kern="100" baseline="0" dirty="0">
                          <a:effectLst/>
                          <a:latin typeface="Times New Roman" panose="02020603050405020304" pitchFamily="18" charset="0"/>
                          <a:cs typeface="Times New Roman" panose="02020603050405020304" pitchFamily="18" charset="0"/>
                        </a:rPr>
                        <a:t>, </a:t>
                      </a:r>
                      <a:r>
                        <a:rPr lang="en-US" sz="4200" kern="100" baseline="0" dirty="0" err="1">
                          <a:effectLst/>
                          <a:latin typeface="Times New Roman" panose="02020603050405020304" pitchFamily="18" charset="0"/>
                          <a:cs typeface="Times New Roman" panose="02020603050405020304" pitchFamily="18" charset="0"/>
                        </a:rPr>
                        <a:t>tối</a:t>
                      </a:r>
                      <a:r>
                        <a:rPr lang="en-US" sz="4200" kern="100" baseline="0" dirty="0">
                          <a:effectLst/>
                          <a:latin typeface="Times New Roman" panose="02020603050405020304" pitchFamily="18" charset="0"/>
                          <a:cs typeface="Times New Roman" panose="02020603050405020304" pitchFamily="18" charset="0"/>
                        </a:rPr>
                        <a:t> </a:t>
                      </a:r>
                      <a:r>
                        <a:rPr lang="en-US" sz="4200" kern="100" baseline="0" dirty="0" err="1">
                          <a:effectLst/>
                          <a:latin typeface="Times New Roman" panose="02020603050405020304" pitchFamily="18" charset="0"/>
                          <a:cs typeface="Times New Roman" panose="02020603050405020304" pitchFamily="18" charset="0"/>
                        </a:rPr>
                        <a:t>tăm</a:t>
                      </a:r>
                      <a:endParaRPr lang="en-US" sz="4200" kern="100" baseline="0" dirty="0">
                        <a:effectLst/>
                        <a:latin typeface="Times New Roman" panose="02020603050405020304" pitchFamily="18" charset="0"/>
                        <a:cs typeface="Times New Roman" panose="02020603050405020304" pitchFamily="18" charset="0"/>
                      </a:endParaRPr>
                    </a:p>
                    <a:p>
                      <a:pPr marR="80645" indent="36830" algn="ctr">
                        <a:lnSpc>
                          <a:spcPct val="100000"/>
                        </a:lnSpc>
                        <a:spcAft>
                          <a:spcPts val="0"/>
                        </a:spcAft>
                      </a:pP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phủ</a:t>
                      </a:r>
                      <a:endPar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80645" indent="36830" algn="ctr">
                        <a:lnSpc>
                          <a:spcPct val="100000"/>
                        </a:lnSpc>
                        <a:spcAft>
                          <a:spcPts val="0"/>
                        </a:spcAft>
                      </a:pP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chết</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algn="ctr">
                        <a:lnSpc>
                          <a:spcPct val="100000"/>
                        </a:lnSpc>
                        <a:spcAft>
                          <a:spcPts val="0"/>
                        </a:spcAft>
                      </a:pPr>
                      <a:r>
                        <a:rPr lang="en-US" sz="4200" i="1" kern="100" dirty="0">
                          <a:effectLst/>
                          <a:latin typeface="Times New Roman" panose="02020603050405020304" pitchFamily="18" charset="0"/>
                          <a:cs typeface="Times New Roman" panose="02020603050405020304" pitchFamily="18" charset="0"/>
                        </a:rPr>
                        <a:t>- u minh…</a:t>
                      </a:r>
                    </a:p>
                    <a:p>
                      <a:pPr algn="ctr">
                        <a:lnSpc>
                          <a:spcPct val="100000"/>
                        </a:lnSpc>
                        <a:spcAft>
                          <a:spcPts val="0"/>
                        </a:spcAft>
                      </a:pPr>
                      <a:r>
                        <a:rPr lang="en-US" sz="4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phủ</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00000"/>
                        </a:lnSpc>
                        <a:spcAft>
                          <a:spcPts val="0"/>
                        </a:spcAft>
                      </a:pP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hôn</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thọ</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extLst>
                  <a:ext uri="{0D108BD9-81ED-4DB2-BD59-A6C34878D82A}">
                    <a16:rowId xmlns:a16="http://schemas.microsoft.com/office/drawing/2014/main" val="2251897029"/>
                  </a:ext>
                </a:extLst>
              </a:tr>
              <a:tr h="685720">
                <a:tc>
                  <a:txBody>
                    <a:bodyPr/>
                    <a:lstStyle/>
                    <a:p>
                      <a:pPr algn="ctr">
                        <a:lnSpc>
                          <a:spcPct val="100000"/>
                        </a:lnSpc>
                        <a:spcAft>
                          <a:spcPts val="0"/>
                        </a:spcAft>
                      </a:pPr>
                      <a:r>
                        <a:rPr lang="en-US" sz="4200" kern="100" dirty="0">
                          <a:solidFill>
                            <a:schemeClr val="tx1"/>
                          </a:solidFill>
                          <a:effectLst/>
                          <a:latin typeface="Times New Roman" panose="02020603050405020304" pitchFamily="18" charset="0"/>
                          <a:ea typeface="+mn-ea"/>
                          <a:cs typeface="Times New Roman" panose="02020603050405020304" pitchFamily="18" charset="0"/>
                        </a:rPr>
                        <a:t>minh3</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marR="80645" indent="36830"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 </a:t>
                      </a:r>
                      <a:r>
                        <a:rPr lang="en-US" sz="4200" kern="100" dirty="0" err="1">
                          <a:effectLst/>
                          <a:latin typeface="Times New Roman" panose="02020603050405020304" pitchFamily="18" charset="0"/>
                          <a:cs typeface="Times New Roman" panose="02020603050405020304" pitchFamily="18" charset="0"/>
                        </a:rPr>
                        <a:t>thề</a:t>
                      </a:r>
                      <a:endParaRPr lang="en-US" sz="4200" kern="100" dirty="0">
                        <a:effectLst/>
                        <a:latin typeface="Times New Roman" panose="02020603050405020304" pitchFamily="18" charset="0"/>
                        <a:cs typeface="Times New Roman" panose="02020603050405020304" pitchFamily="18" charset="0"/>
                      </a:endParaRPr>
                    </a:p>
                    <a:p>
                      <a:pPr marR="80645" indent="36830" algn="ctr">
                        <a:lnSpc>
                          <a:spcPct val="100000"/>
                        </a:lnSpc>
                        <a:spcAft>
                          <a:spcPts val="0"/>
                        </a:spcAft>
                      </a:pPr>
                      <a:r>
                        <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a:t>
                      </a:r>
                      <a:r>
                        <a:rPr lang="en-US" sz="4200"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ước</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algn="ctr">
                        <a:lnSpc>
                          <a:spcPct val="100000"/>
                        </a:lnSpc>
                        <a:spcAft>
                          <a:spcPts val="0"/>
                        </a:spcAft>
                      </a:pPr>
                      <a:r>
                        <a:rPr lang="en-US" sz="4200" i="1" kern="100" dirty="0">
                          <a:effectLst/>
                          <a:latin typeface="Times New Roman" panose="02020603050405020304" pitchFamily="18" charset="0"/>
                          <a:cs typeface="Times New Roman" panose="02020603050405020304" pitchFamily="18" charset="0"/>
                        </a:rPr>
                        <a:t>- </a:t>
                      </a:r>
                      <a:r>
                        <a:rPr lang="en-US" sz="4200" i="1" kern="100" dirty="0" err="1">
                          <a:effectLst/>
                          <a:latin typeface="Times New Roman" panose="02020603050405020304" pitchFamily="18" charset="0"/>
                          <a:cs typeface="Times New Roman" panose="02020603050405020304" pitchFamily="18" charset="0"/>
                        </a:rPr>
                        <a:t>thệ</a:t>
                      </a:r>
                      <a:r>
                        <a:rPr lang="en-US" sz="4200" i="1" kern="100" dirty="0">
                          <a:effectLst/>
                          <a:latin typeface="Times New Roman" panose="02020603050405020304" pitchFamily="18" charset="0"/>
                          <a:cs typeface="Times New Roman" panose="02020603050405020304" pitchFamily="18" charset="0"/>
                        </a:rPr>
                        <a:t> </a:t>
                      </a:r>
                      <a:r>
                        <a:rPr lang="en-US" sz="4200" i="1" kern="100" dirty="0" err="1">
                          <a:effectLst/>
                          <a:latin typeface="Times New Roman" panose="02020603050405020304" pitchFamily="18" charset="0"/>
                          <a:cs typeface="Times New Roman" panose="02020603050405020304" pitchFamily="18" charset="0"/>
                        </a:rPr>
                        <a:t>hải</a:t>
                      </a:r>
                      <a:r>
                        <a:rPr lang="en-US" sz="4200" i="1" kern="100" baseline="0" dirty="0">
                          <a:effectLst/>
                          <a:latin typeface="Times New Roman" panose="02020603050405020304" pitchFamily="18" charset="0"/>
                          <a:cs typeface="Times New Roman" panose="02020603050405020304" pitchFamily="18" charset="0"/>
                        </a:rPr>
                        <a:t> minh </a:t>
                      </a:r>
                      <a:r>
                        <a:rPr lang="en-US" sz="4200" i="1" kern="100" baseline="0" dirty="0" err="1">
                          <a:effectLst/>
                          <a:latin typeface="Times New Roman" panose="02020603050405020304" pitchFamily="18" charset="0"/>
                          <a:cs typeface="Times New Roman" panose="02020603050405020304" pitchFamily="18" charset="0"/>
                        </a:rPr>
                        <a:t>sơn</a:t>
                      </a:r>
                      <a:r>
                        <a:rPr lang="en-US" sz="4200" i="1" kern="100" baseline="0" dirty="0">
                          <a:effectLst/>
                          <a:latin typeface="Times New Roman" panose="02020603050405020304" pitchFamily="18" charset="0"/>
                          <a:cs typeface="Times New Roman" panose="02020603050405020304" pitchFamily="18" charset="0"/>
                        </a:rPr>
                        <a:t>…</a:t>
                      </a:r>
                    </a:p>
                    <a:p>
                      <a:pPr algn="ctr">
                        <a:lnSpc>
                          <a:spcPct val="100000"/>
                        </a:lnSpc>
                        <a:spcAft>
                          <a:spcPts val="0"/>
                        </a:spcAft>
                      </a:pP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4200" i="1" kern="100"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4200" i="1"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minh…</a:t>
                      </a:r>
                      <a:endParaRPr lang="en-US" sz="4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extLst>
                  <a:ext uri="{0D108BD9-81ED-4DB2-BD59-A6C34878D82A}">
                    <a16:rowId xmlns:a16="http://schemas.microsoft.com/office/drawing/2014/main" val="1544538354"/>
                  </a:ext>
                </a:extLst>
              </a:tr>
              <a:tr h="365760">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minh4</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marR="80645" indent="36830" algn="ctr">
                        <a:lnSpc>
                          <a:spcPct val="100000"/>
                        </a:lnSpc>
                        <a:spcAft>
                          <a:spcPts val="0"/>
                        </a:spcAft>
                      </a:pPr>
                      <a:r>
                        <a:rPr lang="en-US" sz="4200" kern="100" dirty="0" err="1">
                          <a:effectLst/>
                          <a:latin typeface="Times New Roman" panose="02020603050405020304" pitchFamily="18" charset="0"/>
                          <a:cs typeface="Times New Roman" panose="02020603050405020304" pitchFamily="18" charset="0"/>
                        </a:rPr>
                        <a:t>ghi</a:t>
                      </a:r>
                      <a:r>
                        <a:rPr lang="en-US" sz="4200" kern="100" dirty="0">
                          <a:effectLst/>
                          <a:latin typeface="Times New Roman" panose="02020603050405020304" pitchFamily="18" charset="0"/>
                          <a:cs typeface="Times New Roman" panose="02020603050405020304" pitchFamily="18" charset="0"/>
                        </a:rPr>
                        <a:t> </a:t>
                      </a:r>
                      <a:r>
                        <a:rPr lang="en-US" sz="4200" kern="100" dirty="0" err="1">
                          <a:effectLst/>
                          <a:latin typeface="Times New Roman" panose="02020603050405020304" pitchFamily="18" charset="0"/>
                          <a:cs typeface="Times New Roman" panose="02020603050405020304" pitchFamily="18" charset="0"/>
                        </a:rPr>
                        <a:t>nhớ</a:t>
                      </a:r>
                      <a:r>
                        <a:rPr lang="en-US" sz="4200" kern="100" baseline="0" dirty="0">
                          <a:effectLst/>
                          <a:latin typeface="Times New Roman" panose="02020603050405020304" pitchFamily="18" charset="0"/>
                          <a:cs typeface="Times New Roman" panose="02020603050405020304" pitchFamily="18" charset="0"/>
                        </a:rPr>
                        <a:t> </a:t>
                      </a:r>
                      <a:r>
                        <a:rPr lang="en-US" sz="4200" kern="100" baseline="0" dirty="0" err="1">
                          <a:effectLst/>
                          <a:latin typeface="Times New Roman" panose="02020603050405020304" pitchFamily="18" charset="0"/>
                          <a:cs typeface="Times New Roman" panose="02020603050405020304" pitchFamily="18" charset="0"/>
                        </a:rPr>
                        <a:t>không</a:t>
                      </a:r>
                      <a:r>
                        <a:rPr lang="en-US" sz="4200" kern="100" baseline="0" dirty="0">
                          <a:effectLst/>
                          <a:latin typeface="Times New Roman" panose="02020603050405020304" pitchFamily="18" charset="0"/>
                          <a:cs typeface="Times New Roman" panose="02020603050405020304" pitchFamily="18" charset="0"/>
                        </a:rPr>
                        <a:t> </a:t>
                      </a:r>
                      <a:r>
                        <a:rPr lang="en-US" sz="4200" kern="100" baseline="0" dirty="0" err="1">
                          <a:effectLst/>
                          <a:latin typeface="Times New Roman" panose="02020603050405020304" pitchFamily="18" charset="0"/>
                          <a:cs typeface="Times New Roman" panose="02020603050405020304" pitchFamily="18" charset="0"/>
                        </a:rPr>
                        <a:t>quên</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tc>
                  <a:txBody>
                    <a:bodyPr/>
                    <a:lstStyle/>
                    <a:p>
                      <a:pPr algn="ctr">
                        <a:lnSpc>
                          <a:spcPct val="100000"/>
                        </a:lnSpc>
                        <a:spcAft>
                          <a:spcPts val="0"/>
                        </a:spcAft>
                      </a:pPr>
                      <a:r>
                        <a:rPr lang="en-US" sz="4200" i="1" kern="100" dirty="0" err="1">
                          <a:solidFill>
                            <a:schemeClr val="tx1"/>
                          </a:solidFill>
                          <a:effectLst/>
                          <a:latin typeface="Times New Roman" panose="02020603050405020304" pitchFamily="18" charset="0"/>
                          <a:ea typeface="+mn-ea"/>
                          <a:cs typeface="Times New Roman" panose="02020603050405020304" pitchFamily="18" charset="0"/>
                        </a:rPr>
                        <a:t>khắc</a:t>
                      </a:r>
                      <a:r>
                        <a:rPr lang="en-US" sz="4200" i="1" kern="100" dirty="0">
                          <a:solidFill>
                            <a:schemeClr val="tx1"/>
                          </a:solidFill>
                          <a:effectLst/>
                          <a:latin typeface="Times New Roman" panose="02020603050405020304" pitchFamily="18" charset="0"/>
                          <a:ea typeface="+mn-ea"/>
                          <a:cs typeface="Times New Roman" panose="02020603050405020304" pitchFamily="18" charset="0"/>
                        </a:rPr>
                        <a:t> </a:t>
                      </a:r>
                      <a:r>
                        <a:rPr lang="en-US" sz="4200" i="1" kern="100" dirty="0" err="1">
                          <a:solidFill>
                            <a:schemeClr val="tx1"/>
                          </a:solidFill>
                          <a:effectLst/>
                          <a:latin typeface="Times New Roman" panose="02020603050405020304" pitchFamily="18" charset="0"/>
                          <a:ea typeface="+mn-ea"/>
                          <a:cs typeface="Times New Roman" panose="02020603050405020304" pitchFamily="18" charset="0"/>
                        </a:rPr>
                        <a:t>cốt</a:t>
                      </a:r>
                      <a:r>
                        <a:rPr lang="en-US" sz="4200" i="1" kern="100" baseline="0" dirty="0">
                          <a:solidFill>
                            <a:schemeClr val="tx1"/>
                          </a:solidFill>
                          <a:effectLst/>
                          <a:latin typeface="Times New Roman" panose="02020603050405020304" pitchFamily="18" charset="0"/>
                          <a:ea typeface="+mn-ea"/>
                          <a:cs typeface="Times New Roman" panose="02020603050405020304" pitchFamily="18" charset="0"/>
                        </a:rPr>
                        <a:t> minh </a:t>
                      </a:r>
                      <a:r>
                        <a:rPr lang="en-US" sz="4200" i="1" kern="100" baseline="0" dirty="0" err="1">
                          <a:solidFill>
                            <a:schemeClr val="tx1"/>
                          </a:solidFill>
                          <a:effectLst/>
                          <a:latin typeface="Times New Roman" panose="02020603050405020304" pitchFamily="18" charset="0"/>
                          <a:ea typeface="+mn-ea"/>
                          <a:cs typeface="Times New Roman" panose="02020603050405020304" pitchFamily="18" charset="0"/>
                        </a:rPr>
                        <a:t>tâm</a:t>
                      </a:r>
                      <a:r>
                        <a:rPr lang="en-US" sz="4200" i="1" kern="100" baseline="0" dirty="0">
                          <a:solidFill>
                            <a:schemeClr val="tx1"/>
                          </a:solidFill>
                          <a:effectLst/>
                          <a:latin typeface="Times New Roman" panose="02020603050405020304" pitchFamily="18" charset="0"/>
                          <a:ea typeface="+mn-ea"/>
                          <a:cs typeface="Times New Roman" panose="02020603050405020304" pitchFamily="18" charset="0"/>
                        </a:rPr>
                        <a:t>…</a:t>
                      </a:r>
                      <a:endParaRPr lang="en-US" sz="4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bg1"/>
                    </a:solidFill>
                  </a:tcPr>
                </a:tc>
                <a:extLst>
                  <a:ext uri="{0D108BD9-81ED-4DB2-BD59-A6C34878D82A}">
                    <a16:rowId xmlns:a16="http://schemas.microsoft.com/office/drawing/2014/main" val="2327594097"/>
                  </a:ext>
                </a:extLst>
              </a:tr>
            </a:tbl>
          </a:graphicData>
        </a:graphic>
      </p:graphicFrame>
    </p:spTree>
    <p:extLst>
      <p:ext uri="{BB962C8B-B14F-4D97-AF65-F5344CB8AC3E}">
        <p14:creationId xmlns:p14="http://schemas.microsoft.com/office/powerpoint/2010/main" val="59803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4EA">
            <a:alpha val="15000"/>
          </a:srgb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0A19E4-0835-B9F4-D435-339FDA277E50}"/>
              </a:ext>
            </a:extLst>
          </p:cNvPr>
          <p:cNvSpPr/>
          <p:nvPr/>
        </p:nvSpPr>
        <p:spPr>
          <a:xfrm>
            <a:off x="693056" y="474304"/>
            <a:ext cx="17290144" cy="769441"/>
          </a:xfrm>
          <a:prstGeom prst="rect">
            <a:avLst/>
          </a:prstGeom>
        </p:spPr>
        <p:txBody>
          <a:bodyPr wrap="square">
            <a:spAutoFit/>
          </a:bodyPr>
          <a:lstStyle/>
          <a:p>
            <a:pPr defTabSz="913840">
              <a:spcBef>
                <a:spcPts val="645"/>
              </a:spcBef>
              <a:buClr>
                <a:srgbClr val="231F20"/>
              </a:buClr>
              <a:buSzPts val="1200"/>
              <a:tabLst>
                <a:tab pos="762635" algn="l"/>
              </a:tabLs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dễ</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nhầm</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lẫn</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C442555C-6341-815B-59A4-85DFCF46A502}"/>
              </a:ext>
            </a:extLst>
          </p:cNvPr>
          <p:cNvSpPr/>
          <p:nvPr/>
        </p:nvSpPr>
        <p:spPr>
          <a:xfrm>
            <a:off x="1219200" y="1638300"/>
            <a:ext cx="161544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442555C-6341-815B-59A4-85DFCF46A502}"/>
              </a:ext>
            </a:extLst>
          </p:cNvPr>
          <p:cNvSpPr/>
          <p:nvPr/>
        </p:nvSpPr>
        <p:spPr>
          <a:xfrm>
            <a:off x="1219200" y="3321332"/>
            <a:ext cx="7543800" cy="2123658"/>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442555C-6341-815B-59A4-85DFCF46A502}"/>
              </a:ext>
            </a:extLst>
          </p:cNvPr>
          <p:cNvSpPr/>
          <p:nvPr/>
        </p:nvSpPr>
        <p:spPr>
          <a:xfrm>
            <a:off x="1219200" y="5525750"/>
            <a:ext cx="75438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442555C-6341-815B-59A4-85DFCF46A502}"/>
              </a:ext>
            </a:extLst>
          </p:cNvPr>
          <p:cNvSpPr/>
          <p:nvPr/>
        </p:nvSpPr>
        <p:spPr>
          <a:xfrm>
            <a:off x="10058400" y="4022542"/>
            <a:ext cx="648208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Yếu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tố</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đồng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“di”,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nhưng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không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cùng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ight Brace 17"/>
          <p:cNvSpPr/>
          <p:nvPr/>
        </p:nvSpPr>
        <p:spPr>
          <a:xfrm>
            <a:off x="9338128" y="3648789"/>
            <a:ext cx="533400" cy="300641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p:sp>
        <p:nvSpPr>
          <p:cNvPr id="19" name="Rectangle 18">
            <a:extLst>
              <a:ext uri="{FF2B5EF4-FFF2-40B4-BE49-F238E27FC236}">
                <a16:creationId xmlns:a16="http://schemas.microsoft.com/office/drawing/2014/main" id="{C442555C-6341-815B-59A4-85DFCF46A502}"/>
              </a:ext>
            </a:extLst>
          </p:cNvPr>
          <p:cNvSpPr/>
          <p:nvPr/>
        </p:nvSpPr>
        <p:spPr>
          <a:xfrm>
            <a:off x="10058400" y="5525750"/>
            <a:ext cx="648208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Cần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suy</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luận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để</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giải</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Freeform 2">
            <a:extLst>
              <a:ext uri="{FF2B5EF4-FFF2-40B4-BE49-F238E27FC236}">
                <a16:creationId xmlns:a16="http://schemas.microsoft.com/office/drawing/2014/main" id="{5971812E-BC4D-7959-2B96-6EB782CE8082}"/>
              </a:ext>
            </a:extLst>
          </p:cNvPr>
          <p:cNvSpPr/>
          <p:nvPr/>
        </p:nvSpPr>
        <p:spPr>
          <a:xfrm>
            <a:off x="12496800" y="7429500"/>
            <a:ext cx="9140417" cy="8043567"/>
          </a:xfrm>
          <a:custGeom>
            <a:avLst/>
            <a:gdLst/>
            <a:ahLst/>
            <a:cxnLst/>
            <a:rect l="l" t="t" r="r" b="b"/>
            <a:pathLst>
              <a:path w="9140417" h="8043567">
                <a:moveTo>
                  <a:pt x="0" y="0"/>
                </a:moveTo>
                <a:lnTo>
                  <a:pt x="9140417" y="0"/>
                </a:lnTo>
                <a:lnTo>
                  <a:pt x="9140417" y="8043567"/>
                </a:lnTo>
                <a:lnTo>
                  <a:pt x="0" y="804356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a:ln cap="sq">
            <a:noFill/>
            <a:prstDash val="solid"/>
            <a:miter/>
          </a:ln>
        </p:spPr>
        <p:txBody>
          <a:bodyPr/>
          <a:lstStyle/>
          <a:p>
            <a:endParaRPr lang="en-US"/>
          </a:p>
        </p:txBody>
      </p:sp>
      <p:pic>
        <p:nvPicPr>
          <p:cNvPr id="4" name="Picture 3" descr="A cartoon of a child with glasses&#10;&#10;Description automatically generated">
            <a:extLst>
              <a:ext uri="{FF2B5EF4-FFF2-40B4-BE49-F238E27FC236}">
                <a16:creationId xmlns:a16="http://schemas.microsoft.com/office/drawing/2014/main" id="{03F3D7FD-10E9-81BE-D84F-2B0B88B004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9200" y="6384875"/>
            <a:ext cx="4527650" cy="4527650"/>
          </a:xfrm>
          <a:prstGeom prst="rect">
            <a:avLst/>
          </a:prstGeom>
        </p:spPr>
      </p:pic>
    </p:spTree>
    <p:extLst>
      <p:ext uri="{BB962C8B-B14F-4D97-AF65-F5344CB8AC3E}">
        <p14:creationId xmlns:p14="http://schemas.microsoft.com/office/powerpoint/2010/main" val="153317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4EA">
            <a:alpha val="15000"/>
          </a:srgb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0A19E4-0835-B9F4-D435-339FDA277E50}"/>
              </a:ext>
            </a:extLst>
          </p:cNvPr>
          <p:cNvSpPr/>
          <p:nvPr/>
        </p:nvSpPr>
        <p:spPr>
          <a:xfrm>
            <a:off x="693056" y="474304"/>
            <a:ext cx="17290144" cy="769441"/>
          </a:xfrm>
          <a:prstGeom prst="rect">
            <a:avLst/>
          </a:prstGeom>
        </p:spPr>
        <p:txBody>
          <a:bodyPr wrap="square">
            <a:spAutoFit/>
          </a:bodyPr>
          <a:lstStyle/>
          <a:p>
            <a:pPr defTabSz="913840">
              <a:spcBef>
                <a:spcPts val="645"/>
              </a:spcBef>
              <a:buClr>
                <a:srgbClr val="231F20"/>
              </a:buClr>
              <a:buSzPts val="1200"/>
              <a:tabLst>
                <a:tab pos="762635" algn="l"/>
              </a:tabLs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dễ</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nhầm</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lẫn</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C442555C-6341-815B-59A4-85DFCF46A502}"/>
              </a:ext>
            </a:extLst>
          </p:cNvPr>
          <p:cNvSpPr/>
          <p:nvPr/>
        </p:nvSpPr>
        <p:spPr>
          <a:xfrm>
            <a:off x="1219200" y="1638300"/>
            <a:ext cx="161544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điển</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442555C-6341-815B-59A4-85DFCF46A502}"/>
              </a:ext>
            </a:extLst>
          </p:cNvPr>
          <p:cNvSpPr/>
          <p:nvPr/>
        </p:nvSpPr>
        <p:spPr>
          <a:xfrm>
            <a:off x="1661161" y="4498321"/>
            <a:ext cx="1904999"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Oval 15"/>
          <p:cNvSpPr/>
          <p:nvPr/>
        </p:nvSpPr>
        <p:spPr>
          <a:xfrm>
            <a:off x="1508760" y="4401155"/>
            <a:ext cx="1676400" cy="9022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442555C-6341-815B-59A4-85DFCF46A502}"/>
              </a:ext>
            </a:extLst>
          </p:cNvPr>
          <p:cNvSpPr/>
          <p:nvPr/>
        </p:nvSpPr>
        <p:spPr>
          <a:xfrm>
            <a:off x="4800600" y="2786927"/>
            <a:ext cx="118872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đèn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hải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minh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hoa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442555C-6341-815B-59A4-85DFCF46A502}"/>
              </a:ext>
            </a:extLst>
          </p:cNvPr>
          <p:cNvSpPr/>
          <p:nvPr/>
        </p:nvSpPr>
        <p:spPr>
          <a:xfrm>
            <a:off x="4800600" y="3743723"/>
            <a:ext cx="118872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bước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lên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cao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sơn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đài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đàn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442555C-6341-815B-59A4-85DFCF46A502}"/>
              </a:ext>
            </a:extLst>
          </p:cNvPr>
          <p:cNvSpPr/>
          <p:nvPr/>
        </p:nvSpPr>
        <p:spPr>
          <a:xfrm>
            <a:off x="4810760" y="5316072"/>
            <a:ext cx="118872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ghi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vào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kí</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bạ</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442555C-6341-815B-59A4-85DFCF46A502}"/>
              </a:ext>
            </a:extLst>
          </p:cNvPr>
          <p:cNvSpPr/>
          <p:nvPr/>
        </p:nvSpPr>
        <p:spPr>
          <a:xfrm>
            <a:off x="4800600" y="6272868"/>
            <a:ext cx="118872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“in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lên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báo</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chí</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tải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bài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3" name="Straight Arrow Connector 2"/>
          <p:cNvCxnSpPr>
            <a:stCxn id="16" idx="6"/>
            <a:endCxn id="17" idx="1"/>
          </p:cNvCxnSpPr>
          <p:nvPr/>
        </p:nvCxnSpPr>
        <p:spPr>
          <a:xfrm flipV="1">
            <a:off x="3185160" y="3171648"/>
            <a:ext cx="1615440" cy="1680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6" idx="6"/>
            <a:endCxn id="18" idx="1"/>
          </p:cNvCxnSpPr>
          <p:nvPr/>
        </p:nvCxnSpPr>
        <p:spPr>
          <a:xfrm flipV="1">
            <a:off x="3185160" y="4466998"/>
            <a:ext cx="1615440" cy="3852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6"/>
            <a:endCxn id="19" idx="1"/>
          </p:cNvCxnSpPr>
          <p:nvPr/>
        </p:nvCxnSpPr>
        <p:spPr>
          <a:xfrm>
            <a:off x="3185160" y="4852264"/>
            <a:ext cx="1625600" cy="848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6"/>
            <a:endCxn id="20" idx="1"/>
          </p:cNvCxnSpPr>
          <p:nvPr/>
        </p:nvCxnSpPr>
        <p:spPr>
          <a:xfrm>
            <a:off x="3185160" y="4852264"/>
            <a:ext cx="1615440" cy="1805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reeform 2">
            <a:extLst>
              <a:ext uri="{FF2B5EF4-FFF2-40B4-BE49-F238E27FC236}">
                <a16:creationId xmlns:a16="http://schemas.microsoft.com/office/drawing/2014/main" id="{6A855256-271E-B459-110C-1C673612CF11}"/>
              </a:ext>
            </a:extLst>
          </p:cNvPr>
          <p:cNvSpPr/>
          <p:nvPr/>
        </p:nvSpPr>
        <p:spPr>
          <a:xfrm>
            <a:off x="15316200" y="7505700"/>
            <a:ext cx="2667000" cy="2580323"/>
          </a:xfrm>
          <a:custGeom>
            <a:avLst/>
            <a:gdLst/>
            <a:ahLst/>
            <a:cxnLst/>
            <a:rect l="l" t="t" r="r" b="b"/>
            <a:pathLst>
              <a:path w="4253023" h="4114800">
                <a:moveTo>
                  <a:pt x="0" y="0"/>
                </a:moveTo>
                <a:lnTo>
                  <a:pt x="4253023" y="0"/>
                </a:lnTo>
                <a:lnTo>
                  <a:pt x="4253023"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54731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 calcmode="lin" valueType="num">
                                      <p:cBhvr>
                                        <p:cTn id="20" dur="1000" fill="hold"/>
                                        <p:tgtEl>
                                          <p:spTgt spid="15"/>
                                        </p:tgtEl>
                                        <p:attrNameLst>
                                          <p:attrName>style.rotation</p:attrName>
                                        </p:attrNameLst>
                                      </p:cBhvr>
                                      <p:tavLst>
                                        <p:tav tm="0">
                                          <p:val>
                                            <p:fltVal val="90"/>
                                          </p:val>
                                        </p:tav>
                                        <p:tav tm="100000">
                                          <p:val>
                                            <p:fltVal val="0"/>
                                          </p:val>
                                        </p:tav>
                                      </p:tavLst>
                                    </p:anim>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style.rotation</p:attrName>
                                        </p:attrNameLst>
                                      </p:cBhvr>
                                      <p:tavLst>
                                        <p:tav tm="0">
                                          <p:val>
                                            <p:fltVal val="90"/>
                                          </p:val>
                                        </p:tav>
                                        <p:tav tm="100000">
                                          <p:val>
                                            <p:fltVal val="0"/>
                                          </p:val>
                                        </p:tav>
                                      </p:tavLst>
                                    </p:anim>
                                    <p:animEffect transition="in" filter="fade">
                                      <p:cBhvr>
                                        <p:cTn id="29" dur="1000"/>
                                        <p:tgtEl>
                                          <p:spTgt spid="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 calcmode="lin" valueType="num">
                                      <p:cBhvr>
                                        <p:cTn id="34" dur="1000" fill="hold"/>
                                        <p:tgtEl>
                                          <p:spTgt spid="17"/>
                                        </p:tgtEl>
                                        <p:attrNameLst>
                                          <p:attrName>style.rotation</p:attrName>
                                        </p:attrNameLst>
                                      </p:cBhvr>
                                      <p:tavLst>
                                        <p:tav tm="0">
                                          <p:val>
                                            <p:fltVal val="90"/>
                                          </p:val>
                                        </p:tav>
                                        <p:tav tm="100000">
                                          <p:val>
                                            <p:fltVal val="0"/>
                                          </p:val>
                                        </p:tav>
                                      </p:tavLst>
                                    </p:anim>
                                    <p:animEffect transition="in" filter="fade">
                                      <p:cBhvr>
                                        <p:cTn id="35" dur="1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fltVal val="0"/>
                                          </p:val>
                                        </p:tav>
                                        <p:tav tm="100000">
                                          <p:val>
                                            <p:strVal val="#ppt_w"/>
                                          </p:val>
                                        </p:tav>
                                      </p:tavLst>
                                    </p:anim>
                                    <p:anim calcmode="lin" valueType="num">
                                      <p:cBhvr>
                                        <p:cTn id="47" dur="1000" fill="hold"/>
                                        <p:tgtEl>
                                          <p:spTgt spid="18"/>
                                        </p:tgtEl>
                                        <p:attrNameLst>
                                          <p:attrName>ppt_h</p:attrName>
                                        </p:attrNameLst>
                                      </p:cBhvr>
                                      <p:tavLst>
                                        <p:tav tm="0">
                                          <p:val>
                                            <p:fltVal val="0"/>
                                          </p:val>
                                        </p:tav>
                                        <p:tav tm="100000">
                                          <p:val>
                                            <p:strVal val="#ppt_h"/>
                                          </p:val>
                                        </p:tav>
                                      </p:tavLst>
                                    </p:anim>
                                    <p:anim calcmode="lin" valueType="num">
                                      <p:cBhvr>
                                        <p:cTn id="48" dur="1000" fill="hold"/>
                                        <p:tgtEl>
                                          <p:spTgt spid="18"/>
                                        </p:tgtEl>
                                        <p:attrNameLst>
                                          <p:attrName>style.rotation</p:attrName>
                                        </p:attrNameLst>
                                      </p:cBhvr>
                                      <p:tavLst>
                                        <p:tav tm="0">
                                          <p:val>
                                            <p:fltVal val="90"/>
                                          </p:val>
                                        </p:tav>
                                        <p:tav tm="100000">
                                          <p:val>
                                            <p:fltVal val="0"/>
                                          </p:val>
                                        </p:tav>
                                      </p:tavLst>
                                    </p:anim>
                                    <p:animEffect transition="in" filter="fade">
                                      <p:cBhvr>
                                        <p:cTn id="49" dur="1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1000" fill="hold"/>
                                        <p:tgtEl>
                                          <p:spTgt spid="21"/>
                                        </p:tgtEl>
                                        <p:attrNameLst>
                                          <p:attrName>ppt_w</p:attrName>
                                        </p:attrNameLst>
                                      </p:cBhvr>
                                      <p:tavLst>
                                        <p:tav tm="0">
                                          <p:val>
                                            <p:fltVal val="0"/>
                                          </p:val>
                                        </p:tav>
                                        <p:tav tm="100000">
                                          <p:val>
                                            <p:strVal val="#ppt_w"/>
                                          </p:val>
                                        </p:tav>
                                      </p:tavLst>
                                    </p:anim>
                                    <p:anim calcmode="lin" valueType="num">
                                      <p:cBhvr>
                                        <p:cTn id="55" dur="1000" fill="hold"/>
                                        <p:tgtEl>
                                          <p:spTgt spid="21"/>
                                        </p:tgtEl>
                                        <p:attrNameLst>
                                          <p:attrName>ppt_h</p:attrName>
                                        </p:attrNameLst>
                                      </p:cBhvr>
                                      <p:tavLst>
                                        <p:tav tm="0">
                                          <p:val>
                                            <p:fltVal val="0"/>
                                          </p:val>
                                        </p:tav>
                                        <p:tav tm="100000">
                                          <p:val>
                                            <p:strVal val="#ppt_h"/>
                                          </p:val>
                                        </p:tav>
                                      </p:tavLst>
                                    </p:anim>
                                    <p:anim calcmode="lin" valueType="num">
                                      <p:cBhvr>
                                        <p:cTn id="56" dur="1000" fill="hold"/>
                                        <p:tgtEl>
                                          <p:spTgt spid="21"/>
                                        </p:tgtEl>
                                        <p:attrNameLst>
                                          <p:attrName>style.rotation</p:attrName>
                                        </p:attrNameLst>
                                      </p:cBhvr>
                                      <p:tavLst>
                                        <p:tav tm="0">
                                          <p:val>
                                            <p:fltVal val="90"/>
                                          </p:val>
                                        </p:tav>
                                        <p:tav tm="100000">
                                          <p:val>
                                            <p:fltVal val="0"/>
                                          </p:val>
                                        </p:tav>
                                      </p:tavLst>
                                    </p:anim>
                                    <p:animEffect transition="in" filter="fade">
                                      <p:cBhvr>
                                        <p:cTn id="57" dur="1000"/>
                                        <p:tgtEl>
                                          <p:spTgt spid="21"/>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1000" fill="hold"/>
                                        <p:tgtEl>
                                          <p:spTgt spid="19"/>
                                        </p:tgtEl>
                                        <p:attrNameLst>
                                          <p:attrName>ppt_w</p:attrName>
                                        </p:attrNameLst>
                                      </p:cBhvr>
                                      <p:tavLst>
                                        <p:tav tm="0">
                                          <p:val>
                                            <p:fltVal val="0"/>
                                          </p:val>
                                        </p:tav>
                                        <p:tav tm="100000">
                                          <p:val>
                                            <p:strVal val="#ppt_w"/>
                                          </p:val>
                                        </p:tav>
                                      </p:tavLst>
                                    </p:anim>
                                    <p:anim calcmode="lin" valueType="num">
                                      <p:cBhvr>
                                        <p:cTn id="61" dur="1000" fill="hold"/>
                                        <p:tgtEl>
                                          <p:spTgt spid="19"/>
                                        </p:tgtEl>
                                        <p:attrNameLst>
                                          <p:attrName>ppt_h</p:attrName>
                                        </p:attrNameLst>
                                      </p:cBhvr>
                                      <p:tavLst>
                                        <p:tav tm="0">
                                          <p:val>
                                            <p:fltVal val="0"/>
                                          </p:val>
                                        </p:tav>
                                        <p:tav tm="100000">
                                          <p:val>
                                            <p:strVal val="#ppt_h"/>
                                          </p:val>
                                        </p:tav>
                                      </p:tavLst>
                                    </p:anim>
                                    <p:anim calcmode="lin" valueType="num">
                                      <p:cBhvr>
                                        <p:cTn id="62" dur="1000" fill="hold"/>
                                        <p:tgtEl>
                                          <p:spTgt spid="19"/>
                                        </p:tgtEl>
                                        <p:attrNameLst>
                                          <p:attrName>style.rotation</p:attrName>
                                        </p:attrNameLst>
                                      </p:cBhvr>
                                      <p:tavLst>
                                        <p:tav tm="0">
                                          <p:val>
                                            <p:fltVal val="90"/>
                                          </p:val>
                                        </p:tav>
                                        <p:tav tm="100000">
                                          <p:val>
                                            <p:fltVal val="0"/>
                                          </p:val>
                                        </p:tav>
                                      </p:tavLst>
                                    </p:anim>
                                    <p:animEffect transition="in" filter="fade">
                                      <p:cBhvr>
                                        <p:cTn id="63" dur="10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1000" fill="hold"/>
                                        <p:tgtEl>
                                          <p:spTgt spid="23"/>
                                        </p:tgtEl>
                                        <p:attrNameLst>
                                          <p:attrName>ppt_w</p:attrName>
                                        </p:attrNameLst>
                                      </p:cBhvr>
                                      <p:tavLst>
                                        <p:tav tm="0">
                                          <p:val>
                                            <p:fltVal val="0"/>
                                          </p:val>
                                        </p:tav>
                                        <p:tav tm="100000">
                                          <p:val>
                                            <p:strVal val="#ppt_w"/>
                                          </p:val>
                                        </p:tav>
                                      </p:tavLst>
                                    </p:anim>
                                    <p:anim calcmode="lin" valueType="num">
                                      <p:cBhvr>
                                        <p:cTn id="69" dur="1000" fill="hold"/>
                                        <p:tgtEl>
                                          <p:spTgt spid="23"/>
                                        </p:tgtEl>
                                        <p:attrNameLst>
                                          <p:attrName>ppt_h</p:attrName>
                                        </p:attrNameLst>
                                      </p:cBhvr>
                                      <p:tavLst>
                                        <p:tav tm="0">
                                          <p:val>
                                            <p:fltVal val="0"/>
                                          </p:val>
                                        </p:tav>
                                        <p:tav tm="100000">
                                          <p:val>
                                            <p:strVal val="#ppt_h"/>
                                          </p:val>
                                        </p:tav>
                                      </p:tavLst>
                                    </p:anim>
                                    <p:anim calcmode="lin" valueType="num">
                                      <p:cBhvr>
                                        <p:cTn id="70" dur="1000" fill="hold"/>
                                        <p:tgtEl>
                                          <p:spTgt spid="23"/>
                                        </p:tgtEl>
                                        <p:attrNameLst>
                                          <p:attrName>style.rotation</p:attrName>
                                        </p:attrNameLst>
                                      </p:cBhvr>
                                      <p:tavLst>
                                        <p:tav tm="0">
                                          <p:val>
                                            <p:fltVal val="90"/>
                                          </p:val>
                                        </p:tav>
                                        <p:tav tm="100000">
                                          <p:val>
                                            <p:fltVal val="0"/>
                                          </p:val>
                                        </p:tav>
                                      </p:tavLst>
                                    </p:anim>
                                    <p:animEffect transition="in" filter="fade">
                                      <p:cBhvr>
                                        <p:cTn id="71" dur="1000"/>
                                        <p:tgtEl>
                                          <p:spTgt spid="23"/>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1000" fill="hold"/>
                                        <p:tgtEl>
                                          <p:spTgt spid="20"/>
                                        </p:tgtEl>
                                        <p:attrNameLst>
                                          <p:attrName>ppt_w</p:attrName>
                                        </p:attrNameLst>
                                      </p:cBhvr>
                                      <p:tavLst>
                                        <p:tav tm="0">
                                          <p:val>
                                            <p:fltVal val="0"/>
                                          </p:val>
                                        </p:tav>
                                        <p:tav tm="100000">
                                          <p:val>
                                            <p:strVal val="#ppt_w"/>
                                          </p:val>
                                        </p:tav>
                                      </p:tavLst>
                                    </p:anim>
                                    <p:anim calcmode="lin" valueType="num">
                                      <p:cBhvr>
                                        <p:cTn id="75" dur="1000" fill="hold"/>
                                        <p:tgtEl>
                                          <p:spTgt spid="20"/>
                                        </p:tgtEl>
                                        <p:attrNameLst>
                                          <p:attrName>ppt_h</p:attrName>
                                        </p:attrNameLst>
                                      </p:cBhvr>
                                      <p:tavLst>
                                        <p:tav tm="0">
                                          <p:val>
                                            <p:fltVal val="0"/>
                                          </p:val>
                                        </p:tav>
                                        <p:tav tm="100000">
                                          <p:val>
                                            <p:strVal val="#ppt_h"/>
                                          </p:val>
                                        </p:tav>
                                      </p:tavLst>
                                    </p:anim>
                                    <p:anim calcmode="lin" valueType="num">
                                      <p:cBhvr>
                                        <p:cTn id="76" dur="1000" fill="hold"/>
                                        <p:tgtEl>
                                          <p:spTgt spid="20"/>
                                        </p:tgtEl>
                                        <p:attrNameLst>
                                          <p:attrName>style.rotation</p:attrName>
                                        </p:attrNameLst>
                                      </p:cBhvr>
                                      <p:tavLst>
                                        <p:tav tm="0">
                                          <p:val>
                                            <p:fltVal val="90"/>
                                          </p:val>
                                        </p:tav>
                                        <p:tav tm="100000">
                                          <p:val>
                                            <p:fltVal val="0"/>
                                          </p:val>
                                        </p:tav>
                                      </p:tavLst>
                                    </p:anim>
                                    <p:animEffect transition="in" filter="fade">
                                      <p:cBhvr>
                                        <p:cTn id="7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animBg="1"/>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4EA">
            <a:alpha val="15000"/>
          </a:srgbClr>
        </a:solidFill>
        <a:effectLst/>
      </p:bgPr>
    </p:bg>
    <p:spTree>
      <p:nvGrpSpPr>
        <p:cNvPr id="1" name=""/>
        <p:cNvGrpSpPr/>
        <p:nvPr/>
      </p:nvGrpSpPr>
      <p:grpSpPr>
        <a:xfrm>
          <a:off x="0" y="0"/>
          <a:ext cx="0" cy="0"/>
          <a:chOff x="0" y="0"/>
          <a:chExt cx="0" cy="0"/>
        </a:xfrm>
      </p:grpSpPr>
      <p:grpSp>
        <p:nvGrpSpPr>
          <p:cNvPr id="35" name="Group 2">
            <a:extLst>
              <a:ext uri="{FF2B5EF4-FFF2-40B4-BE49-F238E27FC236}">
                <a16:creationId xmlns:a16="http://schemas.microsoft.com/office/drawing/2014/main" id="{7E16FC89-D7F9-77DB-55A8-6F3286E805C8}"/>
              </a:ext>
            </a:extLst>
          </p:cNvPr>
          <p:cNvGrpSpPr/>
          <p:nvPr/>
        </p:nvGrpSpPr>
        <p:grpSpPr>
          <a:xfrm>
            <a:off x="727003" y="626519"/>
            <a:ext cx="16833994" cy="8867707"/>
            <a:chOff x="0" y="0"/>
            <a:chExt cx="4433644" cy="2335528"/>
          </a:xfrm>
        </p:grpSpPr>
        <p:sp>
          <p:nvSpPr>
            <p:cNvPr id="36" name="Freeform 3">
              <a:extLst>
                <a:ext uri="{FF2B5EF4-FFF2-40B4-BE49-F238E27FC236}">
                  <a16:creationId xmlns:a16="http://schemas.microsoft.com/office/drawing/2014/main" id="{2EE83E05-1718-0096-1DB3-77EF93678FD9}"/>
                </a:ext>
              </a:extLst>
            </p:cNvPr>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txBody>
            <a:bodyPr/>
            <a:lstStyle/>
            <a:p>
              <a:endParaRPr lang="en-US"/>
            </a:p>
          </p:txBody>
        </p:sp>
        <p:sp>
          <p:nvSpPr>
            <p:cNvPr id="37" name="TextBox 4">
              <a:extLst>
                <a:ext uri="{FF2B5EF4-FFF2-40B4-BE49-F238E27FC236}">
                  <a16:creationId xmlns:a16="http://schemas.microsoft.com/office/drawing/2014/main" id="{CECA509F-4C90-55C6-95F2-FEC6CC646CBD}"/>
                </a:ext>
              </a:extLst>
            </p:cNvPr>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rot="6925403" flipV="1">
            <a:off x="640901" y="2830731"/>
            <a:ext cx="709799" cy="1309391"/>
          </a:xfrm>
          <a:custGeom>
            <a:avLst/>
            <a:gdLst/>
            <a:ahLst/>
            <a:cxnLst/>
            <a:rect l="l" t="t" r="r" b="b"/>
            <a:pathLst>
              <a:path w="709799" h="1309391">
                <a:moveTo>
                  <a:pt x="0" y="1309391"/>
                </a:moveTo>
                <a:lnTo>
                  <a:pt x="709800" y="1309391"/>
                </a:lnTo>
                <a:lnTo>
                  <a:pt x="709800" y="0"/>
                </a:lnTo>
                <a:lnTo>
                  <a:pt x="0" y="0"/>
                </a:lnTo>
                <a:lnTo>
                  <a:pt x="0" y="1309391"/>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4" name="Freeform 14"/>
          <p:cNvSpPr/>
          <p:nvPr/>
        </p:nvSpPr>
        <p:spPr>
          <a:xfrm rot="4263341">
            <a:off x="13555764" y="7458272"/>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5" name="TextBox 15"/>
          <p:cNvSpPr txBox="1"/>
          <p:nvPr/>
        </p:nvSpPr>
        <p:spPr>
          <a:xfrm>
            <a:off x="8605205" y="3758732"/>
            <a:ext cx="9133257" cy="1063881"/>
          </a:xfrm>
          <a:prstGeom prst="rect">
            <a:avLst/>
          </a:prstGeom>
        </p:spPr>
        <p:txBody>
          <a:bodyPr lIns="0" tIns="0" rIns="0" bIns="0" rtlCol="0" anchor="t">
            <a:spAutoFit/>
          </a:bodyPr>
          <a:lstStyle/>
          <a:p>
            <a:pPr algn="ctr">
              <a:lnSpc>
                <a:spcPts val="8000"/>
              </a:lnSpc>
            </a:pPr>
            <a:r>
              <a:rPr lang="en-US" sz="8000" dirty="0">
                <a:solidFill>
                  <a:srgbClr val="231F20"/>
                </a:solidFill>
                <a:latin typeface="#9Slide04 Podkova Medium" panose="00000600000000000000" pitchFamily="2" charset="0"/>
              </a:rPr>
              <a:t>THỰC HÀNH</a:t>
            </a:r>
          </a:p>
        </p:txBody>
      </p:sp>
      <p:grpSp>
        <p:nvGrpSpPr>
          <p:cNvPr id="40" name="Group 40"/>
          <p:cNvGrpSpPr/>
          <p:nvPr/>
        </p:nvGrpSpPr>
        <p:grpSpPr>
          <a:xfrm>
            <a:off x="7783751" y="3485426"/>
            <a:ext cx="1186527" cy="1541020"/>
            <a:chOff x="-17861" y="-114300"/>
            <a:chExt cx="312501" cy="405865"/>
          </a:xfrm>
        </p:grpSpPr>
        <p:sp>
          <p:nvSpPr>
            <p:cNvPr id="41" name="Freeform 41"/>
            <p:cNvSpPr/>
            <p:nvPr/>
          </p:nvSpPr>
          <p:spPr>
            <a:xfrm>
              <a:off x="-17861" y="-5715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txBody>
            <a:bodyPr/>
            <a:lstStyle/>
            <a:p>
              <a:endParaRPr lang="en-US"/>
            </a:p>
          </p:txBody>
        </p:sp>
        <p:sp>
          <p:nvSpPr>
            <p:cNvPr id="42" name="TextBox 42"/>
            <p:cNvSpPr txBox="1"/>
            <p:nvPr/>
          </p:nvSpPr>
          <p:spPr>
            <a:xfrm>
              <a:off x="0" y="-114300"/>
              <a:ext cx="294640" cy="405865"/>
            </a:xfrm>
            <a:prstGeom prst="rect">
              <a:avLst/>
            </a:prstGeom>
          </p:spPr>
          <p:txBody>
            <a:bodyPr lIns="50800" tIns="50800" rIns="50800" bIns="50800" rtlCol="0" anchor="ctr"/>
            <a:lstStyle/>
            <a:p>
              <a:pPr algn="ctr">
                <a:lnSpc>
                  <a:spcPts val="3919"/>
                </a:lnSpc>
              </a:pPr>
              <a:r>
                <a:rPr lang="en-US" sz="4400" dirty="0">
                  <a:solidFill>
                    <a:srgbClr val="231F20"/>
                  </a:solidFill>
                  <a:latin typeface="#9Slide04 Podkova Medium" panose="00000600000000000000" pitchFamily="2" charset="0"/>
                </a:rPr>
                <a:t>II.</a:t>
              </a:r>
            </a:p>
          </p:txBody>
        </p:sp>
      </p:grpSp>
      <p:sp>
        <p:nvSpPr>
          <p:cNvPr id="24" name="Freeform 7">
            <a:extLst>
              <a:ext uri="{FF2B5EF4-FFF2-40B4-BE49-F238E27FC236}">
                <a16:creationId xmlns:a16="http://schemas.microsoft.com/office/drawing/2014/main" id="{4560366C-F270-A7B7-CDB1-1BC325BAF17F}"/>
              </a:ext>
            </a:extLst>
          </p:cNvPr>
          <p:cNvSpPr/>
          <p:nvPr/>
        </p:nvSpPr>
        <p:spPr>
          <a:xfrm rot="88715">
            <a:off x="1734333" y="1656030"/>
            <a:ext cx="5736888" cy="6974940"/>
          </a:xfrm>
          <a:custGeom>
            <a:avLst/>
            <a:gdLst/>
            <a:ahLst/>
            <a:cxnLst/>
            <a:rect l="l" t="t" r="r" b="b"/>
            <a:pathLst>
              <a:path w="5736888" h="6974940">
                <a:moveTo>
                  <a:pt x="0" y="0"/>
                </a:moveTo>
                <a:lnTo>
                  <a:pt x="5736888" y="0"/>
                </a:lnTo>
                <a:lnTo>
                  <a:pt x="5736888" y="6974940"/>
                </a:lnTo>
                <a:lnTo>
                  <a:pt x="0" y="697494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25" name="Group 8">
            <a:extLst>
              <a:ext uri="{FF2B5EF4-FFF2-40B4-BE49-F238E27FC236}">
                <a16:creationId xmlns:a16="http://schemas.microsoft.com/office/drawing/2014/main" id="{CB4E6F1C-F8F7-738B-F261-D4EAC8D38EB2}"/>
              </a:ext>
            </a:extLst>
          </p:cNvPr>
          <p:cNvGrpSpPr/>
          <p:nvPr/>
        </p:nvGrpSpPr>
        <p:grpSpPr>
          <a:xfrm>
            <a:off x="2663199" y="3024641"/>
            <a:ext cx="4286283" cy="4414261"/>
            <a:chOff x="0" y="0"/>
            <a:chExt cx="5715044" cy="5885681"/>
          </a:xfrm>
        </p:grpSpPr>
        <p:sp>
          <p:nvSpPr>
            <p:cNvPr id="26" name="Freeform 9">
              <a:extLst>
                <a:ext uri="{FF2B5EF4-FFF2-40B4-BE49-F238E27FC236}">
                  <a16:creationId xmlns:a16="http://schemas.microsoft.com/office/drawing/2014/main" id="{85568C24-0313-ACC9-177A-E3DAC94365A3}"/>
                </a:ext>
              </a:extLst>
            </p:cNvPr>
            <p:cNvSpPr/>
            <p:nvPr/>
          </p:nvSpPr>
          <p:spPr>
            <a:xfrm rot="-1144040">
              <a:off x="-61983" y="685714"/>
              <a:ext cx="4254353" cy="335030"/>
            </a:xfrm>
            <a:custGeom>
              <a:avLst/>
              <a:gdLst/>
              <a:ahLst/>
              <a:cxnLst/>
              <a:rect l="l" t="t" r="r" b="b"/>
              <a:pathLst>
                <a:path w="4254353" h="335030">
                  <a:moveTo>
                    <a:pt x="0" y="0"/>
                  </a:moveTo>
                  <a:lnTo>
                    <a:pt x="4254352" y="0"/>
                  </a:lnTo>
                  <a:lnTo>
                    <a:pt x="4254352" y="335030"/>
                  </a:lnTo>
                  <a:lnTo>
                    <a:pt x="0" y="33503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27" name="Freeform 10">
              <a:extLst>
                <a:ext uri="{FF2B5EF4-FFF2-40B4-BE49-F238E27FC236}">
                  <a16:creationId xmlns:a16="http://schemas.microsoft.com/office/drawing/2014/main" id="{1F38FC8F-8527-AD5F-1488-9DCE972EA74A}"/>
                </a:ext>
              </a:extLst>
            </p:cNvPr>
            <p:cNvSpPr/>
            <p:nvPr/>
          </p:nvSpPr>
          <p:spPr>
            <a:xfrm rot="9616296">
              <a:off x="229684" y="1262027"/>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9">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28" name="Freeform 11">
              <a:extLst>
                <a:ext uri="{FF2B5EF4-FFF2-40B4-BE49-F238E27FC236}">
                  <a16:creationId xmlns:a16="http://schemas.microsoft.com/office/drawing/2014/main" id="{41485E71-0EA3-06E4-83AD-9C5E129CEC9B}"/>
                </a:ext>
              </a:extLst>
            </p:cNvPr>
            <p:cNvSpPr/>
            <p:nvPr/>
          </p:nvSpPr>
          <p:spPr>
            <a:xfrm rot="-1144040">
              <a:off x="394601" y="1850559"/>
              <a:ext cx="4254353" cy="335030"/>
            </a:xfrm>
            <a:custGeom>
              <a:avLst/>
              <a:gdLst/>
              <a:ahLst/>
              <a:cxnLst/>
              <a:rect l="l" t="t" r="r" b="b"/>
              <a:pathLst>
                <a:path w="4254353" h="335030">
                  <a:moveTo>
                    <a:pt x="0" y="0"/>
                  </a:moveTo>
                  <a:lnTo>
                    <a:pt x="4254352" y="0"/>
                  </a:lnTo>
                  <a:lnTo>
                    <a:pt x="4254352" y="335030"/>
                  </a:lnTo>
                  <a:lnTo>
                    <a:pt x="0" y="335030"/>
                  </a:lnTo>
                  <a:lnTo>
                    <a:pt x="0" y="0"/>
                  </a:lnTo>
                  <a:close/>
                </a:path>
              </a:pathLst>
            </a:custGeom>
            <a:blipFill>
              <a:blip r:embed="rId9">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29" name="Freeform 12">
              <a:extLst>
                <a:ext uri="{FF2B5EF4-FFF2-40B4-BE49-F238E27FC236}">
                  <a16:creationId xmlns:a16="http://schemas.microsoft.com/office/drawing/2014/main" id="{521D5111-34CB-9351-147B-F0647078F037}"/>
                </a:ext>
              </a:extLst>
            </p:cNvPr>
            <p:cNvSpPr/>
            <p:nvPr/>
          </p:nvSpPr>
          <p:spPr>
            <a:xfrm rot="9616296">
              <a:off x="686268" y="2426872"/>
              <a:ext cx="4254353" cy="335030"/>
            </a:xfrm>
            <a:custGeom>
              <a:avLst/>
              <a:gdLst/>
              <a:ahLst/>
              <a:cxnLst/>
              <a:rect l="l" t="t" r="r" b="b"/>
              <a:pathLst>
                <a:path w="4254353" h="335030">
                  <a:moveTo>
                    <a:pt x="0" y="0"/>
                  </a:moveTo>
                  <a:lnTo>
                    <a:pt x="4254353" y="0"/>
                  </a:lnTo>
                  <a:lnTo>
                    <a:pt x="4254353" y="335031"/>
                  </a:lnTo>
                  <a:lnTo>
                    <a:pt x="0" y="335031"/>
                  </a:lnTo>
                  <a:lnTo>
                    <a:pt x="0" y="0"/>
                  </a:lnTo>
                  <a:close/>
                </a:path>
              </a:pathLst>
            </a:custGeom>
            <a:blipFill>
              <a:blip r:embed="rId9">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30" name="Freeform 13">
              <a:extLst>
                <a:ext uri="{FF2B5EF4-FFF2-40B4-BE49-F238E27FC236}">
                  <a16:creationId xmlns:a16="http://schemas.microsoft.com/office/drawing/2014/main" id="{022A9FAB-BAF6-7C66-2E87-45709DDB2A2A}"/>
                </a:ext>
              </a:extLst>
            </p:cNvPr>
            <p:cNvSpPr/>
            <p:nvPr/>
          </p:nvSpPr>
          <p:spPr>
            <a:xfrm rot="-1144040">
              <a:off x="886146" y="3012034"/>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9">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31" name="Freeform 14">
              <a:extLst>
                <a:ext uri="{FF2B5EF4-FFF2-40B4-BE49-F238E27FC236}">
                  <a16:creationId xmlns:a16="http://schemas.microsoft.com/office/drawing/2014/main" id="{1B8CBE27-87BB-60BF-1EAA-C2F900A8A8CC}"/>
                </a:ext>
              </a:extLst>
            </p:cNvPr>
            <p:cNvSpPr/>
            <p:nvPr/>
          </p:nvSpPr>
          <p:spPr>
            <a:xfrm rot="9616296">
              <a:off x="1067324" y="3579524"/>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9">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32" name="Freeform 15">
              <a:extLst>
                <a:ext uri="{FF2B5EF4-FFF2-40B4-BE49-F238E27FC236}">
                  <a16:creationId xmlns:a16="http://schemas.microsoft.com/office/drawing/2014/main" id="{742097A4-1C5B-48A5-CC9D-6AA44ACA0BE9}"/>
                </a:ext>
              </a:extLst>
            </p:cNvPr>
            <p:cNvSpPr/>
            <p:nvPr/>
          </p:nvSpPr>
          <p:spPr>
            <a:xfrm rot="-1144040">
              <a:off x="1316257" y="4253902"/>
              <a:ext cx="4254353" cy="335030"/>
            </a:xfrm>
            <a:custGeom>
              <a:avLst/>
              <a:gdLst/>
              <a:ahLst/>
              <a:cxnLst/>
              <a:rect l="l" t="t" r="r" b="b"/>
              <a:pathLst>
                <a:path w="4254353" h="335030">
                  <a:moveTo>
                    <a:pt x="0" y="0"/>
                  </a:moveTo>
                  <a:lnTo>
                    <a:pt x="4254352" y="0"/>
                  </a:lnTo>
                  <a:lnTo>
                    <a:pt x="4254352" y="335030"/>
                  </a:lnTo>
                  <a:lnTo>
                    <a:pt x="0" y="335030"/>
                  </a:lnTo>
                  <a:lnTo>
                    <a:pt x="0" y="0"/>
                  </a:lnTo>
                  <a:close/>
                </a:path>
              </a:pathLst>
            </a:custGeom>
            <a:blipFill>
              <a:blip r:embed="rId9">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33" name="Freeform 16">
              <a:extLst>
                <a:ext uri="{FF2B5EF4-FFF2-40B4-BE49-F238E27FC236}">
                  <a16:creationId xmlns:a16="http://schemas.microsoft.com/office/drawing/2014/main" id="{F101030D-774A-17D9-E05A-3D8845FB82A9}"/>
                </a:ext>
              </a:extLst>
            </p:cNvPr>
            <p:cNvSpPr/>
            <p:nvPr/>
          </p:nvSpPr>
          <p:spPr>
            <a:xfrm rot="9616296">
              <a:off x="1529003" y="4842430"/>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9">
                <a:extLst>
                  <a:ext uri="{96DAC541-7B7A-43D3-8B79-37D633B846F1}">
                    <asvg:svgBlip xmlns="" xmlns:asvg="http://schemas.microsoft.com/office/drawing/2016/SVG/main" r:embed="rId11"/>
                  </a:ext>
                </a:extLst>
              </a:blip>
              <a:stretch>
                <a:fillRect/>
              </a:stretch>
            </a:blipFill>
          </p:spPr>
          <p:txBody>
            <a:bodyPr/>
            <a:lstStyle/>
            <a:p>
              <a:endParaRPr lang="en-US"/>
            </a:p>
          </p:txBody>
        </p:sp>
      </p:grpSp>
      <p:sp>
        <p:nvSpPr>
          <p:cNvPr id="34" name="Freeform 17">
            <a:extLst>
              <a:ext uri="{FF2B5EF4-FFF2-40B4-BE49-F238E27FC236}">
                <a16:creationId xmlns:a16="http://schemas.microsoft.com/office/drawing/2014/main" id="{9A5BA171-A40B-89D2-E37F-53AEA1BA91CF}"/>
              </a:ext>
            </a:extLst>
          </p:cNvPr>
          <p:cNvSpPr/>
          <p:nvPr/>
        </p:nvSpPr>
        <p:spPr>
          <a:xfrm rot="-8772649">
            <a:off x="5638443" y="1870539"/>
            <a:ext cx="766794" cy="4381678"/>
          </a:xfrm>
          <a:custGeom>
            <a:avLst/>
            <a:gdLst/>
            <a:ahLst/>
            <a:cxnLst/>
            <a:rect l="l" t="t" r="r" b="b"/>
            <a:pathLst>
              <a:path w="766794" h="4381678">
                <a:moveTo>
                  <a:pt x="0" y="0"/>
                </a:moveTo>
                <a:lnTo>
                  <a:pt x="766793" y="0"/>
                </a:lnTo>
                <a:lnTo>
                  <a:pt x="766793" y="4381678"/>
                </a:lnTo>
                <a:lnTo>
                  <a:pt x="0" y="438167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Tree>
    <p:extLst>
      <p:ext uri="{BB962C8B-B14F-4D97-AF65-F5344CB8AC3E}">
        <p14:creationId xmlns:p14="http://schemas.microsoft.com/office/powerpoint/2010/main" val="338588064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4EA">
            <a:alpha val="15000"/>
          </a:srgb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DE0C4E-6276-BD0F-B48A-C410457F612F}"/>
              </a:ext>
            </a:extLst>
          </p:cNvPr>
          <p:cNvSpPr txBox="1"/>
          <p:nvPr/>
        </p:nvSpPr>
        <p:spPr>
          <a:xfrm>
            <a:off x="1123195" y="1728250"/>
            <a:ext cx="17177210" cy="769441"/>
          </a:xfrm>
          <a:prstGeom prst="rect">
            <a:avLst/>
          </a:prstGeom>
          <a:noFill/>
        </p:spPr>
        <p:txBody>
          <a:bodyPr wrap="square">
            <a:spAutoFit/>
          </a:bodyPr>
          <a:lstStyle/>
          <a:p>
            <a:pPr algn="just" defTabSz="1371600">
              <a:spcAft>
                <a:spcPts val="383"/>
              </a:spcAft>
              <a:buClr>
                <a:srgbClr val="000000"/>
              </a:buClr>
              <a:buSzPts val="1200"/>
              <a:tabLst>
                <a:tab pos="745808" algn="l"/>
              </a:tabLst>
            </a:pP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Hãy xác định nghĩa của yếu tố Hán Việt "đồng" trong các câu sau:</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47801" y="2535965"/>
            <a:ext cx="15087600" cy="5560497"/>
          </a:xfrm>
          <a:prstGeom prst="rect">
            <a:avLst/>
          </a:prstGeom>
          <a:noFill/>
        </p:spPr>
        <p:txBody>
          <a:bodyPr wrap="square">
            <a:spAutoFit/>
          </a:bodyPr>
          <a:lstStyle/>
          <a:p>
            <a:pPr algn="just" defTabSz="1371600">
              <a:spcAft>
                <a:spcPts val="383"/>
              </a:spcAft>
              <a:buClr>
                <a:srgbClr val="000000"/>
              </a:buClr>
              <a:buSzPts val="1200"/>
              <a:tabLst>
                <a:tab pos="745808" algn="l"/>
              </a:tabLst>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Cuộc chiến giữa phe Đồng minh, dẫn đầu là Anh, Liên Xô, Mỹ và phe Trục phát xít gồm các thế lực chính Đức, Ý, Nhật Bản là cuộc chiến rộng và thảm khốc nhất trong lịch sử nhân loại.</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defTabSz="1371600"/>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Theo Phương Vũ, Thế chiến II - cuộc chiến khốc liệt nhất lịch sử nhàn loại, </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https://vnexpress.net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ngày 7/5/2015)</a:t>
            </a:r>
            <a:endParaRPr lang="en-US" sz="4400"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defTabSz="1371600">
              <a:buClr>
                <a:srgbClr val="000000"/>
              </a:buClr>
              <a:buSzPts val="1200"/>
              <a:tabLst>
                <a:tab pos="839153" algn="l"/>
              </a:tabLst>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b.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Tiểu đồng thấy vậy thưa qua:</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indent="400050" algn="just" defTabSz="1371600"/>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"Gẫm đây cho đến quê nhà còn lâu..."</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defTabSz="1371600"/>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(Nguyễn Đình Chiểu,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Truyện Lục Vân Tiên)</a:t>
            </a:r>
            <a:endParaRPr lang="en-US" sz="44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10A19E4-0835-B9F4-D435-339FDA277E50}"/>
              </a:ext>
            </a:extLst>
          </p:cNvPr>
          <p:cNvSpPr/>
          <p:nvPr/>
        </p:nvSpPr>
        <p:spPr>
          <a:xfrm>
            <a:off x="693056" y="474304"/>
            <a:ext cx="17290144" cy="769441"/>
          </a:xfrm>
          <a:prstGeom prst="rect">
            <a:avLst/>
          </a:prstGeom>
        </p:spPr>
        <p:txBody>
          <a:bodyPr wrap="square">
            <a:spAutoFit/>
          </a:bodyPr>
          <a:lstStyle/>
          <a:p>
            <a:pPr algn="ctr" defTabSz="913840">
              <a:spcBef>
                <a:spcPts val="645"/>
              </a:spcBef>
              <a:buClr>
                <a:srgbClr val="231F20"/>
              </a:buClr>
              <a:buSzPts val="1200"/>
              <a:tabLst>
                <a:tab pos="762635" algn="l"/>
              </a:tabLst>
            </a:pP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1</a:t>
            </a:r>
          </a:p>
        </p:txBody>
      </p:sp>
      <p:pic>
        <p:nvPicPr>
          <p:cNvPr id="5" name="Picture 4" descr="A line of books on a white background&#10;&#10;Description automatically generated">
            <a:extLst>
              <a:ext uri="{FF2B5EF4-FFF2-40B4-BE49-F238E27FC236}">
                <a16:creationId xmlns:a16="http://schemas.microsoft.com/office/drawing/2014/main" id="{3F508BCA-7077-08DD-D330-12EA1FD2520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2344400" y="5676900"/>
            <a:ext cx="7086600" cy="7086600"/>
          </a:xfrm>
          <a:prstGeom prst="rect">
            <a:avLst/>
          </a:prstGeom>
        </p:spPr>
      </p:pic>
    </p:spTree>
    <p:extLst>
      <p:ext uri="{BB962C8B-B14F-4D97-AF65-F5344CB8AC3E}">
        <p14:creationId xmlns:p14="http://schemas.microsoft.com/office/powerpoint/2010/main" val="75310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4EA">
            <a:alpha val="15000"/>
          </a:srgbClr>
        </a:solidFill>
        <a:effectLst/>
      </p:bgPr>
    </p:bg>
    <p:spTree>
      <p:nvGrpSpPr>
        <p:cNvPr id="1" name=""/>
        <p:cNvGrpSpPr/>
        <p:nvPr/>
      </p:nvGrpSpPr>
      <p:grpSpPr>
        <a:xfrm>
          <a:off x="0" y="0"/>
          <a:ext cx="0" cy="0"/>
          <a:chOff x="0" y="0"/>
          <a:chExt cx="0" cy="0"/>
        </a:xfrm>
      </p:grpSpPr>
      <p:sp>
        <p:nvSpPr>
          <p:cNvPr id="2" name="Rectangle 1"/>
          <p:cNvSpPr/>
          <p:nvPr/>
        </p:nvSpPr>
        <p:spPr>
          <a:xfrm>
            <a:off x="815983" y="2273340"/>
            <a:ext cx="13585817" cy="6527760"/>
          </a:xfrm>
          <a:prstGeom prst="rect">
            <a:avLst/>
          </a:prstGeom>
          <a:noFill/>
        </p:spPr>
        <p:txBody>
          <a:bodyPr wrap="square">
            <a:spAutoFit/>
          </a:bodyPr>
          <a:lstStyle/>
          <a:p>
            <a:pPr algn="just" defTabSz="1371600">
              <a:spcAft>
                <a:spcPts val="383"/>
              </a:spcAft>
              <a:buClr>
                <a:srgbClr val="000000"/>
              </a:buClr>
              <a:buSzPts val="1200"/>
              <a:tabLst>
                <a:tab pos="745808" algn="l"/>
              </a:tabLst>
            </a:pP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a. </a:t>
            </a:r>
            <a:r>
              <a:rPr lang="vi-VN" sz="4000" dirty="0">
                <a:solidFill>
                  <a:schemeClr val="tx1">
                    <a:lumMod val="95000"/>
                    <a:lumOff val="5000"/>
                  </a:schemeClr>
                </a:solidFill>
                <a:latin typeface="Times New Roman" panose="02020603050405020304" pitchFamily="18" charset="0"/>
                <a:cs typeface="Times New Roman" panose="02020603050405020304" pitchFamily="18" charset="0"/>
              </a:rPr>
              <a:t>Cuộc chiến giữa phe Đồng minh, dẫn đầu là Anh, Liên Xô, Mỹ và phe Trục phát xít gồm các thế lực chính Đức, Ý, Nhật Bản là cuộc chiến rộng và thảm khốc nhất trong lịch sử nhân loại.</a:t>
            </a:r>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defTabSz="1371600"/>
            <a:r>
              <a:rPr lang="en-US" sz="40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000" i="1" dirty="0">
                <a:solidFill>
                  <a:schemeClr val="tx1">
                    <a:lumMod val="95000"/>
                    <a:lumOff val="5000"/>
                  </a:schemeClr>
                </a:solidFill>
                <a:latin typeface="Times New Roman" panose="02020603050405020304" pitchFamily="18" charset="0"/>
                <a:cs typeface="Times New Roman" panose="02020603050405020304" pitchFamily="18" charset="0"/>
              </a:rPr>
              <a:t>Theo Phương Vũ, Thế chiến II - cuộc chiến khốc liệt nhất lịch sử nhàn loại, </a:t>
            </a:r>
            <a:r>
              <a:rPr lang="en-US" sz="4000" i="1" dirty="0">
                <a:solidFill>
                  <a:schemeClr val="tx1">
                    <a:lumMod val="95000"/>
                    <a:lumOff val="5000"/>
                  </a:schemeClr>
                </a:solidFill>
                <a:latin typeface="Times New Roman" panose="02020603050405020304" pitchFamily="18" charset="0"/>
                <a:cs typeface="Times New Roman" panose="02020603050405020304" pitchFamily="18" charset="0"/>
              </a:rPr>
              <a:t>https://vnexpress.net </a:t>
            </a:r>
            <a:r>
              <a:rPr lang="vi-VN" sz="4000" i="1" dirty="0">
                <a:solidFill>
                  <a:schemeClr val="tx1">
                    <a:lumMod val="95000"/>
                    <a:lumOff val="5000"/>
                  </a:schemeClr>
                </a:solidFill>
                <a:latin typeface="Times New Roman" panose="02020603050405020304" pitchFamily="18" charset="0"/>
                <a:cs typeface="Times New Roman" panose="02020603050405020304" pitchFamily="18" charset="0"/>
              </a:rPr>
              <a:t>ngày 7/5/2015)</a:t>
            </a:r>
            <a:endParaRPr lang="en-US" sz="4000"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defTabSz="1371600">
              <a:buClr>
                <a:srgbClr val="000000"/>
              </a:buClr>
              <a:buSzPts val="1200"/>
              <a:tabLst>
                <a:tab pos="839153" algn="l"/>
              </a:tabLst>
            </a:pPr>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defTabSz="1371600">
              <a:buClr>
                <a:srgbClr val="000000"/>
              </a:buClr>
              <a:buSzPts val="1200"/>
              <a:tabLst>
                <a:tab pos="839153" algn="l"/>
              </a:tabLst>
            </a:pPr>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defTabSz="1371600">
              <a:buClr>
                <a:srgbClr val="000000"/>
              </a:buClr>
              <a:buSzPts val="1200"/>
              <a:tabLst>
                <a:tab pos="839153" algn="l"/>
              </a:tabLst>
            </a:pP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b. </a:t>
            </a:r>
            <a:r>
              <a:rPr lang="vi-VN" sz="4000" dirty="0">
                <a:solidFill>
                  <a:schemeClr val="tx1">
                    <a:lumMod val="95000"/>
                    <a:lumOff val="5000"/>
                  </a:schemeClr>
                </a:solidFill>
                <a:latin typeface="Times New Roman" panose="02020603050405020304" pitchFamily="18" charset="0"/>
                <a:cs typeface="Times New Roman" panose="02020603050405020304" pitchFamily="18" charset="0"/>
              </a:rPr>
              <a:t>Tiểu đồng thấy vậy thưa qua:</a:t>
            </a:r>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a:p>
            <a:pPr indent="400050" algn="just" defTabSz="1371600"/>
            <a:r>
              <a:rPr lang="vi-VN" sz="4000" dirty="0">
                <a:solidFill>
                  <a:schemeClr val="tx1">
                    <a:lumMod val="95000"/>
                    <a:lumOff val="5000"/>
                  </a:schemeClr>
                </a:solidFill>
                <a:latin typeface="Times New Roman" panose="02020603050405020304" pitchFamily="18" charset="0"/>
                <a:cs typeface="Times New Roman" panose="02020603050405020304" pitchFamily="18" charset="0"/>
              </a:rPr>
              <a:t>"Gẫm đây cho đến quê nhà còn lâu..."</a:t>
            </a:r>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defTabSz="1371600"/>
            <a:r>
              <a:rPr lang="vi-VN" sz="4000" dirty="0">
                <a:solidFill>
                  <a:schemeClr val="tx1">
                    <a:lumMod val="95000"/>
                    <a:lumOff val="5000"/>
                  </a:schemeClr>
                </a:solidFill>
                <a:latin typeface="Times New Roman" panose="02020603050405020304" pitchFamily="18" charset="0"/>
                <a:cs typeface="Times New Roman" panose="02020603050405020304" pitchFamily="18" charset="0"/>
              </a:rPr>
              <a:t>(Nguyễn Đình Chiểu, Truyện Lục Vân Tiên)</a:t>
            </a:r>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Oval 2"/>
          <p:cNvSpPr/>
          <p:nvPr/>
        </p:nvSpPr>
        <p:spPr>
          <a:xfrm>
            <a:off x="5638800" y="2171700"/>
            <a:ext cx="1447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400809" y="6438900"/>
            <a:ext cx="1180591"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24609" y="987130"/>
            <a:ext cx="13364236" cy="816827"/>
          </a:xfrm>
          <a:prstGeom prst="rect">
            <a:avLst/>
          </a:prstGeom>
        </p:spPr>
        <p:txBody>
          <a:bodyPr wrap="none">
            <a:spAutoFit/>
          </a:bodyPr>
          <a:lstStyle/>
          <a:p>
            <a:pPr indent="217170" algn="just">
              <a:lnSpc>
                <a:spcPct val="107000"/>
              </a:lnSpc>
              <a:spcAft>
                <a:spcPts val="600"/>
              </a:spcAft>
            </a:pP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Hán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“同”),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477221" y="5831355"/>
            <a:ext cx="11006539" cy="769441"/>
          </a:xfrm>
          <a:prstGeom prst="rect">
            <a:avLst/>
          </a:prstGeom>
        </p:spPr>
        <p:txBody>
          <a:bodyPr wrap="none">
            <a:spAutoFit/>
          </a:bodyPr>
          <a:lstStyle/>
          <a:p>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Hán</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童</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đứa</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trẻ</a:t>
            </a:r>
            <a:r>
              <a:rPr lang="en-US" sz="4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p:txBody>
      </p:sp>
      <p:pic>
        <p:nvPicPr>
          <p:cNvPr id="8" name="Picture 7" descr="A pencil drawing on a black background&#10;&#10;Description automatically generated">
            <a:extLst>
              <a:ext uri="{FF2B5EF4-FFF2-40B4-BE49-F238E27FC236}">
                <a16:creationId xmlns:a16="http://schemas.microsoft.com/office/drawing/2014/main" id="{CE3BFDF8-6FF4-B69E-E00D-F747AAD54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3132" y="2872565"/>
            <a:ext cx="5903445" cy="5903445"/>
          </a:xfrm>
          <a:prstGeom prst="rect">
            <a:avLst/>
          </a:prstGeom>
        </p:spPr>
      </p:pic>
    </p:spTree>
    <p:extLst>
      <p:ext uri="{BB962C8B-B14F-4D97-AF65-F5344CB8AC3E}">
        <p14:creationId xmlns:p14="http://schemas.microsoft.com/office/powerpoint/2010/main" val="26833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4EA">
            <a:alpha val="15000"/>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B406E8-E2E0-4BDF-1935-18A5CA49F4F0}"/>
              </a:ext>
            </a:extLst>
          </p:cNvPr>
          <p:cNvSpPr/>
          <p:nvPr/>
        </p:nvSpPr>
        <p:spPr>
          <a:xfrm>
            <a:off x="421938" y="1243745"/>
            <a:ext cx="17357311" cy="1384995"/>
          </a:xfrm>
          <a:prstGeom prst="rect">
            <a:avLst/>
          </a:prstGeom>
        </p:spPr>
        <p:txBody>
          <a:bodyPr wrap="square">
            <a:spAutoFit/>
          </a:bodyPr>
          <a:lstStyle/>
          <a:p>
            <a:pPr algn="just" defTabSz="1371600"/>
            <a:r>
              <a:rPr lang="vi-VN" sz="4200" b="1" dirty="0">
                <a:latin typeface="Times New Roman" panose="02020603050405020304" pitchFamily="18" charset="0"/>
                <a:cs typeface="Times New Roman" panose="02020603050405020304" pitchFamily="18" charset="0"/>
              </a:rPr>
              <a:t>Các yếu tố Hán Việt "kì" trong các trường hợp dưới đây tương ứng với nghĩa nào? Hãy hoàn thành bảng sau </a:t>
            </a:r>
            <a:r>
              <a:rPr lang="en-US" sz="4200" b="1" dirty="0">
                <a:latin typeface="Times New Roman" panose="02020603050405020304" pitchFamily="18" charset="0"/>
                <a:cs typeface="Times New Roman" panose="02020603050405020304" pitchFamily="18"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14698543"/>
              </p:ext>
            </p:extLst>
          </p:nvPr>
        </p:nvGraphicFramePr>
        <p:xfrm>
          <a:off x="427254" y="3009900"/>
          <a:ext cx="17472075" cy="6983658"/>
        </p:xfrm>
        <a:graphic>
          <a:graphicData uri="http://schemas.openxmlformats.org/drawingml/2006/table">
            <a:tbl>
              <a:tblPr firstRow="1" firstCol="1" bandRow="1">
                <a:tableStyleId>{5940675A-B579-460E-94D1-54222C63F5DA}</a:tableStyleId>
              </a:tblPr>
              <a:tblGrid>
                <a:gridCol w="1835834">
                  <a:extLst>
                    <a:ext uri="{9D8B030D-6E8A-4147-A177-3AD203B41FA5}">
                      <a16:colId xmlns:a16="http://schemas.microsoft.com/office/drawing/2014/main" val="4010430326"/>
                    </a:ext>
                  </a:extLst>
                </a:gridCol>
                <a:gridCol w="3882684">
                  <a:extLst>
                    <a:ext uri="{9D8B030D-6E8A-4147-A177-3AD203B41FA5}">
                      <a16:colId xmlns:a16="http://schemas.microsoft.com/office/drawing/2014/main" val="925720548"/>
                    </a:ext>
                  </a:extLst>
                </a:gridCol>
                <a:gridCol w="3270738">
                  <a:extLst>
                    <a:ext uri="{9D8B030D-6E8A-4147-A177-3AD203B41FA5}">
                      <a16:colId xmlns:a16="http://schemas.microsoft.com/office/drawing/2014/main" val="2037431441"/>
                    </a:ext>
                  </a:extLst>
                </a:gridCol>
                <a:gridCol w="3017520">
                  <a:extLst>
                    <a:ext uri="{9D8B030D-6E8A-4147-A177-3AD203B41FA5}">
                      <a16:colId xmlns:a16="http://schemas.microsoft.com/office/drawing/2014/main" val="1674752917"/>
                    </a:ext>
                  </a:extLst>
                </a:gridCol>
                <a:gridCol w="3059723">
                  <a:extLst>
                    <a:ext uri="{9D8B030D-6E8A-4147-A177-3AD203B41FA5}">
                      <a16:colId xmlns:a16="http://schemas.microsoft.com/office/drawing/2014/main" val="2412447723"/>
                    </a:ext>
                  </a:extLst>
                </a:gridCol>
                <a:gridCol w="2405576">
                  <a:extLst>
                    <a:ext uri="{9D8B030D-6E8A-4147-A177-3AD203B41FA5}">
                      <a16:colId xmlns:a16="http://schemas.microsoft.com/office/drawing/2014/main" val="3181622640"/>
                    </a:ext>
                  </a:extLst>
                </a:gridCol>
              </a:tblGrid>
              <a:tr h="1603703">
                <a:tc>
                  <a:txBody>
                    <a:bodyPr/>
                    <a:lstStyle/>
                    <a:p>
                      <a:pPr algn="ctr">
                        <a:lnSpc>
                          <a:spcPct val="100000"/>
                        </a:lnSpc>
                        <a:spcAft>
                          <a:spcPts val="0"/>
                        </a:spcAft>
                      </a:pPr>
                      <a:r>
                        <a:rPr lang="en-US" sz="3600" u="none" strike="noStrike" kern="100" spc="0" dirty="0">
                          <a:effectLst/>
                          <a:latin typeface="Times New Roman" panose="02020603050405020304" pitchFamily="18" charset="0"/>
                          <a:cs typeface="Times New Roman" panose="02020603050405020304" pitchFamily="18" charset="0"/>
                        </a:rPr>
                        <a:t>    </a:t>
                      </a:r>
                      <a:r>
                        <a:rPr lang="vi-VN" sz="3600" u="none" strike="noStrike" kern="100" spc="0" dirty="0">
                          <a:effectLst/>
                          <a:latin typeface="Times New Roman" panose="02020603050405020304" pitchFamily="18" charset="0"/>
                          <a:cs typeface="Times New Roman" panose="02020603050405020304" pitchFamily="18" charset="0"/>
                        </a:rPr>
                        <a:t>Nghĩa</a:t>
                      </a:r>
                      <a:endParaRPr lang="en-US" sz="3600" u="none" strike="noStrike" kern="100" spc="0" dirty="0">
                        <a:effectLst/>
                        <a:latin typeface="Times New Roman" panose="02020603050405020304" pitchFamily="18" charset="0"/>
                        <a:cs typeface="Times New Roman" panose="02020603050405020304" pitchFamily="18" charset="0"/>
                      </a:endParaRPr>
                    </a:p>
                    <a:p>
                      <a:pPr algn="ctr">
                        <a:lnSpc>
                          <a:spcPct val="100000"/>
                        </a:lnSpc>
                        <a:spcAft>
                          <a:spcPts val="0"/>
                        </a:spcAft>
                      </a:pPr>
                      <a:endParaRPr lang="en-US" sz="3600" kern="100" dirty="0">
                        <a:effectLst/>
                        <a:latin typeface="Times New Roman" panose="02020603050405020304" pitchFamily="18" charset="0"/>
                        <a:cs typeface="Times New Roman" panose="02020603050405020304" pitchFamily="18" charset="0"/>
                      </a:endParaRPr>
                    </a:p>
                    <a:p>
                      <a:pPr>
                        <a:lnSpc>
                          <a:spcPct val="100000"/>
                        </a:lnSpc>
                        <a:spcAft>
                          <a:spcPts val="0"/>
                        </a:spcAft>
                      </a:pPr>
                      <a:r>
                        <a:rPr lang="vi-VN" sz="3600" u="none" strike="noStrike" kern="100" spc="0" dirty="0">
                          <a:effectLst/>
                          <a:latin typeface="Times New Roman" panose="02020603050405020304" pitchFamily="18" charset="0"/>
                          <a:cs typeface="Times New Roman" panose="02020603050405020304" pitchFamily="18" charset="0"/>
                        </a:rPr>
                        <a:t>Từ ngữ </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accent1">
                        <a:lumMod val="20000"/>
                        <a:lumOff val="80000"/>
                      </a:schemeClr>
                    </a:solidFill>
                  </a:tcPr>
                </a:tc>
                <a:tc>
                  <a:txBody>
                    <a:bodyPr/>
                    <a:lstStyle/>
                    <a:p>
                      <a:pPr algn="ctr">
                        <a:lnSpc>
                          <a:spcPct val="100000"/>
                        </a:lnSpc>
                        <a:spcAft>
                          <a:spcPts val="0"/>
                        </a:spcAft>
                      </a:pPr>
                      <a:r>
                        <a:rPr lang="en-US" sz="3600" u="none" strike="noStrike" kern="100" spc="0" dirty="0">
                          <a:effectLst/>
                          <a:latin typeface="Times New Roman" panose="02020603050405020304" pitchFamily="18" charset="0"/>
                          <a:cs typeface="Times New Roman" panose="02020603050405020304" pitchFamily="18" charset="0"/>
                        </a:rPr>
                        <a:t>K</a:t>
                      </a:r>
                      <a:r>
                        <a:rPr lang="vi-VN" sz="3600" u="none" strike="noStrike" kern="100" spc="0" dirty="0">
                          <a:effectLst/>
                          <a:latin typeface="Times New Roman" panose="02020603050405020304" pitchFamily="18" charset="0"/>
                          <a:cs typeface="Times New Roman" panose="02020603050405020304" pitchFamily="18" charset="0"/>
                        </a:rPr>
                        <a:t>hông tầm thường, lạ lùng</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accent1">
                        <a:lumMod val="20000"/>
                        <a:lumOff val="80000"/>
                      </a:schemeClr>
                    </a:solidFill>
                  </a:tcPr>
                </a:tc>
                <a:tc>
                  <a:txBody>
                    <a:bodyPr/>
                    <a:lstStyle/>
                    <a:p>
                      <a:pPr algn="ctr">
                        <a:lnSpc>
                          <a:spcPct val="100000"/>
                        </a:lnSpc>
                        <a:spcAft>
                          <a:spcPts val="0"/>
                        </a:spcAft>
                      </a:pPr>
                      <a:r>
                        <a:rPr lang="en-US" sz="3600" u="none" strike="noStrike" kern="100" spc="0" dirty="0">
                          <a:effectLst/>
                          <a:latin typeface="Times New Roman" panose="02020603050405020304" pitchFamily="18" charset="0"/>
                          <a:cs typeface="Times New Roman" panose="02020603050405020304" pitchFamily="18" charset="0"/>
                        </a:rPr>
                        <a:t>K</a:t>
                      </a:r>
                      <a:r>
                        <a:rPr lang="vi-VN" sz="3600" u="none" strike="noStrike" kern="100" spc="0" dirty="0">
                          <a:effectLst/>
                          <a:latin typeface="Times New Roman" panose="02020603050405020304" pitchFamily="18" charset="0"/>
                          <a:cs typeface="Times New Roman" panose="02020603050405020304" pitchFamily="18" charset="0"/>
                        </a:rPr>
                        <a:t>hác nhau, sai biệt</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accent1">
                        <a:lumMod val="20000"/>
                        <a:lumOff val="80000"/>
                      </a:schemeClr>
                    </a:solidFill>
                  </a:tcPr>
                </a:tc>
                <a:tc>
                  <a:txBody>
                    <a:bodyPr/>
                    <a:lstStyle/>
                    <a:p>
                      <a:pPr algn="ctr">
                        <a:lnSpc>
                          <a:spcPct val="100000"/>
                        </a:lnSpc>
                        <a:spcAft>
                          <a:spcPts val="0"/>
                        </a:spcAft>
                      </a:pPr>
                      <a:r>
                        <a:rPr lang="en-US" sz="3600" u="none" strike="noStrike" kern="100" spc="0" dirty="0">
                          <a:effectLst/>
                          <a:latin typeface="Times New Roman" panose="02020603050405020304" pitchFamily="18" charset="0"/>
                          <a:cs typeface="Times New Roman" panose="02020603050405020304" pitchFamily="18" charset="0"/>
                        </a:rPr>
                        <a:t>T</a:t>
                      </a:r>
                      <a:r>
                        <a:rPr lang="vi-VN" sz="3600" u="none" strike="noStrike" kern="100" spc="0" dirty="0">
                          <a:effectLst/>
                          <a:latin typeface="Times New Roman" panose="02020603050405020304" pitchFamily="18" charset="0"/>
                          <a:cs typeface="Times New Roman" panose="02020603050405020304" pitchFamily="18" charset="0"/>
                        </a:rPr>
                        <a:t>hời hạn, thời gian</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accent1">
                        <a:lumMod val="20000"/>
                        <a:lumOff val="80000"/>
                      </a:schemeClr>
                    </a:solidFill>
                  </a:tcPr>
                </a:tc>
                <a:tc>
                  <a:txBody>
                    <a:bodyPr/>
                    <a:lstStyle/>
                    <a:p>
                      <a:pPr algn="ctr">
                        <a:lnSpc>
                          <a:spcPct val="100000"/>
                        </a:lnSpc>
                        <a:spcAft>
                          <a:spcPts val="0"/>
                        </a:spcAft>
                      </a:pPr>
                      <a:r>
                        <a:rPr lang="en-US" sz="3600" u="none" strike="noStrike" kern="100" spc="0" dirty="0">
                          <a:effectLst/>
                          <a:latin typeface="Times New Roman" panose="02020603050405020304" pitchFamily="18" charset="0"/>
                          <a:cs typeface="Times New Roman" panose="02020603050405020304" pitchFamily="18" charset="0"/>
                        </a:rPr>
                        <a:t>Đ</a:t>
                      </a:r>
                      <a:r>
                        <a:rPr lang="vi-VN" sz="3600" u="none" strike="noStrike" kern="100" spc="0" dirty="0">
                          <a:effectLst/>
                          <a:latin typeface="Times New Roman" panose="02020603050405020304" pitchFamily="18" charset="0"/>
                          <a:cs typeface="Times New Roman" panose="02020603050405020304" pitchFamily="18" charset="0"/>
                        </a:rPr>
                        <a:t>ịa giới, cõi</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accent1">
                        <a:lumMod val="20000"/>
                        <a:lumOff val="80000"/>
                      </a:schemeClr>
                    </a:solidFill>
                  </a:tcPr>
                </a:tc>
                <a:tc>
                  <a:txBody>
                    <a:bodyPr/>
                    <a:lstStyle/>
                    <a:p>
                      <a:pPr algn="ctr">
                        <a:lnSpc>
                          <a:spcPct val="100000"/>
                        </a:lnSpc>
                        <a:spcAft>
                          <a:spcPts val="0"/>
                        </a:spcAft>
                      </a:pPr>
                      <a:r>
                        <a:rPr lang="en-US" sz="3600" u="none" strike="noStrike" kern="100" spc="0" dirty="0">
                          <a:effectLst/>
                          <a:latin typeface="Times New Roman" panose="02020603050405020304" pitchFamily="18" charset="0"/>
                          <a:cs typeface="Times New Roman" panose="02020603050405020304" pitchFamily="18" charset="0"/>
                        </a:rPr>
                        <a:t>L</a:t>
                      </a:r>
                      <a:r>
                        <a:rPr lang="vi-VN" sz="3600" u="none" strike="noStrike" kern="100" spc="0" dirty="0">
                          <a:effectLst/>
                          <a:latin typeface="Times New Roman" panose="02020603050405020304" pitchFamily="18" charset="0"/>
                          <a:cs typeface="Times New Roman" panose="02020603050405020304" pitchFamily="18" charset="0"/>
                        </a:rPr>
                        <a:t>á cờ</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accent1">
                        <a:lumMod val="20000"/>
                        <a:lumOff val="80000"/>
                      </a:schemeClr>
                    </a:solidFill>
                  </a:tcPr>
                </a:tc>
                <a:extLst>
                  <a:ext uri="{0D108BD9-81ED-4DB2-BD59-A6C34878D82A}">
                    <a16:rowId xmlns:a16="http://schemas.microsoft.com/office/drawing/2014/main" val="66046271"/>
                  </a:ext>
                </a:extLst>
              </a:tr>
              <a:tr h="1003834">
                <a:tc>
                  <a:txBody>
                    <a:bodyPr/>
                    <a:lstStyle/>
                    <a:p>
                      <a:pPr algn="ctr">
                        <a:lnSpc>
                          <a:spcPct val="100000"/>
                        </a:lnSpc>
                        <a:spcAft>
                          <a:spcPts val="0"/>
                        </a:spcAft>
                      </a:pPr>
                      <a:r>
                        <a:rPr lang="vi-VN" sz="3600" u="none" strike="noStrike" kern="100" spc="0" dirty="0">
                          <a:effectLst/>
                          <a:latin typeface="Times New Roman" panose="02020603050405020304" pitchFamily="18" charset="0"/>
                          <a:cs typeface="Times New Roman" panose="02020603050405020304" pitchFamily="18" charset="0"/>
                        </a:rPr>
                        <a:t>kì công</a:t>
                      </a:r>
                      <a:endParaRPr lang="en-US" sz="3600" u="none" strike="noStrike" kern="100" spc="0" dirty="0">
                        <a:effectLst/>
                        <a:latin typeface="Times New Roman" panose="02020603050405020304" pitchFamily="18" charset="0"/>
                        <a:cs typeface="Times New Roman" panose="02020603050405020304" pitchFamily="18" charset="0"/>
                      </a:endParaRPr>
                    </a:p>
                    <a:p>
                      <a:pPr algn="ctr">
                        <a:lnSpc>
                          <a:spcPct val="100000"/>
                        </a:lnSpc>
                        <a:spcAft>
                          <a:spcPts val="0"/>
                        </a:spcAft>
                      </a:pP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solidFill>
                      <a:schemeClr val="accent1">
                        <a:lumMod val="20000"/>
                        <a:lumOff val="80000"/>
                      </a:schemeClr>
                    </a:solidFill>
                  </a:tcPr>
                </a:tc>
                <a:tc>
                  <a:txBody>
                    <a:bodyPr/>
                    <a:lstStyle/>
                    <a:p>
                      <a:pPr algn="ctr">
                        <a:lnSpc>
                          <a:spcPct val="100000"/>
                        </a:lnSpc>
                        <a:spcAft>
                          <a:spcPts val="0"/>
                        </a:spcAft>
                      </a:pPr>
                      <a:r>
                        <a:rPr lang="en-US" sz="3600" kern="100" dirty="0">
                          <a:effectLst/>
                          <a:latin typeface="Times New Roman" panose="02020603050405020304" pitchFamily="18" charset="0"/>
                          <a:cs typeface="Times New Roman" panose="02020603050405020304" pitchFamily="18" charset="0"/>
                        </a:rPr>
                        <a:t> </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dirty="0">
                          <a:effectLst/>
                          <a:latin typeface="Times New Roman" panose="02020603050405020304" pitchFamily="18" charset="0"/>
                          <a:cs typeface="Times New Roman" panose="02020603050405020304" pitchFamily="18" charset="0"/>
                        </a:rPr>
                        <a:t> </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dirty="0">
                          <a:effectLst/>
                          <a:latin typeface="Times New Roman" panose="02020603050405020304" pitchFamily="18" charset="0"/>
                          <a:cs typeface="Times New Roman" panose="02020603050405020304" pitchFamily="18" charset="0"/>
                        </a:rPr>
                        <a:t> </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dirty="0">
                          <a:effectLst/>
                          <a:latin typeface="Times New Roman" panose="02020603050405020304" pitchFamily="18" charset="0"/>
                          <a:cs typeface="Times New Roman" panose="02020603050405020304" pitchFamily="18" charset="0"/>
                        </a:rPr>
                        <a:t> </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a:effectLst/>
                          <a:latin typeface="Times New Roman" panose="02020603050405020304" pitchFamily="18" charset="0"/>
                          <a:cs typeface="Times New Roman" panose="02020603050405020304" pitchFamily="18" charset="0"/>
                        </a:rPr>
                        <a:t> </a:t>
                      </a:r>
                      <a:endParaRPr lang="en-US" sz="36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extLst>
                  <a:ext uri="{0D108BD9-81ED-4DB2-BD59-A6C34878D82A}">
                    <a16:rowId xmlns:a16="http://schemas.microsoft.com/office/drawing/2014/main" val="774534710"/>
                  </a:ext>
                </a:extLst>
              </a:tr>
              <a:tr h="1003834">
                <a:tc>
                  <a:txBody>
                    <a:bodyPr/>
                    <a:lstStyle/>
                    <a:p>
                      <a:pPr algn="ctr">
                        <a:lnSpc>
                          <a:spcPct val="100000"/>
                        </a:lnSpc>
                        <a:spcAft>
                          <a:spcPts val="0"/>
                        </a:spcAft>
                      </a:pPr>
                      <a:r>
                        <a:rPr lang="vi-VN" sz="3600" u="none" strike="noStrike" kern="100" spc="0" dirty="0">
                          <a:effectLst/>
                          <a:latin typeface="Times New Roman" panose="02020603050405020304" pitchFamily="18" charset="0"/>
                          <a:cs typeface="Times New Roman" panose="02020603050405020304" pitchFamily="18" charset="0"/>
                        </a:rPr>
                        <a:t>quân kì</a:t>
                      </a:r>
                      <a:endParaRPr lang="en-US" sz="3600" u="none" strike="noStrike" kern="100" spc="0" dirty="0">
                        <a:effectLst/>
                        <a:latin typeface="Times New Roman" panose="02020603050405020304" pitchFamily="18" charset="0"/>
                        <a:cs typeface="Times New Roman" panose="02020603050405020304" pitchFamily="18" charset="0"/>
                      </a:endParaRPr>
                    </a:p>
                    <a:p>
                      <a:pPr algn="ctr">
                        <a:lnSpc>
                          <a:spcPct val="100000"/>
                        </a:lnSpc>
                        <a:spcAft>
                          <a:spcPts val="0"/>
                        </a:spcAft>
                      </a:pP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solidFill>
                      <a:schemeClr val="accent1">
                        <a:lumMod val="20000"/>
                        <a:lumOff val="80000"/>
                      </a:schemeClr>
                    </a:solidFill>
                  </a:tcPr>
                </a:tc>
                <a:tc>
                  <a:txBody>
                    <a:bodyPr/>
                    <a:lstStyle/>
                    <a:p>
                      <a:pPr algn="ctr">
                        <a:lnSpc>
                          <a:spcPct val="100000"/>
                        </a:lnSpc>
                        <a:spcAft>
                          <a:spcPts val="0"/>
                        </a:spcAft>
                      </a:pPr>
                      <a:r>
                        <a:rPr lang="en-US" sz="3600" kern="100" dirty="0">
                          <a:effectLst/>
                          <a:latin typeface="Times New Roman" panose="02020603050405020304" pitchFamily="18" charset="0"/>
                          <a:cs typeface="Times New Roman" panose="02020603050405020304" pitchFamily="18" charset="0"/>
                        </a:rPr>
                        <a:t> </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a:effectLst/>
                          <a:latin typeface="Times New Roman" panose="02020603050405020304" pitchFamily="18" charset="0"/>
                          <a:cs typeface="Times New Roman" panose="02020603050405020304" pitchFamily="18" charset="0"/>
                        </a:rPr>
                        <a:t> </a:t>
                      </a:r>
                      <a:endParaRPr lang="en-US" sz="36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a:effectLst/>
                          <a:latin typeface="Times New Roman" panose="02020603050405020304" pitchFamily="18" charset="0"/>
                          <a:cs typeface="Times New Roman" panose="02020603050405020304" pitchFamily="18" charset="0"/>
                        </a:rPr>
                        <a:t> </a:t>
                      </a:r>
                      <a:endParaRPr lang="en-US" sz="36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dirty="0">
                          <a:effectLst/>
                          <a:latin typeface="Times New Roman" panose="02020603050405020304" pitchFamily="18" charset="0"/>
                          <a:cs typeface="Times New Roman" panose="02020603050405020304" pitchFamily="18" charset="0"/>
                        </a:rPr>
                        <a:t> </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dirty="0">
                          <a:effectLst/>
                          <a:latin typeface="Times New Roman" panose="02020603050405020304" pitchFamily="18" charset="0"/>
                          <a:cs typeface="Times New Roman" panose="02020603050405020304" pitchFamily="18" charset="0"/>
                        </a:rPr>
                        <a:t> </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extLst>
                  <a:ext uri="{0D108BD9-81ED-4DB2-BD59-A6C34878D82A}">
                    <a16:rowId xmlns:a16="http://schemas.microsoft.com/office/drawing/2014/main" val="3489306247"/>
                  </a:ext>
                </a:extLst>
              </a:tr>
              <a:tr h="1003834">
                <a:tc>
                  <a:txBody>
                    <a:bodyPr/>
                    <a:lstStyle/>
                    <a:p>
                      <a:pPr algn="ctr">
                        <a:lnSpc>
                          <a:spcPct val="100000"/>
                        </a:lnSpc>
                        <a:spcAft>
                          <a:spcPts val="0"/>
                        </a:spcAft>
                      </a:pPr>
                      <a:r>
                        <a:rPr lang="vi-VN" sz="3600" u="none" strike="noStrike" kern="100" spc="0" dirty="0">
                          <a:effectLst/>
                          <a:latin typeface="Times New Roman" panose="02020603050405020304" pitchFamily="18" charset="0"/>
                          <a:cs typeface="Times New Roman" panose="02020603050405020304" pitchFamily="18" charset="0"/>
                        </a:rPr>
                        <a:t>học kì</a:t>
                      </a:r>
                      <a:endParaRPr lang="en-US" sz="3600" u="none" strike="noStrike" kern="100" spc="0" dirty="0">
                        <a:effectLst/>
                        <a:latin typeface="Times New Roman" panose="02020603050405020304" pitchFamily="18" charset="0"/>
                        <a:cs typeface="Times New Roman" panose="02020603050405020304" pitchFamily="18" charset="0"/>
                      </a:endParaRPr>
                    </a:p>
                    <a:p>
                      <a:pPr algn="ctr">
                        <a:lnSpc>
                          <a:spcPct val="100000"/>
                        </a:lnSpc>
                        <a:spcAft>
                          <a:spcPts val="0"/>
                        </a:spcAft>
                      </a:pP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solidFill>
                      <a:schemeClr val="accent1">
                        <a:lumMod val="20000"/>
                        <a:lumOff val="80000"/>
                      </a:schemeClr>
                    </a:solidFill>
                  </a:tcPr>
                </a:tc>
                <a:tc>
                  <a:txBody>
                    <a:bodyPr/>
                    <a:lstStyle/>
                    <a:p>
                      <a:pPr algn="ctr">
                        <a:lnSpc>
                          <a:spcPct val="100000"/>
                        </a:lnSpc>
                        <a:spcAft>
                          <a:spcPts val="0"/>
                        </a:spcAft>
                      </a:pPr>
                      <a:r>
                        <a:rPr lang="en-US" sz="3600" kern="100">
                          <a:effectLst/>
                          <a:latin typeface="Times New Roman" panose="02020603050405020304" pitchFamily="18" charset="0"/>
                          <a:cs typeface="Times New Roman" panose="02020603050405020304" pitchFamily="18" charset="0"/>
                        </a:rPr>
                        <a:t> </a:t>
                      </a:r>
                      <a:endParaRPr lang="en-US" sz="36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a:effectLst/>
                          <a:latin typeface="Times New Roman" panose="02020603050405020304" pitchFamily="18" charset="0"/>
                          <a:cs typeface="Times New Roman" panose="02020603050405020304" pitchFamily="18" charset="0"/>
                        </a:rPr>
                        <a:t> </a:t>
                      </a:r>
                      <a:endParaRPr lang="en-US" sz="36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dirty="0">
                          <a:effectLst/>
                          <a:latin typeface="Times New Roman" panose="02020603050405020304" pitchFamily="18" charset="0"/>
                          <a:cs typeface="Times New Roman" panose="02020603050405020304" pitchFamily="18" charset="0"/>
                        </a:rPr>
                        <a:t> </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a:effectLst/>
                          <a:latin typeface="Times New Roman" panose="02020603050405020304" pitchFamily="18" charset="0"/>
                          <a:cs typeface="Times New Roman" panose="02020603050405020304" pitchFamily="18" charset="0"/>
                        </a:rPr>
                        <a:t> </a:t>
                      </a:r>
                      <a:endParaRPr lang="en-US" sz="36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dirty="0">
                          <a:effectLst/>
                          <a:latin typeface="Times New Roman" panose="02020603050405020304" pitchFamily="18" charset="0"/>
                          <a:cs typeface="Times New Roman" panose="02020603050405020304" pitchFamily="18" charset="0"/>
                        </a:rPr>
                        <a:t> </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extLst>
                  <a:ext uri="{0D108BD9-81ED-4DB2-BD59-A6C34878D82A}">
                    <a16:rowId xmlns:a16="http://schemas.microsoft.com/office/drawing/2014/main" val="2802728970"/>
                  </a:ext>
                </a:extLst>
              </a:tr>
              <a:tr h="1003834">
                <a:tc>
                  <a:txBody>
                    <a:bodyPr/>
                    <a:lstStyle/>
                    <a:p>
                      <a:pPr algn="ctr">
                        <a:lnSpc>
                          <a:spcPct val="100000"/>
                        </a:lnSpc>
                        <a:spcAft>
                          <a:spcPts val="0"/>
                        </a:spcAft>
                      </a:pPr>
                      <a:r>
                        <a:rPr lang="vi-VN" sz="3600" u="none" strike="noStrike" kern="100" spc="0" dirty="0">
                          <a:effectLst/>
                          <a:latin typeface="Times New Roman" panose="02020603050405020304" pitchFamily="18" charset="0"/>
                          <a:cs typeface="Times New Roman" panose="02020603050405020304" pitchFamily="18" charset="0"/>
                        </a:rPr>
                        <a:t>kì thị</a:t>
                      </a:r>
                      <a:endParaRPr lang="en-US" sz="3600" u="none" strike="noStrike" kern="100" spc="0" dirty="0">
                        <a:effectLst/>
                        <a:latin typeface="Times New Roman" panose="02020603050405020304" pitchFamily="18" charset="0"/>
                        <a:cs typeface="Times New Roman" panose="02020603050405020304" pitchFamily="18" charset="0"/>
                      </a:endParaRPr>
                    </a:p>
                    <a:p>
                      <a:pPr algn="ctr">
                        <a:lnSpc>
                          <a:spcPct val="100000"/>
                        </a:lnSpc>
                        <a:spcAft>
                          <a:spcPts val="0"/>
                        </a:spcAft>
                      </a:pP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solidFill>
                      <a:schemeClr val="accent1">
                        <a:lumMod val="20000"/>
                        <a:lumOff val="80000"/>
                      </a:schemeClr>
                    </a:solidFill>
                  </a:tcPr>
                </a:tc>
                <a:tc>
                  <a:txBody>
                    <a:bodyPr/>
                    <a:lstStyle/>
                    <a:p>
                      <a:pPr algn="ctr">
                        <a:lnSpc>
                          <a:spcPct val="100000"/>
                        </a:lnSpc>
                        <a:spcAft>
                          <a:spcPts val="0"/>
                        </a:spcAft>
                      </a:pPr>
                      <a:r>
                        <a:rPr lang="en-US" sz="3600" kern="100">
                          <a:effectLst/>
                          <a:latin typeface="Times New Roman" panose="02020603050405020304" pitchFamily="18" charset="0"/>
                          <a:cs typeface="Times New Roman" panose="02020603050405020304" pitchFamily="18" charset="0"/>
                        </a:rPr>
                        <a:t> </a:t>
                      </a:r>
                      <a:endParaRPr lang="en-US" sz="36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dirty="0">
                          <a:effectLst/>
                          <a:latin typeface="Times New Roman" panose="02020603050405020304" pitchFamily="18" charset="0"/>
                          <a:cs typeface="Times New Roman" panose="02020603050405020304" pitchFamily="18" charset="0"/>
                        </a:rPr>
                        <a:t> </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a:effectLst/>
                          <a:latin typeface="Times New Roman" panose="02020603050405020304" pitchFamily="18" charset="0"/>
                          <a:cs typeface="Times New Roman" panose="02020603050405020304" pitchFamily="18" charset="0"/>
                        </a:rPr>
                        <a:t> </a:t>
                      </a:r>
                      <a:endParaRPr lang="en-US" sz="36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dirty="0">
                          <a:effectLst/>
                          <a:latin typeface="Times New Roman" panose="02020603050405020304" pitchFamily="18" charset="0"/>
                          <a:cs typeface="Times New Roman" panose="02020603050405020304" pitchFamily="18" charset="0"/>
                        </a:rPr>
                        <a:t> </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dirty="0">
                          <a:effectLst/>
                          <a:latin typeface="Times New Roman" panose="02020603050405020304" pitchFamily="18" charset="0"/>
                          <a:cs typeface="Times New Roman" panose="02020603050405020304" pitchFamily="18" charset="0"/>
                        </a:rPr>
                        <a:t> </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extLst>
                  <a:ext uri="{0D108BD9-81ED-4DB2-BD59-A6C34878D82A}">
                    <a16:rowId xmlns:a16="http://schemas.microsoft.com/office/drawing/2014/main" val="956123270"/>
                  </a:ext>
                </a:extLst>
              </a:tr>
              <a:tr h="948618">
                <a:tc>
                  <a:txBody>
                    <a:bodyPr/>
                    <a:lstStyle/>
                    <a:p>
                      <a:pPr algn="ctr">
                        <a:lnSpc>
                          <a:spcPct val="100000"/>
                        </a:lnSpc>
                        <a:spcAft>
                          <a:spcPts val="0"/>
                        </a:spcAft>
                      </a:pPr>
                      <a:r>
                        <a:rPr lang="vi-VN" sz="3600" u="none" strike="noStrike" kern="100" spc="0" dirty="0">
                          <a:effectLst/>
                          <a:latin typeface="Times New Roman" panose="02020603050405020304" pitchFamily="18" charset="0"/>
                          <a:cs typeface="Times New Roman" panose="02020603050405020304" pitchFamily="18" charset="0"/>
                        </a:rPr>
                        <a:t>Trung Kỳ</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solidFill>
                      <a:schemeClr val="accent1">
                        <a:lumMod val="20000"/>
                        <a:lumOff val="80000"/>
                      </a:schemeClr>
                    </a:solidFill>
                  </a:tcPr>
                </a:tc>
                <a:tc>
                  <a:txBody>
                    <a:bodyPr/>
                    <a:lstStyle/>
                    <a:p>
                      <a:pPr algn="ctr">
                        <a:lnSpc>
                          <a:spcPct val="100000"/>
                        </a:lnSpc>
                        <a:spcAft>
                          <a:spcPts val="0"/>
                        </a:spcAft>
                      </a:pPr>
                      <a:r>
                        <a:rPr lang="en-US" sz="3600" kern="100" dirty="0">
                          <a:effectLst/>
                          <a:latin typeface="Times New Roman" panose="02020603050405020304" pitchFamily="18" charset="0"/>
                          <a:cs typeface="Times New Roman" panose="02020603050405020304" pitchFamily="18" charset="0"/>
                        </a:rPr>
                        <a:t> </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a:effectLst/>
                          <a:latin typeface="Times New Roman" panose="02020603050405020304" pitchFamily="18" charset="0"/>
                          <a:cs typeface="Times New Roman" panose="02020603050405020304" pitchFamily="18" charset="0"/>
                        </a:rPr>
                        <a:t> </a:t>
                      </a:r>
                      <a:endParaRPr lang="en-US" sz="36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dirty="0">
                          <a:effectLst/>
                          <a:latin typeface="Times New Roman" panose="02020603050405020304" pitchFamily="18" charset="0"/>
                          <a:cs typeface="Times New Roman" panose="02020603050405020304" pitchFamily="18" charset="0"/>
                        </a:rPr>
                        <a:t> </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dirty="0">
                          <a:effectLst/>
                          <a:latin typeface="Times New Roman" panose="02020603050405020304" pitchFamily="18" charset="0"/>
                          <a:cs typeface="Times New Roman" panose="02020603050405020304" pitchFamily="18" charset="0"/>
                        </a:rPr>
                        <a:t> </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3600" kern="100" dirty="0">
                          <a:effectLst/>
                          <a:latin typeface="Times New Roman" panose="02020603050405020304" pitchFamily="18" charset="0"/>
                          <a:cs typeface="Times New Roman" panose="02020603050405020304" pitchFamily="18" charset="0"/>
                        </a:rPr>
                        <a:t> </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extLst>
                  <a:ext uri="{0D108BD9-81ED-4DB2-BD59-A6C34878D82A}">
                    <a16:rowId xmlns:a16="http://schemas.microsoft.com/office/drawing/2014/main" val="4154865858"/>
                  </a:ext>
                </a:extLst>
              </a:tr>
            </a:tbl>
          </a:graphicData>
        </a:graphic>
      </p:graphicFrame>
      <p:sp>
        <p:nvSpPr>
          <p:cNvPr id="4" name="Rectangle 3">
            <a:extLst>
              <a:ext uri="{FF2B5EF4-FFF2-40B4-BE49-F238E27FC236}">
                <a16:creationId xmlns:a16="http://schemas.microsoft.com/office/drawing/2014/main" id="{810A19E4-0835-B9F4-D435-339FDA277E50}"/>
              </a:ext>
            </a:extLst>
          </p:cNvPr>
          <p:cNvSpPr/>
          <p:nvPr/>
        </p:nvSpPr>
        <p:spPr>
          <a:xfrm>
            <a:off x="693056" y="474304"/>
            <a:ext cx="17290144" cy="769441"/>
          </a:xfrm>
          <a:prstGeom prst="rect">
            <a:avLst/>
          </a:prstGeom>
        </p:spPr>
        <p:txBody>
          <a:bodyPr wrap="square">
            <a:spAutoFit/>
          </a:bodyPr>
          <a:lstStyle/>
          <a:p>
            <a:pPr algn="ctr" defTabSz="913840">
              <a:spcBef>
                <a:spcPts val="645"/>
              </a:spcBef>
              <a:buClr>
                <a:srgbClr val="231F20"/>
              </a:buClr>
              <a:buSzPts val="1200"/>
              <a:tabLst>
                <a:tab pos="762635" algn="l"/>
              </a:tabLst>
            </a:pP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2</a:t>
            </a:r>
          </a:p>
        </p:txBody>
      </p:sp>
      <p:cxnSp>
        <p:nvCxnSpPr>
          <p:cNvPr id="6" name="Straight Connector 5"/>
          <p:cNvCxnSpPr/>
          <p:nvPr/>
        </p:nvCxnSpPr>
        <p:spPr>
          <a:xfrm>
            <a:off x="407761" y="3238500"/>
            <a:ext cx="1878239"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58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4EA">
            <a:alpha val="15000"/>
          </a:srgb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9920492"/>
              </p:ext>
            </p:extLst>
          </p:nvPr>
        </p:nvGraphicFramePr>
        <p:xfrm>
          <a:off x="228600" y="342900"/>
          <a:ext cx="17834547" cy="9601201"/>
        </p:xfrm>
        <a:graphic>
          <a:graphicData uri="http://schemas.openxmlformats.org/drawingml/2006/table">
            <a:tbl>
              <a:tblPr firstRow="1" firstCol="1" bandRow="1">
                <a:tableStyleId>{5940675A-B579-460E-94D1-54222C63F5DA}</a:tableStyleId>
              </a:tblPr>
              <a:tblGrid>
                <a:gridCol w="3853080">
                  <a:extLst>
                    <a:ext uri="{9D8B030D-6E8A-4147-A177-3AD203B41FA5}">
                      <a16:colId xmlns:a16="http://schemas.microsoft.com/office/drawing/2014/main" val="2344539834"/>
                    </a:ext>
                  </a:extLst>
                </a:gridCol>
                <a:gridCol w="3311400">
                  <a:extLst>
                    <a:ext uri="{9D8B030D-6E8A-4147-A177-3AD203B41FA5}">
                      <a16:colId xmlns:a16="http://schemas.microsoft.com/office/drawing/2014/main" val="1743475971"/>
                    </a:ext>
                  </a:extLst>
                </a:gridCol>
                <a:gridCol w="2759500">
                  <a:extLst>
                    <a:ext uri="{9D8B030D-6E8A-4147-A177-3AD203B41FA5}">
                      <a16:colId xmlns:a16="http://schemas.microsoft.com/office/drawing/2014/main" val="3415009944"/>
                    </a:ext>
                  </a:extLst>
                </a:gridCol>
                <a:gridCol w="2759500">
                  <a:extLst>
                    <a:ext uri="{9D8B030D-6E8A-4147-A177-3AD203B41FA5}">
                      <a16:colId xmlns:a16="http://schemas.microsoft.com/office/drawing/2014/main" val="1751706375"/>
                    </a:ext>
                  </a:extLst>
                </a:gridCol>
                <a:gridCol w="2759500">
                  <a:extLst>
                    <a:ext uri="{9D8B030D-6E8A-4147-A177-3AD203B41FA5}">
                      <a16:colId xmlns:a16="http://schemas.microsoft.com/office/drawing/2014/main" val="3768190400"/>
                    </a:ext>
                  </a:extLst>
                </a:gridCol>
                <a:gridCol w="2391567">
                  <a:extLst>
                    <a:ext uri="{9D8B030D-6E8A-4147-A177-3AD203B41FA5}">
                      <a16:colId xmlns:a16="http://schemas.microsoft.com/office/drawing/2014/main" val="2469046425"/>
                    </a:ext>
                  </a:extLst>
                </a:gridCol>
              </a:tblGrid>
              <a:tr h="3728331">
                <a:tc>
                  <a:txBody>
                    <a:bodyPr/>
                    <a:lstStyle/>
                    <a:p>
                      <a:pPr marL="0" marR="0" algn="r">
                        <a:lnSpc>
                          <a:spcPct val="107000"/>
                        </a:lnSpc>
                        <a:spcBef>
                          <a:spcPts val="0"/>
                        </a:spcBef>
                        <a:spcAft>
                          <a:spcPts val="600"/>
                        </a:spcAft>
                      </a:pPr>
                      <a:r>
                        <a:rPr lang="en-US" sz="4400" dirty="0" err="1">
                          <a:effectLst/>
                          <a:latin typeface="Times New Roman" panose="02020603050405020304" pitchFamily="18" charset="0"/>
                          <a:cs typeface="Times New Roman" panose="02020603050405020304" pitchFamily="18" charset="0"/>
                        </a:rPr>
                        <a:t>Nghĩa</a:t>
                      </a:r>
                      <a:endParaRPr lang="en-US" sz="44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600"/>
                        </a:spcAft>
                      </a:pPr>
                      <a:r>
                        <a:rPr lang="en-US" sz="4400" dirty="0" err="1">
                          <a:effectLst/>
                          <a:latin typeface="Times New Roman" panose="02020603050405020304" pitchFamily="18" charset="0"/>
                          <a:cs typeface="Times New Roman" panose="02020603050405020304" pitchFamily="18" charset="0"/>
                        </a:rPr>
                        <a:t>Từ</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ngữ</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en-GB" sz="4400" dirty="0">
                          <a:effectLst/>
                          <a:latin typeface="Times New Roman" panose="02020603050405020304" pitchFamily="18" charset="0"/>
                          <a:cs typeface="Times New Roman" panose="02020603050405020304" pitchFamily="18" charset="0"/>
                        </a:rPr>
                        <a:t>k</a:t>
                      </a:r>
                      <a:r>
                        <a:rPr lang="vi-VN" sz="4400" dirty="0">
                          <a:effectLst/>
                          <a:latin typeface="Times New Roman" panose="02020603050405020304" pitchFamily="18" charset="0"/>
                          <a:cs typeface="Times New Roman" panose="02020603050405020304" pitchFamily="18" charset="0"/>
                        </a:rPr>
                        <a:t>hông</a:t>
                      </a:r>
                      <a:r>
                        <a:rPr lang="en-GB" sz="4400" dirty="0">
                          <a:effectLst/>
                          <a:latin typeface="Times New Roman" panose="02020603050405020304" pitchFamily="18" charset="0"/>
                          <a:cs typeface="Times New Roman" panose="02020603050405020304" pitchFamily="18" charset="0"/>
                        </a:rPr>
                        <a:t/>
                      </a:r>
                      <a:br>
                        <a:rPr lang="en-GB" sz="4400" dirty="0">
                          <a:effectLst/>
                          <a:latin typeface="Times New Roman" panose="02020603050405020304" pitchFamily="18" charset="0"/>
                          <a:cs typeface="Times New Roman" panose="02020603050405020304" pitchFamily="18" charset="0"/>
                        </a:rPr>
                      </a:br>
                      <a:r>
                        <a:rPr lang="vi-VN" sz="4400" dirty="0">
                          <a:effectLst/>
                          <a:latin typeface="Times New Roman" panose="02020603050405020304" pitchFamily="18" charset="0"/>
                          <a:cs typeface="Times New Roman" panose="02020603050405020304" pitchFamily="18" charset="0"/>
                        </a:rPr>
                        <a:t>tầm thường,</a:t>
                      </a:r>
                      <a:r>
                        <a:rPr lang="en-GB" sz="4400" dirty="0">
                          <a:effectLst/>
                          <a:latin typeface="Times New Roman" panose="02020603050405020304" pitchFamily="18" charset="0"/>
                          <a:cs typeface="Times New Roman" panose="02020603050405020304" pitchFamily="18" charset="0"/>
                        </a:rPr>
                        <a:t/>
                      </a:r>
                      <a:br>
                        <a:rPr lang="en-GB" sz="4400" dirty="0">
                          <a:effectLst/>
                          <a:latin typeface="Times New Roman" panose="02020603050405020304" pitchFamily="18" charset="0"/>
                          <a:cs typeface="Times New Roman" panose="02020603050405020304" pitchFamily="18" charset="0"/>
                        </a:rPr>
                      </a:br>
                      <a:r>
                        <a:rPr lang="vi-VN" sz="4400" dirty="0">
                          <a:effectLst/>
                          <a:latin typeface="Times New Roman" panose="02020603050405020304" pitchFamily="18" charset="0"/>
                          <a:cs typeface="Times New Roman" panose="02020603050405020304" pitchFamily="18" charset="0"/>
                        </a:rPr>
                        <a:t>lạ lùng</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vi-VN" sz="4400" dirty="0">
                          <a:effectLst/>
                          <a:latin typeface="Times New Roman" panose="02020603050405020304" pitchFamily="18" charset="0"/>
                          <a:cs typeface="Times New Roman" panose="02020603050405020304" pitchFamily="18" charset="0"/>
                        </a:rPr>
                        <a:t>khác nhau, sai biệt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vi-VN" sz="4400" dirty="0">
                          <a:effectLst/>
                          <a:latin typeface="Times New Roman" panose="02020603050405020304" pitchFamily="18" charset="0"/>
                          <a:cs typeface="Times New Roman" panose="02020603050405020304" pitchFamily="18" charset="0"/>
                        </a:rPr>
                        <a:t>kì hạn, thời gian</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vi-VN" sz="4400" dirty="0">
                          <a:effectLst/>
                          <a:latin typeface="Times New Roman" panose="02020603050405020304" pitchFamily="18" charset="0"/>
                          <a:cs typeface="Times New Roman" panose="02020603050405020304" pitchFamily="18" charset="0"/>
                        </a:rPr>
                        <a:t>địa giới, cõi</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vi-VN" sz="4400" dirty="0">
                          <a:effectLst/>
                          <a:latin typeface="Times New Roman" panose="02020603050405020304" pitchFamily="18" charset="0"/>
                          <a:cs typeface="Times New Roman" panose="02020603050405020304" pitchFamily="18" charset="0"/>
                        </a:rPr>
                        <a:t>lá cờ</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429200350"/>
                  </a:ext>
                </a:extLst>
              </a:tr>
              <a:tr h="1174574">
                <a:tc>
                  <a:txBody>
                    <a:bodyPr/>
                    <a:lstStyle/>
                    <a:p>
                      <a:pPr marL="0" marR="0">
                        <a:lnSpc>
                          <a:spcPct val="115000"/>
                        </a:lnSpc>
                        <a:spcBef>
                          <a:spcPts val="0"/>
                        </a:spcBef>
                        <a:spcAft>
                          <a:spcPts val="600"/>
                        </a:spcAft>
                      </a:pPr>
                      <a:r>
                        <a:rPr lang="vi-VN" sz="4400" dirty="0">
                          <a:effectLst/>
                          <a:latin typeface="Times New Roman" panose="02020603050405020304" pitchFamily="18" charset="0"/>
                          <a:cs typeface="Times New Roman" panose="02020603050405020304" pitchFamily="18" charset="0"/>
                        </a:rPr>
                        <a:t>kì công</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vi-VN" sz="4400" dirty="0">
                          <a:effectLst/>
                          <a:latin typeface="Times New Roman" panose="02020603050405020304" pitchFamily="18" charset="0"/>
                          <a:cs typeface="Times New Roman" panose="02020603050405020304" pitchFamily="18" charset="0"/>
                        </a:rPr>
                        <a:t>X</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3417186"/>
                  </a:ext>
                </a:extLst>
              </a:tr>
              <a:tr h="1174574">
                <a:tc>
                  <a:txBody>
                    <a:bodyPr/>
                    <a:lstStyle/>
                    <a:p>
                      <a:pPr marL="0" marR="0">
                        <a:lnSpc>
                          <a:spcPct val="115000"/>
                        </a:lnSpc>
                        <a:spcBef>
                          <a:spcPts val="0"/>
                        </a:spcBef>
                        <a:spcAft>
                          <a:spcPts val="600"/>
                        </a:spcAft>
                      </a:pPr>
                      <a:r>
                        <a:rPr lang="vi-VN" sz="4400" dirty="0">
                          <a:effectLst/>
                          <a:latin typeface="Times New Roman" panose="02020603050405020304" pitchFamily="18" charset="0"/>
                          <a:cs typeface="Times New Roman" panose="02020603050405020304" pitchFamily="18" charset="0"/>
                        </a:rPr>
                        <a:t>quân kì</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vi-VN" sz="4400">
                          <a:effectLst/>
                          <a:latin typeface="Times New Roman" panose="02020603050405020304" pitchFamily="18" charset="0"/>
                          <a:cs typeface="Times New Roman" panose="02020603050405020304" pitchFamily="18" charset="0"/>
                        </a:rPr>
                        <a:t>X</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3536722"/>
                  </a:ext>
                </a:extLst>
              </a:tr>
              <a:tr h="1174574">
                <a:tc>
                  <a:txBody>
                    <a:bodyPr/>
                    <a:lstStyle/>
                    <a:p>
                      <a:pPr marL="0" marR="0">
                        <a:lnSpc>
                          <a:spcPct val="115000"/>
                        </a:lnSpc>
                        <a:spcBef>
                          <a:spcPts val="0"/>
                        </a:spcBef>
                        <a:spcAft>
                          <a:spcPts val="600"/>
                        </a:spcAft>
                      </a:pPr>
                      <a:r>
                        <a:rPr lang="vi-VN" sz="4400" dirty="0">
                          <a:effectLst/>
                          <a:latin typeface="Times New Roman" panose="02020603050405020304" pitchFamily="18" charset="0"/>
                          <a:cs typeface="Times New Roman" panose="02020603050405020304" pitchFamily="18" charset="0"/>
                        </a:rPr>
                        <a:t>học kì</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vi-VN" sz="4400">
                          <a:effectLst/>
                          <a:latin typeface="Times New Roman" panose="02020603050405020304" pitchFamily="18" charset="0"/>
                          <a:cs typeface="Times New Roman" panose="02020603050405020304" pitchFamily="18" charset="0"/>
                        </a:rPr>
                        <a:t>X</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9953658"/>
                  </a:ext>
                </a:extLst>
              </a:tr>
              <a:tr h="1174574">
                <a:tc>
                  <a:txBody>
                    <a:bodyPr/>
                    <a:lstStyle/>
                    <a:p>
                      <a:pPr marL="0" marR="0">
                        <a:lnSpc>
                          <a:spcPct val="115000"/>
                        </a:lnSpc>
                        <a:spcBef>
                          <a:spcPts val="0"/>
                        </a:spcBef>
                        <a:spcAft>
                          <a:spcPts val="600"/>
                        </a:spcAft>
                      </a:pPr>
                      <a:r>
                        <a:rPr lang="vi-VN" sz="4400" dirty="0">
                          <a:effectLst/>
                          <a:latin typeface="Times New Roman" panose="02020603050405020304" pitchFamily="18" charset="0"/>
                          <a:cs typeface="Times New Roman" panose="02020603050405020304" pitchFamily="18" charset="0"/>
                        </a:rPr>
                        <a:t>kì thị</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vi-VN" sz="4400">
                          <a:effectLst/>
                          <a:latin typeface="Times New Roman" panose="02020603050405020304" pitchFamily="18" charset="0"/>
                          <a:cs typeface="Times New Roman" panose="02020603050405020304" pitchFamily="18" charset="0"/>
                        </a:rPr>
                        <a:t>X</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3417520"/>
                  </a:ext>
                </a:extLst>
              </a:tr>
              <a:tr h="1174574">
                <a:tc>
                  <a:txBody>
                    <a:bodyPr/>
                    <a:lstStyle/>
                    <a:p>
                      <a:pPr marL="0" marR="0">
                        <a:lnSpc>
                          <a:spcPct val="115000"/>
                        </a:lnSpc>
                        <a:spcBef>
                          <a:spcPts val="0"/>
                        </a:spcBef>
                        <a:spcAft>
                          <a:spcPts val="600"/>
                        </a:spcAft>
                      </a:pPr>
                      <a:r>
                        <a:rPr lang="vi-VN" sz="4400" dirty="0">
                          <a:effectLst/>
                          <a:latin typeface="Times New Roman" panose="02020603050405020304" pitchFamily="18" charset="0"/>
                          <a:cs typeface="Times New Roman" panose="02020603050405020304" pitchFamily="18" charset="0"/>
                        </a:rPr>
                        <a:t>Trung Kì (Kỳ)</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en-US" sz="4400" dirty="0">
                          <a:effectLst/>
                          <a:latin typeface="Times New Roman" panose="02020603050405020304" pitchFamily="18" charset="0"/>
                          <a:cs typeface="Times New Roman" panose="02020603050405020304" pitchFamily="18" charset="0"/>
                        </a:rPr>
                        <a:t> </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vi-VN" sz="4400">
                          <a:effectLst/>
                          <a:latin typeface="Times New Roman" panose="02020603050405020304" pitchFamily="18" charset="0"/>
                          <a:cs typeface="Times New Roman" panose="02020603050405020304" pitchFamily="18" charset="0"/>
                        </a:rPr>
                        <a:t>X</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dirty="0">
                          <a:effectLst/>
                          <a:latin typeface="Times New Roman" panose="02020603050405020304" pitchFamily="18" charset="0"/>
                          <a:cs typeface="Times New Roman" panose="02020603050405020304" pitchFamily="18" charset="0"/>
                        </a:rPr>
                        <a:t> </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8325905"/>
                  </a:ext>
                </a:extLst>
              </a:tr>
            </a:tbl>
          </a:graphicData>
        </a:graphic>
      </p:graphicFrame>
      <p:cxnSp>
        <p:nvCxnSpPr>
          <p:cNvPr id="4" name="Straight Connector 3"/>
          <p:cNvCxnSpPr>
            <a:cxnSpLocks/>
          </p:cNvCxnSpPr>
          <p:nvPr/>
        </p:nvCxnSpPr>
        <p:spPr>
          <a:xfrm>
            <a:off x="224852" y="342900"/>
            <a:ext cx="3813748" cy="3657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55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3086100" y="397847"/>
            <a:ext cx="7086600" cy="1338828"/>
          </a:xfrm>
          <a:prstGeom prst="rect">
            <a:avLst/>
          </a:prstGeom>
          <a:noFill/>
        </p:spPr>
        <p:txBody>
          <a:bodyPr wrap="square" rtlCol="0">
            <a:spAutoFit/>
          </a:bodyPr>
          <a:lstStyle/>
          <a:p>
            <a:pPr defTabSz="1371566"/>
            <a:r>
              <a:rPr lang="en-US" sz="8100" dirty="0">
                <a:solidFill>
                  <a:srgbClr val="FFFF00"/>
                </a:solidFill>
                <a:latin typeface="Algerian" pitchFamily="82" charset="0"/>
              </a:rPr>
              <a:t>CÂU HỎI 1 </a:t>
            </a:r>
          </a:p>
        </p:txBody>
      </p:sp>
      <p:graphicFrame>
        <p:nvGraphicFramePr>
          <p:cNvPr id="34" name="Object 33"/>
          <p:cNvGraphicFramePr>
            <a:graphicFrameLocks noChangeAspect="1"/>
          </p:cNvGraphicFramePr>
          <p:nvPr/>
        </p:nvGraphicFramePr>
        <p:xfrm>
          <a:off x="9477377" y="3557588"/>
          <a:ext cx="171450" cy="266700"/>
        </p:xfrm>
        <a:graphic>
          <a:graphicData uri="http://schemas.openxmlformats.org/presentationml/2006/ole">
            <mc:AlternateContent xmlns:mc="http://schemas.openxmlformats.org/markup-compatibility/2006">
              <mc:Choice xmlns:v="urn:schemas-microsoft-com:vml" Requires="v">
                <p:oleObj spid="_x0000_s1027"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7"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48692" y="8354708"/>
            <a:ext cx="8753954" cy="923330"/>
          </a:xfrm>
          <a:prstGeom prst="rect">
            <a:avLst/>
          </a:prstGeom>
          <a:solidFill>
            <a:schemeClr val="tx1">
              <a:alpha val="47000"/>
            </a:schemeClr>
          </a:solidFill>
        </p:spPr>
        <p:txBody>
          <a:bodyPr wrap="square" rtlCol="0">
            <a:spAutoFit/>
          </a:bodyPr>
          <a:lstStyle/>
          <a:p>
            <a:pPr defTabSz="1371566"/>
            <a:r>
              <a:rPr lang="en-US" sz="5400" dirty="0" err="1">
                <a:solidFill>
                  <a:prstClr val="white"/>
                </a:solidFill>
                <a:latin typeface="Times New Roman" panose="02020603050405020304" pitchFamily="18" charset="0"/>
                <a:cs typeface="Times New Roman" panose="02020603050405020304" pitchFamily="18" charset="0"/>
              </a:rPr>
              <a:t>Nhân</a:t>
            </a:r>
            <a:r>
              <a:rPr lang="en-US" sz="5400" dirty="0">
                <a:solidFill>
                  <a:prstClr val="white"/>
                </a:solidFill>
                <a:latin typeface="Times New Roman" panose="02020603050405020304" pitchFamily="18" charset="0"/>
                <a:cs typeface="Times New Roman" panose="02020603050405020304" pitchFamily="18" charset="0"/>
              </a:rPr>
              <a:t> </a:t>
            </a:r>
            <a:r>
              <a:rPr lang="en-US" sz="5400" dirty="0" err="1">
                <a:solidFill>
                  <a:prstClr val="white"/>
                </a:solidFill>
                <a:latin typeface="Times New Roman" panose="02020603050405020304" pitchFamily="18" charset="0"/>
                <a:cs typeface="Times New Roman" panose="02020603050405020304" pitchFamily="18" charset="0"/>
              </a:rPr>
              <a:t>tài</a:t>
            </a:r>
            <a:endParaRPr lang="en-US" sz="5400" dirty="0">
              <a:solidFill>
                <a:prstClr val="white"/>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999995" y="3316814"/>
            <a:ext cx="15955494" cy="3416320"/>
          </a:xfrm>
          <a:prstGeom prst="rect">
            <a:avLst/>
          </a:prstGeom>
          <a:solidFill>
            <a:schemeClr val="tx1">
              <a:alpha val="47000"/>
            </a:schemeClr>
          </a:solidFill>
        </p:spPr>
        <p:txBody>
          <a:bodyPr wrap="square" rtlCol="0">
            <a:spAutoFit/>
          </a:bodyPr>
          <a:lstStyle/>
          <a:p>
            <a:pPr algn="just" defTabSz="913840">
              <a:spcBef>
                <a:spcPts val="645"/>
              </a:spcBef>
              <a:buClr>
                <a:srgbClr val="231F20"/>
              </a:buClr>
              <a:buSzPts val="1200"/>
              <a:tabLst>
                <a:tab pos="762635" algn="l"/>
              </a:tabLst>
            </a:pP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5400" dirty="0">
                <a:solidFill>
                  <a:schemeClr val="bg1"/>
                </a:solidFill>
                <a:latin typeface="Times New Roman" panose="02020603050405020304" pitchFamily="18" charset="0"/>
                <a:cs typeface="Times New Roman" panose="02020603050405020304" pitchFamily="18" charset="0"/>
              </a:rPr>
              <a:t>người có tài năng và đạo đức; có một sở trường nào đó, những người có tài năng, năng lực vượt trội ở lĩnh vực nào đó như kinh tế, chính trị, xã hội, khoa học... và có đóng góp cho xã hội</a:t>
            </a:r>
            <a:endParaRPr lang="en-US" sz="5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685802" y="6844607"/>
            <a:ext cx="5305427" cy="1338828"/>
          </a:xfrm>
          <a:prstGeom prst="rect">
            <a:avLst/>
          </a:prstGeom>
          <a:noFill/>
        </p:spPr>
        <p:txBody>
          <a:bodyPr wrap="square" rtlCol="0">
            <a:spAutoFit/>
          </a:bodyPr>
          <a:lstStyle/>
          <a:p>
            <a:pPr defTabSz="1371566"/>
            <a:r>
              <a:rPr lang="en-US" sz="8100" i="1" u="sng" dirty="0" err="1">
                <a:solidFill>
                  <a:srgbClr val="FFFF00"/>
                </a:solidFill>
                <a:latin typeface="Times New Roman" panose="02020603050405020304" pitchFamily="18" charset="0"/>
                <a:cs typeface="Times New Roman" panose="02020603050405020304" pitchFamily="18" charset="0"/>
              </a:rPr>
              <a:t>Đáp</a:t>
            </a:r>
            <a:r>
              <a:rPr lang="en-US" sz="8100" i="1" u="sng" dirty="0">
                <a:solidFill>
                  <a:srgbClr val="FFFF00"/>
                </a:solidFill>
                <a:latin typeface="Times New Roman" panose="02020603050405020304" pitchFamily="18" charset="0"/>
                <a:cs typeface="Times New Roman" panose="02020603050405020304" pitchFamily="18" charset="0"/>
              </a:rPr>
              <a:t> </a:t>
            </a:r>
            <a:r>
              <a:rPr lang="en-US" sz="8100" i="1" u="sng" dirty="0" err="1">
                <a:solidFill>
                  <a:srgbClr val="FFFF00"/>
                </a:solidFill>
                <a:latin typeface="Times New Roman" panose="02020603050405020304" pitchFamily="18" charset="0"/>
                <a:cs typeface="Times New Roman" panose="02020603050405020304" pitchFamily="18" charset="0"/>
              </a:rPr>
              <a:t>án</a:t>
            </a:r>
            <a:r>
              <a:rPr lang="en-US" sz="8100" i="1" u="sng" dirty="0">
                <a:solidFill>
                  <a:srgbClr val="FFFF00"/>
                </a:solidFill>
                <a:latin typeface="Times New Roman" panose="02020603050405020304" pitchFamily="18" charset="0"/>
                <a:cs typeface="Times New Roman" panose="020206030504050203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5946391"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srcRect/>
          <a:stretch>
            <a:fillRect/>
          </a:stretch>
        </p:blipFill>
        <p:spPr bwMode="auto">
          <a:xfrm>
            <a:off x="16083253" y="755341"/>
            <a:ext cx="1671761" cy="1480205"/>
          </a:xfrm>
          <a:prstGeom prst="ellipse">
            <a:avLst/>
          </a:prstGeom>
          <a:ln>
            <a:noFill/>
          </a:ln>
          <a:effectLst>
            <a:softEdge rad="112500"/>
          </a:effectLst>
        </p:spPr>
      </p:pic>
      <p:sp>
        <p:nvSpPr>
          <p:cNvPr id="38" name="Hình chữ nhật 85"/>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algn="ctr" defTabSz="1371566">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Calibri"/>
                <a:ea typeface="Tahoma" pitchFamily="34" charset="0"/>
                <a:cs typeface="Arial" pitchFamily="34" charset="0"/>
              </a:rPr>
              <a:t>1</a:t>
            </a:r>
          </a:p>
        </p:txBody>
      </p:sp>
      <p:sp>
        <p:nvSpPr>
          <p:cNvPr id="39" name="Hình chữ nhật 84"/>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algn="ctr" defTabSz="1371566">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Calibri"/>
                <a:ea typeface="Tahoma" pitchFamily="34" charset="0"/>
                <a:cs typeface="Arial" pitchFamily="34" charset="0"/>
              </a:rPr>
              <a:t>2</a:t>
            </a:r>
          </a:p>
        </p:txBody>
      </p:sp>
      <p:sp>
        <p:nvSpPr>
          <p:cNvPr id="40" name="Hình chữ nhật 83"/>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algn="ctr" defTabSz="1371566">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Calibri"/>
                <a:ea typeface="Tahoma" pitchFamily="34" charset="0"/>
                <a:cs typeface="Arial" pitchFamily="34" charset="0"/>
              </a:rPr>
              <a:t>3</a:t>
            </a:r>
          </a:p>
        </p:txBody>
      </p:sp>
      <p:sp>
        <p:nvSpPr>
          <p:cNvPr id="41" name="Hình chữ nhật 57"/>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algn="ctr" defTabSz="1371566">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Calibri"/>
                <a:ea typeface="Tahoma" pitchFamily="34" charset="0"/>
                <a:cs typeface="Arial" pitchFamily="34" charset="0"/>
              </a:rPr>
              <a:t>4</a:t>
            </a:r>
          </a:p>
        </p:txBody>
      </p:sp>
      <p:sp>
        <p:nvSpPr>
          <p:cNvPr id="42" name="Hình chữ nhật 86"/>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algn="ctr" defTabSz="1371566">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Calibri"/>
                <a:ea typeface="Tahoma" pitchFamily="34" charset="0"/>
                <a:cs typeface="Arial" pitchFamily="34" charset="0"/>
              </a:rPr>
              <a:t>5</a:t>
            </a:r>
          </a:p>
        </p:txBody>
      </p:sp>
      <p:sp>
        <p:nvSpPr>
          <p:cNvPr id="43" name="Hình chữ nhật 87"/>
          <p:cNvSpPr/>
          <p:nvPr/>
        </p:nvSpPr>
        <p:spPr>
          <a:xfrm>
            <a:off x="15896597" y="255424"/>
            <a:ext cx="2045069" cy="2480039"/>
          </a:xfrm>
          <a:prstGeom prst="rect">
            <a:avLst/>
          </a:prstGeom>
          <a:blipFill>
            <a:blip r:embed="rId15"/>
            <a:stretch>
              <a:fillRect/>
            </a:stretch>
          </a:blipFill>
          <a:ln w="25400" cap="flat" cmpd="sng" algn="ctr">
            <a:noFill/>
            <a:prstDash val="solid"/>
          </a:ln>
          <a:effectLst/>
        </p:spPr>
        <p:txBody>
          <a:bodyPr anchor="b"/>
          <a:lstStyle/>
          <a:p>
            <a:pPr algn="ctr" defTabSz="1371566">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Calibri"/>
                <a:ea typeface="Tahoma" pitchFamily="34" charset="0"/>
                <a:cs typeface="Arial" pitchFamily="34" charset="0"/>
              </a:rPr>
              <a:t>6</a:t>
            </a:r>
          </a:p>
        </p:txBody>
      </p:sp>
      <p:sp>
        <p:nvSpPr>
          <p:cNvPr id="44" name="Hình chữ nhật 88"/>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algn="ctr" defTabSz="1371566">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Calibri"/>
                <a:ea typeface="Tahoma" pitchFamily="34" charset="0"/>
                <a:cs typeface="Arial" pitchFamily="34" charset="0"/>
              </a:rPr>
              <a:t>7</a:t>
            </a:r>
          </a:p>
        </p:txBody>
      </p:sp>
      <p:sp>
        <p:nvSpPr>
          <p:cNvPr id="45" name="Hình chữ nhật 89"/>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algn="ctr" defTabSz="1371566">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Calibri"/>
                <a:ea typeface="Tahoma" pitchFamily="34" charset="0"/>
                <a:cs typeface="Arial" pitchFamily="34" charset="0"/>
              </a:rPr>
              <a:t>8</a:t>
            </a:r>
          </a:p>
        </p:txBody>
      </p:sp>
      <p:sp>
        <p:nvSpPr>
          <p:cNvPr id="46" name="Hình chữ nhật 90"/>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algn="ctr" defTabSz="1371566">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Calibri"/>
                <a:ea typeface="Tahoma" pitchFamily="34" charset="0"/>
                <a:cs typeface="Arial" pitchFamily="34" charset="0"/>
              </a:rPr>
              <a:t>9</a:t>
            </a:r>
          </a:p>
        </p:txBody>
      </p:sp>
      <p:sp>
        <p:nvSpPr>
          <p:cNvPr id="47" name="Hình chữ nhật 91"/>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algn="ctr" defTabSz="1371566">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latin typeface="Calibri"/>
                <a:ea typeface="Tahoma" pitchFamily="34" charset="0"/>
                <a:cs typeface="Arial" pitchFamily="34" charset="0"/>
              </a:rPr>
              <a:t>10</a:t>
            </a:r>
          </a:p>
        </p:txBody>
      </p:sp>
      <p:sp>
        <p:nvSpPr>
          <p:cNvPr id="48" name="Hình Bầu dục 45"/>
          <p:cNvSpPr/>
          <p:nvPr/>
        </p:nvSpPr>
        <p:spPr>
          <a:xfrm>
            <a:off x="16106783" y="899300"/>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defTabSz="1371566">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latin typeface="Calibri"/>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8" y="26651"/>
            <a:ext cx="2561237" cy="2565179"/>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3" y="9029700"/>
            <a:ext cx="914400" cy="914400"/>
          </a:xfrm>
          <a:prstGeom prst="rect">
            <a:avLst/>
          </a:prstGeom>
        </p:spPr>
      </p:pic>
    </p:spTree>
    <p:extLst>
      <p:ext uri="{BB962C8B-B14F-4D97-AF65-F5344CB8AC3E}">
        <p14:creationId xmlns:p14="http://schemas.microsoft.com/office/powerpoint/2010/main" val="182155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10"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4EA">
            <a:alpha val="15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B406E8-E2E0-4BDF-1935-18A5CA49F4F0}"/>
              </a:ext>
            </a:extLst>
          </p:cNvPr>
          <p:cNvSpPr/>
          <p:nvPr/>
        </p:nvSpPr>
        <p:spPr>
          <a:xfrm>
            <a:off x="465344" y="1472426"/>
            <a:ext cx="17357311" cy="1384995"/>
          </a:xfrm>
          <a:prstGeom prst="rect">
            <a:avLst/>
          </a:prstGeom>
        </p:spPr>
        <p:txBody>
          <a:bodyPr wrap="square">
            <a:spAutoFit/>
          </a:bodyPr>
          <a:lstStyle/>
          <a:p>
            <a:pPr algn="just" defTabSz="1371600"/>
            <a:r>
              <a:rPr lang="vi-VN" sz="4200" b="1" dirty="0">
                <a:latin typeface="Times New Roman" panose="02020603050405020304" pitchFamily="18" charset="0"/>
                <a:cs typeface="Times New Roman" panose="02020603050405020304" pitchFamily="18" charset="0"/>
              </a:rPr>
              <a:t>Xác đinh nghĩa của từng yếu tố Hán Việt "minh" trong các trường hợp sau bằng cách đánh dấu X vào ô thích h</a:t>
            </a:r>
            <a:r>
              <a:rPr lang="en-US" sz="4200" b="1" dirty="0">
                <a:latin typeface="Times New Roman" panose="02020603050405020304" pitchFamily="18" charset="0"/>
                <a:cs typeface="Times New Roman" panose="02020603050405020304" pitchFamily="18" charset="0"/>
              </a:rPr>
              <a:t>ợ</a:t>
            </a:r>
            <a:r>
              <a:rPr lang="vi-VN" sz="4200" b="1" dirty="0">
                <a:latin typeface="Times New Roman" panose="02020603050405020304" pitchFamily="18" charset="0"/>
                <a:cs typeface="Times New Roman" panose="02020603050405020304" pitchFamily="18" charset="0"/>
              </a:rPr>
              <a:t>p</a:t>
            </a:r>
            <a:endParaRPr lang="en-US" sz="42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10A19E4-0835-B9F4-D435-339FDA277E50}"/>
              </a:ext>
            </a:extLst>
          </p:cNvPr>
          <p:cNvSpPr/>
          <p:nvPr/>
        </p:nvSpPr>
        <p:spPr>
          <a:xfrm>
            <a:off x="693056" y="474304"/>
            <a:ext cx="17290144" cy="769441"/>
          </a:xfrm>
          <a:prstGeom prst="rect">
            <a:avLst/>
          </a:prstGeom>
        </p:spPr>
        <p:txBody>
          <a:bodyPr wrap="square">
            <a:spAutoFit/>
          </a:bodyPr>
          <a:lstStyle/>
          <a:p>
            <a:pPr marL="0" marR="0" lvl="0" indent="0" algn="ctr"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p>
        </p:txBody>
      </p:sp>
      <p:graphicFrame>
        <p:nvGraphicFramePr>
          <p:cNvPr id="8" name="Table 7"/>
          <p:cNvGraphicFramePr>
            <a:graphicFrameLocks noGrp="1"/>
          </p:cNvGraphicFramePr>
          <p:nvPr>
            <p:extLst>
              <p:ext uri="{D42A27DB-BD31-4B8C-83A1-F6EECF244321}">
                <p14:modId xmlns:p14="http://schemas.microsoft.com/office/powerpoint/2010/main" val="4186972534"/>
              </p:ext>
            </p:extLst>
          </p:nvPr>
        </p:nvGraphicFramePr>
        <p:xfrm>
          <a:off x="693056" y="3162300"/>
          <a:ext cx="16965633" cy="5059680"/>
        </p:xfrm>
        <a:graphic>
          <a:graphicData uri="http://schemas.openxmlformats.org/drawingml/2006/table">
            <a:tbl>
              <a:tblPr firstRow="1" firstCol="1" bandRow="1">
                <a:tableStyleId>{5940675A-B579-460E-94D1-54222C63F5DA}</a:tableStyleId>
              </a:tblPr>
              <a:tblGrid>
                <a:gridCol w="4336144">
                  <a:extLst>
                    <a:ext uri="{9D8B030D-6E8A-4147-A177-3AD203B41FA5}">
                      <a16:colId xmlns:a16="http://schemas.microsoft.com/office/drawing/2014/main" val="2488080320"/>
                    </a:ext>
                  </a:extLst>
                </a:gridCol>
                <a:gridCol w="1981200">
                  <a:extLst>
                    <a:ext uri="{9D8B030D-6E8A-4147-A177-3AD203B41FA5}">
                      <a16:colId xmlns:a16="http://schemas.microsoft.com/office/drawing/2014/main" val="1075124367"/>
                    </a:ext>
                  </a:extLst>
                </a:gridCol>
                <a:gridCol w="2249877">
                  <a:extLst>
                    <a:ext uri="{9D8B030D-6E8A-4147-A177-3AD203B41FA5}">
                      <a16:colId xmlns:a16="http://schemas.microsoft.com/office/drawing/2014/main" val="1797641461"/>
                    </a:ext>
                  </a:extLst>
                </a:gridCol>
                <a:gridCol w="2848709">
                  <a:extLst>
                    <a:ext uri="{9D8B030D-6E8A-4147-A177-3AD203B41FA5}">
                      <a16:colId xmlns:a16="http://schemas.microsoft.com/office/drawing/2014/main" val="4210545107"/>
                    </a:ext>
                  </a:extLst>
                </a:gridCol>
                <a:gridCol w="2700996">
                  <a:extLst>
                    <a:ext uri="{9D8B030D-6E8A-4147-A177-3AD203B41FA5}">
                      <a16:colId xmlns:a16="http://schemas.microsoft.com/office/drawing/2014/main" val="2331534441"/>
                    </a:ext>
                  </a:extLst>
                </a:gridCol>
                <a:gridCol w="2848707">
                  <a:extLst>
                    <a:ext uri="{9D8B030D-6E8A-4147-A177-3AD203B41FA5}">
                      <a16:colId xmlns:a16="http://schemas.microsoft.com/office/drawing/2014/main" val="3049756482"/>
                    </a:ext>
                  </a:extLst>
                </a:gridCol>
              </a:tblGrid>
              <a:tr h="1687234">
                <a:tc>
                  <a:txBody>
                    <a:bodyPr/>
                    <a:lstStyle/>
                    <a:p>
                      <a:pPr algn="r">
                        <a:lnSpc>
                          <a:spcPct val="100000"/>
                        </a:lnSpc>
                        <a:spcAft>
                          <a:spcPts val="800"/>
                        </a:spcAft>
                      </a:pPr>
                      <a:r>
                        <a:rPr lang="vi-VN" sz="3600" u="none" strike="noStrike" kern="100" spc="0" dirty="0">
                          <a:effectLst/>
                          <a:latin typeface="Times New Roman" panose="02020603050405020304" pitchFamily="18" charset="0"/>
                          <a:cs typeface="Times New Roman" panose="02020603050405020304" pitchFamily="18" charset="0"/>
                        </a:rPr>
                        <a:t>Nghĩa</a:t>
                      </a:r>
                      <a:endParaRPr lang="en-US" sz="3600" u="none" strike="noStrike" kern="100" spc="0" dirty="0">
                        <a:effectLst/>
                        <a:latin typeface="Times New Roman" panose="02020603050405020304" pitchFamily="18" charset="0"/>
                        <a:cs typeface="Times New Roman" panose="02020603050405020304" pitchFamily="18" charset="0"/>
                      </a:endParaRPr>
                    </a:p>
                    <a:p>
                      <a:pPr algn="just">
                        <a:lnSpc>
                          <a:spcPct val="100000"/>
                        </a:lnSpc>
                        <a:spcAft>
                          <a:spcPts val="800"/>
                        </a:spcAft>
                      </a:pPr>
                      <a:r>
                        <a:rPr lang="vi-VN" sz="3600" u="none" strike="noStrike" kern="100" spc="0" dirty="0">
                          <a:effectLst/>
                          <a:latin typeface="Times New Roman" panose="02020603050405020304" pitchFamily="18" charset="0"/>
                          <a:cs typeface="Times New Roman" panose="02020603050405020304" pitchFamily="18" charset="0"/>
                        </a:rPr>
                        <a:t>Từ ngữ</a:t>
                      </a:r>
                      <a:endParaRPr lang="en-US" sz="3600" u="none" strike="noStrike" kern="100" spc="0" dirty="0">
                        <a:effectLst/>
                        <a:latin typeface="Times New Roman" panose="02020603050405020304" pitchFamily="18" charset="0"/>
                        <a:cs typeface="Times New Roman" panose="02020603050405020304" pitchFamily="18" charset="0"/>
                      </a:endParaRPr>
                    </a:p>
                  </a:txBody>
                  <a:tcPr marL="9525" marR="9525" marT="0" marB="0" anchor="ctr">
                    <a:solidFill>
                      <a:schemeClr val="accent1">
                        <a:lumMod val="20000"/>
                        <a:lumOff val="80000"/>
                      </a:schemeClr>
                    </a:solidFill>
                  </a:tcPr>
                </a:tc>
                <a:tc>
                  <a:txBody>
                    <a:bodyPr/>
                    <a:lstStyle/>
                    <a:p>
                      <a:pPr algn="ctr">
                        <a:lnSpc>
                          <a:spcPct val="100000"/>
                        </a:lnSpc>
                        <a:spcAft>
                          <a:spcPts val="800"/>
                        </a:spcAft>
                      </a:pPr>
                      <a:r>
                        <a:rPr lang="vi-VN" sz="3600" u="none" strike="noStrike" kern="100" spc="0" dirty="0">
                          <a:effectLst/>
                          <a:latin typeface="Times New Roman" panose="02020603050405020304" pitchFamily="18" charset="0"/>
                          <a:cs typeface="Times New Roman" panose="02020603050405020304" pitchFamily="18" charset="0"/>
                        </a:rPr>
                        <a:t>Sáng</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accent1">
                        <a:lumMod val="20000"/>
                        <a:lumOff val="80000"/>
                      </a:schemeClr>
                    </a:solidFill>
                  </a:tcPr>
                </a:tc>
                <a:tc>
                  <a:txBody>
                    <a:bodyPr/>
                    <a:lstStyle/>
                    <a:p>
                      <a:pPr algn="ctr">
                        <a:lnSpc>
                          <a:spcPct val="100000"/>
                        </a:lnSpc>
                        <a:spcAft>
                          <a:spcPts val="800"/>
                        </a:spcAft>
                      </a:pPr>
                      <a:r>
                        <a:rPr lang="vi-VN" sz="3600" u="none" strike="noStrike" kern="100" spc="0" dirty="0">
                          <a:effectLst/>
                          <a:latin typeface="Times New Roman" panose="02020603050405020304" pitchFamily="18" charset="0"/>
                          <a:cs typeface="Times New Roman" panose="02020603050405020304" pitchFamily="18" charset="0"/>
                        </a:rPr>
                        <a:t>Làm cho rõ</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accent1">
                        <a:lumMod val="20000"/>
                        <a:lumOff val="80000"/>
                      </a:schemeClr>
                    </a:solidFill>
                  </a:tcPr>
                </a:tc>
                <a:tc>
                  <a:txBody>
                    <a:bodyPr/>
                    <a:lstStyle/>
                    <a:p>
                      <a:pPr algn="ctr">
                        <a:lnSpc>
                          <a:spcPct val="100000"/>
                        </a:lnSpc>
                        <a:spcAft>
                          <a:spcPts val="800"/>
                        </a:spcAft>
                      </a:pPr>
                      <a:r>
                        <a:rPr lang="en-US" sz="3600" u="none" strike="noStrike" kern="100" spc="0" dirty="0">
                          <a:effectLst/>
                          <a:latin typeface="Times New Roman" panose="02020603050405020304" pitchFamily="18" charset="0"/>
                          <a:cs typeface="Times New Roman" panose="02020603050405020304" pitchFamily="18" charset="0"/>
                        </a:rPr>
                        <a:t>S</a:t>
                      </a:r>
                      <a:r>
                        <a:rPr lang="vi-VN" sz="3600" u="none" strike="noStrike" kern="100" spc="0" dirty="0">
                          <a:effectLst/>
                          <a:latin typeface="Times New Roman" panose="02020603050405020304" pitchFamily="18" charset="0"/>
                          <a:cs typeface="Times New Roman" panose="02020603050405020304" pitchFamily="18" charset="0"/>
                        </a:rPr>
                        <a:t>áng suốt</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accent1">
                        <a:lumMod val="20000"/>
                        <a:lumOff val="80000"/>
                      </a:schemeClr>
                    </a:solidFill>
                  </a:tcPr>
                </a:tc>
                <a:tc>
                  <a:txBody>
                    <a:bodyPr/>
                    <a:lstStyle/>
                    <a:p>
                      <a:pPr algn="ctr">
                        <a:lnSpc>
                          <a:spcPct val="100000"/>
                        </a:lnSpc>
                        <a:spcAft>
                          <a:spcPts val="800"/>
                        </a:spcAft>
                      </a:pPr>
                      <a:r>
                        <a:rPr lang="vi-VN" sz="3600" u="none" strike="noStrike" kern="100" spc="0" dirty="0">
                          <a:effectLst/>
                          <a:latin typeface="Times New Roman" panose="02020603050405020304" pitchFamily="18" charset="0"/>
                          <a:cs typeface="Times New Roman" panose="02020603050405020304" pitchFamily="18" charset="0"/>
                        </a:rPr>
                        <a:t>Th</a:t>
                      </a:r>
                      <a:r>
                        <a:rPr lang="en-US" sz="3600" u="none" strike="noStrike" kern="100" spc="0" dirty="0">
                          <a:effectLst/>
                          <a:latin typeface="Times New Roman" panose="02020603050405020304" pitchFamily="18" charset="0"/>
                          <a:cs typeface="Times New Roman" panose="02020603050405020304" pitchFamily="18" charset="0"/>
                        </a:rPr>
                        <a:t>ề</a:t>
                      </a:r>
                      <a:endParaRPr lang="en-US" sz="3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nchor="ctr">
                    <a:solidFill>
                      <a:schemeClr val="accent1">
                        <a:lumMod val="20000"/>
                        <a:lumOff val="80000"/>
                      </a:schemeClr>
                    </a:solidFill>
                  </a:tcPr>
                </a:tc>
                <a:tc>
                  <a:txBody>
                    <a:bodyPr/>
                    <a:lstStyle/>
                    <a:p>
                      <a:pPr algn="ctr">
                        <a:lnSpc>
                          <a:spcPct val="100000"/>
                        </a:lnSpc>
                        <a:spcAft>
                          <a:spcPts val="800"/>
                        </a:spcAft>
                      </a:pPr>
                      <a:r>
                        <a:rPr lang="vi-VN" sz="3600" u="none" strike="noStrike" kern="100" spc="0" dirty="0">
                          <a:effectLst/>
                          <a:latin typeface="Times New Roman" panose="02020603050405020304" pitchFamily="18" charset="0"/>
                          <a:cs typeface="Times New Roman" panose="02020603050405020304" pitchFamily="18" charset="0"/>
                        </a:rPr>
                        <a:t>Ghi nhớ không quên</a:t>
                      </a:r>
                      <a:endParaRPr lang="en-US" sz="3600" b="1" i="0" u="none" strike="noStrike" kern="100" spc="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9525" marR="9525" marT="0" marB="0" anchor="ctr">
                    <a:solidFill>
                      <a:schemeClr val="accent1">
                        <a:lumMod val="20000"/>
                        <a:lumOff val="80000"/>
                      </a:schemeClr>
                    </a:solidFill>
                  </a:tcPr>
                </a:tc>
                <a:extLst>
                  <a:ext uri="{0D108BD9-81ED-4DB2-BD59-A6C34878D82A}">
                    <a16:rowId xmlns:a16="http://schemas.microsoft.com/office/drawing/2014/main" val="1125283203"/>
                  </a:ext>
                </a:extLst>
              </a:tr>
              <a:tr h="674966">
                <a:tc>
                  <a:txBody>
                    <a:bodyPr/>
                    <a:lstStyle/>
                    <a:p>
                      <a:pPr algn="just">
                        <a:lnSpc>
                          <a:spcPct val="100000"/>
                        </a:lnSpc>
                        <a:spcAft>
                          <a:spcPts val="800"/>
                        </a:spcAft>
                      </a:pPr>
                      <a:r>
                        <a:rPr lang="vi-VN" sz="4200" u="none" strike="noStrike" kern="100" spc="0" dirty="0">
                          <a:effectLst/>
                          <a:latin typeface="Times New Roman" panose="02020603050405020304" pitchFamily="18" charset="0"/>
                          <a:cs typeface="Times New Roman" panose="02020603050405020304" pitchFamily="18" charset="0"/>
                        </a:rPr>
                        <a:t>khác cốt minh tâm</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solidFill>
                      <a:schemeClr val="accent1">
                        <a:lumMod val="20000"/>
                        <a:lumOff val="80000"/>
                      </a:schemeClr>
                    </a:solidFill>
                  </a:tcPr>
                </a:tc>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 </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 </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 </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 </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 </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extLst>
                  <a:ext uri="{0D108BD9-81ED-4DB2-BD59-A6C34878D82A}">
                    <a16:rowId xmlns:a16="http://schemas.microsoft.com/office/drawing/2014/main" val="2483692974"/>
                  </a:ext>
                </a:extLst>
              </a:tr>
              <a:tr h="553624">
                <a:tc>
                  <a:txBody>
                    <a:bodyPr/>
                    <a:lstStyle/>
                    <a:p>
                      <a:pPr algn="just">
                        <a:lnSpc>
                          <a:spcPct val="100000"/>
                        </a:lnSpc>
                        <a:spcAft>
                          <a:spcPts val="800"/>
                        </a:spcAft>
                      </a:pPr>
                      <a:r>
                        <a:rPr lang="vi-VN" sz="4200" u="none" strike="noStrike" kern="100" spc="0" dirty="0">
                          <a:effectLst/>
                          <a:latin typeface="Times New Roman" panose="02020603050405020304" pitchFamily="18" charset="0"/>
                          <a:cs typeface="Times New Roman" panose="02020603050405020304" pitchFamily="18" charset="0"/>
                        </a:rPr>
                        <a:t>minh châu</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solidFill>
                      <a:schemeClr val="accent1">
                        <a:lumMod val="20000"/>
                        <a:lumOff val="80000"/>
                      </a:schemeClr>
                    </a:solidFill>
                  </a:tcPr>
                </a:tc>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 </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a:effectLst/>
                          <a:latin typeface="Times New Roman" panose="02020603050405020304" pitchFamily="18" charset="0"/>
                          <a:cs typeface="Times New Roman" panose="02020603050405020304" pitchFamily="18" charset="0"/>
                        </a:rPr>
                        <a:t> </a:t>
                      </a:r>
                      <a:endParaRPr lang="en-US" sz="42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a:effectLst/>
                          <a:latin typeface="Times New Roman" panose="02020603050405020304" pitchFamily="18" charset="0"/>
                          <a:cs typeface="Times New Roman" panose="02020603050405020304" pitchFamily="18" charset="0"/>
                        </a:rPr>
                        <a:t> </a:t>
                      </a:r>
                      <a:endParaRPr lang="en-US" sz="42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a:effectLst/>
                          <a:latin typeface="Times New Roman" panose="02020603050405020304" pitchFamily="18" charset="0"/>
                          <a:cs typeface="Times New Roman" panose="02020603050405020304" pitchFamily="18" charset="0"/>
                        </a:rPr>
                        <a:t> </a:t>
                      </a:r>
                      <a:endParaRPr lang="en-US" sz="42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 </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extLst>
                  <a:ext uri="{0D108BD9-81ED-4DB2-BD59-A6C34878D82A}">
                    <a16:rowId xmlns:a16="http://schemas.microsoft.com/office/drawing/2014/main" val="4199225650"/>
                  </a:ext>
                </a:extLst>
              </a:tr>
              <a:tr h="553624">
                <a:tc>
                  <a:txBody>
                    <a:bodyPr/>
                    <a:lstStyle/>
                    <a:p>
                      <a:pPr algn="just">
                        <a:lnSpc>
                          <a:spcPct val="100000"/>
                        </a:lnSpc>
                        <a:spcAft>
                          <a:spcPts val="800"/>
                        </a:spcAft>
                      </a:pPr>
                      <a:r>
                        <a:rPr lang="vi-VN" sz="4200" u="none" strike="noStrike" kern="100" spc="0" dirty="0">
                          <a:effectLst/>
                          <a:latin typeface="Times New Roman" panose="02020603050405020304" pitchFamily="18" charset="0"/>
                          <a:cs typeface="Times New Roman" panose="02020603050405020304" pitchFamily="18" charset="0"/>
                        </a:rPr>
                        <a:t>biện minh</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solidFill>
                      <a:schemeClr val="accent1">
                        <a:lumMod val="20000"/>
                        <a:lumOff val="80000"/>
                      </a:schemeClr>
                    </a:solidFill>
                  </a:tcPr>
                </a:tc>
                <a:tc>
                  <a:txBody>
                    <a:bodyPr/>
                    <a:lstStyle/>
                    <a:p>
                      <a:pPr algn="ctr">
                        <a:lnSpc>
                          <a:spcPct val="100000"/>
                        </a:lnSpc>
                        <a:spcAft>
                          <a:spcPts val="0"/>
                        </a:spcAft>
                      </a:pPr>
                      <a:r>
                        <a:rPr lang="en-US" sz="4200" kern="100">
                          <a:effectLst/>
                          <a:latin typeface="Times New Roman" panose="02020603050405020304" pitchFamily="18" charset="0"/>
                          <a:cs typeface="Times New Roman" panose="02020603050405020304" pitchFamily="18" charset="0"/>
                        </a:rPr>
                        <a:t> </a:t>
                      </a:r>
                      <a:endParaRPr lang="en-US" sz="42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 </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a:effectLst/>
                          <a:latin typeface="Times New Roman" panose="02020603050405020304" pitchFamily="18" charset="0"/>
                          <a:cs typeface="Times New Roman" panose="02020603050405020304" pitchFamily="18" charset="0"/>
                        </a:rPr>
                        <a:t> </a:t>
                      </a:r>
                      <a:endParaRPr lang="en-US" sz="42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a:effectLst/>
                          <a:latin typeface="Times New Roman" panose="02020603050405020304" pitchFamily="18" charset="0"/>
                          <a:cs typeface="Times New Roman" panose="02020603050405020304" pitchFamily="18" charset="0"/>
                        </a:rPr>
                        <a:t> </a:t>
                      </a:r>
                      <a:endParaRPr lang="en-US" sz="42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 </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extLst>
                  <a:ext uri="{0D108BD9-81ED-4DB2-BD59-A6C34878D82A}">
                    <a16:rowId xmlns:a16="http://schemas.microsoft.com/office/drawing/2014/main" val="606235734"/>
                  </a:ext>
                </a:extLst>
              </a:tr>
              <a:tr h="777240">
                <a:tc>
                  <a:txBody>
                    <a:bodyPr/>
                    <a:lstStyle/>
                    <a:p>
                      <a:pPr algn="just">
                        <a:lnSpc>
                          <a:spcPct val="100000"/>
                        </a:lnSpc>
                        <a:spcAft>
                          <a:spcPts val="800"/>
                        </a:spcAft>
                      </a:pPr>
                      <a:r>
                        <a:rPr lang="vi-VN" sz="4200" u="none" strike="noStrike" kern="100" spc="0" dirty="0">
                          <a:effectLst/>
                          <a:latin typeface="Times New Roman" panose="02020603050405020304" pitchFamily="18" charset="0"/>
                          <a:cs typeface="Times New Roman" panose="02020603050405020304" pitchFamily="18" charset="0"/>
                        </a:rPr>
                        <a:t>thệ hải minh sơn</a:t>
                      </a:r>
                      <a:endParaRPr lang="en-US" sz="4200" b="0" i="1" u="none" strike="noStrike" kern="100" spc="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solidFill>
                      <a:schemeClr val="accent1">
                        <a:lumMod val="20000"/>
                        <a:lumOff val="80000"/>
                      </a:schemeClr>
                    </a:solidFill>
                  </a:tcPr>
                </a:tc>
                <a:tc>
                  <a:txBody>
                    <a:bodyPr/>
                    <a:lstStyle/>
                    <a:p>
                      <a:pPr algn="ctr">
                        <a:lnSpc>
                          <a:spcPct val="100000"/>
                        </a:lnSpc>
                        <a:spcAft>
                          <a:spcPts val="0"/>
                        </a:spcAft>
                      </a:pPr>
                      <a:r>
                        <a:rPr lang="en-US" sz="4200" kern="100">
                          <a:effectLst/>
                          <a:latin typeface="Times New Roman" panose="02020603050405020304" pitchFamily="18" charset="0"/>
                          <a:cs typeface="Times New Roman" panose="02020603050405020304" pitchFamily="18" charset="0"/>
                        </a:rPr>
                        <a:t> </a:t>
                      </a:r>
                      <a:endParaRPr lang="en-US" sz="42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a:effectLst/>
                          <a:latin typeface="Times New Roman" panose="02020603050405020304" pitchFamily="18" charset="0"/>
                          <a:cs typeface="Times New Roman" panose="02020603050405020304" pitchFamily="18" charset="0"/>
                        </a:rPr>
                        <a:t> </a:t>
                      </a:r>
                      <a:endParaRPr lang="en-US" sz="42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a:effectLst/>
                          <a:latin typeface="Times New Roman" panose="02020603050405020304" pitchFamily="18" charset="0"/>
                          <a:cs typeface="Times New Roman" panose="02020603050405020304" pitchFamily="18" charset="0"/>
                        </a:rPr>
                        <a:t> </a:t>
                      </a:r>
                      <a:endParaRPr lang="en-US" sz="42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 </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 </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extLst>
                  <a:ext uri="{0D108BD9-81ED-4DB2-BD59-A6C34878D82A}">
                    <a16:rowId xmlns:a16="http://schemas.microsoft.com/office/drawing/2014/main" val="3384262595"/>
                  </a:ext>
                </a:extLst>
              </a:tr>
              <a:tr h="553624">
                <a:tc>
                  <a:txBody>
                    <a:bodyPr/>
                    <a:lstStyle/>
                    <a:p>
                      <a:pPr algn="just">
                        <a:lnSpc>
                          <a:spcPct val="100000"/>
                        </a:lnSpc>
                        <a:spcAft>
                          <a:spcPts val="800"/>
                        </a:spcAft>
                      </a:pPr>
                      <a:r>
                        <a:rPr lang="vi-VN" sz="4200" u="none" strike="noStrike" kern="100" spc="0" dirty="0">
                          <a:effectLst/>
                          <a:latin typeface="Times New Roman" panose="02020603050405020304" pitchFamily="18" charset="0"/>
                          <a:cs typeface="Times New Roman" panose="02020603050405020304" pitchFamily="18" charset="0"/>
                        </a:rPr>
                        <a:t>minh mẫn</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solidFill>
                      <a:schemeClr val="accent1">
                        <a:lumMod val="20000"/>
                        <a:lumOff val="80000"/>
                      </a:schemeClr>
                    </a:solidFill>
                  </a:tcPr>
                </a:tc>
                <a:tc>
                  <a:txBody>
                    <a:bodyPr/>
                    <a:lstStyle/>
                    <a:p>
                      <a:pPr algn="ctr">
                        <a:lnSpc>
                          <a:spcPct val="100000"/>
                        </a:lnSpc>
                        <a:spcAft>
                          <a:spcPts val="0"/>
                        </a:spcAft>
                      </a:pPr>
                      <a:r>
                        <a:rPr lang="en-US" sz="4200" kern="100">
                          <a:effectLst/>
                          <a:latin typeface="Times New Roman" panose="02020603050405020304" pitchFamily="18" charset="0"/>
                          <a:cs typeface="Times New Roman" panose="02020603050405020304" pitchFamily="18" charset="0"/>
                        </a:rPr>
                        <a:t> </a:t>
                      </a:r>
                      <a:endParaRPr lang="en-US" sz="42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a:effectLst/>
                          <a:latin typeface="Times New Roman" panose="02020603050405020304" pitchFamily="18" charset="0"/>
                          <a:cs typeface="Times New Roman" panose="02020603050405020304" pitchFamily="18" charset="0"/>
                        </a:rPr>
                        <a:t> </a:t>
                      </a:r>
                      <a:endParaRPr lang="en-US" sz="42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 </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a:effectLst/>
                          <a:latin typeface="Times New Roman" panose="02020603050405020304" pitchFamily="18" charset="0"/>
                          <a:cs typeface="Times New Roman" panose="02020603050405020304" pitchFamily="18" charset="0"/>
                        </a:rPr>
                        <a:t> </a:t>
                      </a:r>
                      <a:endParaRPr lang="en-US" sz="42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tc>
                  <a:txBody>
                    <a:bodyPr/>
                    <a:lstStyle/>
                    <a:p>
                      <a:pPr algn="ctr">
                        <a:lnSpc>
                          <a:spcPct val="100000"/>
                        </a:lnSpc>
                        <a:spcAft>
                          <a:spcPts val="0"/>
                        </a:spcAft>
                      </a:pPr>
                      <a:r>
                        <a:rPr lang="en-US" sz="4200" kern="100" dirty="0">
                          <a:effectLst/>
                          <a:latin typeface="Times New Roman" panose="02020603050405020304" pitchFamily="18" charset="0"/>
                          <a:cs typeface="Times New Roman" panose="02020603050405020304" pitchFamily="18" charset="0"/>
                        </a:rPr>
                        <a:t> </a:t>
                      </a:r>
                      <a:endParaRPr lang="en-US" sz="4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0" marB="0"/>
                </a:tc>
                <a:extLst>
                  <a:ext uri="{0D108BD9-81ED-4DB2-BD59-A6C34878D82A}">
                    <a16:rowId xmlns:a16="http://schemas.microsoft.com/office/drawing/2014/main" val="4061345091"/>
                  </a:ext>
                </a:extLst>
              </a:tr>
            </a:tbl>
          </a:graphicData>
        </a:graphic>
      </p:graphicFrame>
      <p:cxnSp>
        <p:nvCxnSpPr>
          <p:cNvPr id="10" name="Straight Connector 9"/>
          <p:cNvCxnSpPr/>
          <p:nvPr/>
        </p:nvCxnSpPr>
        <p:spPr>
          <a:xfrm>
            <a:off x="693056" y="3162300"/>
            <a:ext cx="4259944" cy="16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1B406E8-E2E0-4BDF-1935-18A5CA49F4F0}"/>
              </a:ext>
            </a:extLst>
          </p:cNvPr>
          <p:cNvSpPr/>
          <p:nvPr/>
        </p:nvSpPr>
        <p:spPr>
          <a:xfrm>
            <a:off x="407761" y="8450661"/>
            <a:ext cx="17357311" cy="1384995"/>
          </a:xfrm>
          <a:prstGeom prst="rect">
            <a:avLst/>
          </a:prstGeom>
        </p:spPr>
        <p:txBody>
          <a:bodyPr wrap="square">
            <a:spAutoFit/>
          </a:bodyPr>
          <a:lstStyle/>
          <a:p>
            <a:pPr algn="just" defTabSz="1371600"/>
            <a:r>
              <a:rPr lang="en-US" sz="4200" b="1" dirty="0" err="1">
                <a:latin typeface="Times New Roman" panose="02020603050405020304" pitchFamily="18" charset="0"/>
                <a:cs typeface="Times New Roman" panose="02020603050405020304" pitchFamily="18" charset="0"/>
              </a:rPr>
              <a:t>Chỉ</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ra</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các</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yếu</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tố</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Hán</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Việt</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đồng</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âm</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khác</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nghĩa</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yếu</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tố</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Hán</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Việt</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đồng</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âm</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đa</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nghĩa</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trong</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các</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trường</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hợp</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trên</a:t>
            </a:r>
            <a:r>
              <a:rPr lang="en-US" sz="4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8253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4EA">
            <a:alpha val="15000"/>
          </a:srgbClr>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63451270"/>
              </p:ext>
            </p:extLst>
          </p:nvPr>
        </p:nvGraphicFramePr>
        <p:xfrm>
          <a:off x="233684" y="318977"/>
          <a:ext cx="17678401" cy="5420551"/>
        </p:xfrm>
        <a:graphic>
          <a:graphicData uri="http://schemas.openxmlformats.org/drawingml/2006/table">
            <a:tbl>
              <a:tblPr firstRow="1" firstCol="1" bandRow="1">
                <a:tableStyleId>{5940675A-B579-460E-94D1-54222C63F5DA}</a:tableStyleId>
              </a:tblPr>
              <a:tblGrid>
                <a:gridCol w="4366413">
                  <a:extLst>
                    <a:ext uri="{9D8B030D-6E8A-4147-A177-3AD203B41FA5}">
                      <a16:colId xmlns:a16="http://schemas.microsoft.com/office/drawing/2014/main" val="1390716532"/>
                    </a:ext>
                  </a:extLst>
                </a:gridCol>
                <a:gridCol w="2188272">
                  <a:extLst>
                    <a:ext uri="{9D8B030D-6E8A-4147-A177-3AD203B41FA5}">
                      <a16:colId xmlns:a16="http://schemas.microsoft.com/office/drawing/2014/main" val="4293630659"/>
                    </a:ext>
                  </a:extLst>
                </a:gridCol>
                <a:gridCol w="2917696">
                  <a:extLst>
                    <a:ext uri="{9D8B030D-6E8A-4147-A177-3AD203B41FA5}">
                      <a16:colId xmlns:a16="http://schemas.microsoft.com/office/drawing/2014/main" val="3002663317"/>
                    </a:ext>
                  </a:extLst>
                </a:gridCol>
                <a:gridCol w="2552984">
                  <a:extLst>
                    <a:ext uri="{9D8B030D-6E8A-4147-A177-3AD203B41FA5}">
                      <a16:colId xmlns:a16="http://schemas.microsoft.com/office/drawing/2014/main" val="903100957"/>
                    </a:ext>
                  </a:extLst>
                </a:gridCol>
                <a:gridCol w="2370628">
                  <a:extLst>
                    <a:ext uri="{9D8B030D-6E8A-4147-A177-3AD203B41FA5}">
                      <a16:colId xmlns:a16="http://schemas.microsoft.com/office/drawing/2014/main" val="7760883"/>
                    </a:ext>
                  </a:extLst>
                </a:gridCol>
                <a:gridCol w="3282408">
                  <a:extLst>
                    <a:ext uri="{9D8B030D-6E8A-4147-A177-3AD203B41FA5}">
                      <a16:colId xmlns:a16="http://schemas.microsoft.com/office/drawing/2014/main" val="1460867483"/>
                    </a:ext>
                  </a:extLst>
                </a:gridCol>
              </a:tblGrid>
              <a:tr h="519430">
                <a:tc>
                  <a:txBody>
                    <a:bodyPr/>
                    <a:lstStyle/>
                    <a:p>
                      <a:pPr marL="0" marR="0" algn="r">
                        <a:lnSpc>
                          <a:spcPct val="107000"/>
                        </a:lnSpc>
                        <a:spcBef>
                          <a:spcPts val="0"/>
                        </a:spcBef>
                        <a:spcAft>
                          <a:spcPts val="600"/>
                        </a:spcAft>
                      </a:pPr>
                      <a:r>
                        <a:rPr lang="en-US" sz="4400" b="1" dirty="0" err="1">
                          <a:effectLst/>
                          <a:latin typeface="Times New Roman" panose="02020603050405020304" pitchFamily="18" charset="0"/>
                          <a:cs typeface="Times New Roman" panose="02020603050405020304" pitchFamily="18" charset="0"/>
                        </a:rPr>
                        <a:t>Nghĩa</a:t>
                      </a:r>
                      <a:endParaRPr lang="en-US" sz="4400" b="1"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600"/>
                        </a:spcAft>
                      </a:pPr>
                      <a:r>
                        <a:rPr lang="en-US" sz="4400" b="1" dirty="0" err="1">
                          <a:effectLst/>
                          <a:latin typeface="Times New Roman" panose="02020603050405020304" pitchFamily="18" charset="0"/>
                          <a:cs typeface="Times New Roman" panose="02020603050405020304" pitchFamily="18" charset="0"/>
                        </a:rPr>
                        <a:t>Từ</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ngữ</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en-US" sz="4400" b="1" dirty="0" err="1">
                          <a:effectLst/>
                          <a:latin typeface="Times New Roman" panose="02020603050405020304" pitchFamily="18" charset="0"/>
                          <a:cs typeface="Times New Roman" panose="02020603050405020304" pitchFamily="18" charset="0"/>
                        </a:rPr>
                        <a:t>sáng</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en-US" sz="4400" b="1" dirty="0" err="1">
                          <a:effectLst/>
                          <a:latin typeface="Times New Roman" panose="02020603050405020304" pitchFamily="18" charset="0"/>
                          <a:cs typeface="Times New Roman" panose="02020603050405020304" pitchFamily="18" charset="0"/>
                        </a:rPr>
                        <a:t>làm</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cho</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rõ</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en-US" sz="4400" b="1" dirty="0" err="1">
                          <a:effectLst/>
                          <a:latin typeface="Times New Roman" panose="02020603050405020304" pitchFamily="18" charset="0"/>
                          <a:cs typeface="Times New Roman" panose="02020603050405020304" pitchFamily="18" charset="0"/>
                        </a:rPr>
                        <a:t>sáng</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suốt</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en-US" sz="4400" b="1" dirty="0" err="1">
                          <a:effectLst/>
                          <a:latin typeface="Times New Roman" panose="02020603050405020304" pitchFamily="18" charset="0"/>
                          <a:cs typeface="Times New Roman" panose="02020603050405020304" pitchFamily="18" charset="0"/>
                        </a:rPr>
                        <a:t>thề</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en-US" sz="4400" b="1" dirty="0" err="1">
                          <a:effectLst/>
                          <a:latin typeface="Times New Roman" panose="02020603050405020304" pitchFamily="18" charset="0"/>
                          <a:cs typeface="Times New Roman" panose="02020603050405020304" pitchFamily="18" charset="0"/>
                        </a:rPr>
                        <a:t>ghi</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nhớ</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không</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quên</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959771681"/>
                  </a:ext>
                </a:extLst>
              </a:tr>
              <a:tr h="0">
                <a:tc>
                  <a:txBody>
                    <a:bodyPr/>
                    <a:lstStyle/>
                    <a:p>
                      <a:pPr marL="0" marR="0">
                        <a:lnSpc>
                          <a:spcPct val="115000"/>
                        </a:lnSpc>
                        <a:spcBef>
                          <a:spcPts val="0"/>
                        </a:spcBef>
                        <a:spcAft>
                          <a:spcPts val="600"/>
                        </a:spcAft>
                      </a:pPr>
                      <a:r>
                        <a:rPr lang="vi-VN" sz="4400" dirty="0">
                          <a:effectLst/>
                          <a:latin typeface="Times New Roman" panose="02020603050405020304" pitchFamily="18" charset="0"/>
                          <a:cs typeface="Times New Roman" panose="02020603050405020304" pitchFamily="18" charset="0"/>
                        </a:rPr>
                        <a:t>khắc cốt minh tâm</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vi-VN" sz="4400">
                          <a:effectLst/>
                          <a:latin typeface="Times New Roman" panose="02020603050405020304" pitchFamily="18" charset="0"/>
                          <a:cs typeface="Times New Roman" panose="02020603050405020304" pitchFamily="18" charset="0"/>
                        </a:rPr>
                        <a:t>X</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6118281"/>
                  </a:ext>
                </a:extLst>
              </a:tr>
              <a:tr h="0">
                <a:tc>
                  <a:txBody>
                    <a:bodyPr/>
                    <a:lstStyle/>
                    <a:p>
                      <a:pPr marL="0" marR="0">
                        <a:lnSpc>
                          <a:spcPct val="115000"/>
                        </a:lnSpc>
                        <a:spcBef>
                          <a:spcPts val="0"/>
                        </a:spcBef>
                        <a:spcAft>
                          <a:spcPts val="600"/>
                        </a:spcAft>
                      </a:pPr>
                      <a:r>
                        <a:rPr lang="vi-VN" sz="4400" dirty="0">
                          <a:effectLst/>
                          <a:latin typeface="Times New Roman" panose="02020603050405020304" pitchFamily="18" charset="0"/>
                          <a:cs typeface="Times New Roman" panose="02020603050405020304" pitchFamily="18" charset="0"/>
                        </a:rPr>
                        <a:t>minh châu</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vi-VN" sz="4400">
                          <a:effectLst/>
                          <a:latin typeface="Times New Roman" panose="02020603050405020304" pitchFamily="18" charset="0"/>
                          <a:cs typeface="Times New Roman" panose="02020603050405020304" pitchFamily="18" charset="0"/>
                        </a:rPr>
                        <a:t>X</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6338340"/>
                  </a:ext>
                </a:extLst>
              </a:tr>
              <a:tr h="0">
                <a:tc>
                  <a:txBody>
                    <a:bodyPr/>
                    <a:lstStyle/>
                    <a:p>
                      <a:pPr marL="0" marR="0">
                        <a:lnSpc>
                          <a:spcPct val="115000"/>
                        </a:lnSpc>
                        <a:spcBef>
                          <a:spcPts val="0"/>
                        </a:spcBef>
                        <a:spcAft>
                          <a:spcPts val="600"/>
                        </a:spcAft>
                      </a:pPr>
                      <a:r>
                        <a:rPr lang="vi-VN" sz="4400" dirty="0">
                          <a:effectLst/>
                          <a:latin typeface="Times New Roman" panose="02020603050405020304" pitchFamily="18" charset="0"/>
                          <a:cs typeface="Times New Roman" panose="02020603050405020304" pitchFamily="18" charset="0"/>
                        </a:rPr>
                        <a:t>biện minh</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vi-VN" sz="4400">
                          <a:effectLst/>
                          <a:latin typeface="Times New Roman" panose="02020603050405020304" pitchFamily="18" charset="0"/>
                          <a:cs typeface="Times New Roman" panose="02020603050405020304" pitchFamily="18" charset="0"/>
                        </a:rPr>
                        <a:t>X</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040870"/>
                  </a:ext>
                </a:extLst>
              </a:tr>
              <a:tr h="0">
                <a:tc>
                  <a:txBody>
                    <a:bodyPr/>
                    <a:lstStyle/>
                    <a:p>
                      <a:pPr marL="0" marR="0">
                        <a:lnSpc>
                          <a:spcPct val="115000"/>
                        </a:lnSpc>
                        <a:spcBef>
                          <a:spcPts val="0"/>
                        </a:spcBef>
                        <a:spcAft>
                          <a:spcPts val="600"/>
                        </a:spcAft>
                      </a:pPr>
                      <a:r>
                        <a:rPr lang="vi-VN" sz="4400" dirty="0">
                          <a:effectLst/>
                          <a:latin typeface="Times New Roman" panose="02020603050405020304" pitchFamily="18" charset="0"/>
                          <a:cs typeface="Times New Roman" panose="02020603050405020304" pitchFamily="18" charset="0"/>
                        </a:rPr>
                        <a:t>thệ hải minh sơn</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vi-VN" sz="4400" dirty="0">
                          <a:effectLst/>
                          <a:latin typeface="Times New Roman" panose="02020603050405020304" pitchFamily="18" charset="0"/>
                          <a:cs typeface="Times New Roman" panose="02020603050405020304" pitchFamily="18" charset="0"/>
                        </a:rPr>
                        <a:t>X</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3175130"/>
                  </a:ext>
                </a:extLst>
              </a:tr>
              <a:tr h="0">
                <a:tc>
                  <a:txBody>
                    <a:bodyPr/>
                    <a:lstStyle/>
                    <a:p>
                      <a:pPr marL="0" marR="0">
                        <a:lnSpc>
                          <a:spcPct val="115000"/>
                        </a:lnSpc>
                        <a:spcBef>
                          <a:spcPts val="0"/>
                        </a:spcBef>
                        <a:spcAft>
                          <a:spcPts val="600"/>
                        </a:spcAft>
                      </a:pPr>
                      <a:r>
                        <a:rPr lang="vi-VN" sz="4400" dirty="0">
                          <a:effectLst/>
                          <a:latin typeface="Times New Roman" panose="02020603050405020304" pitchFamily="18" charset="0"/>
                          <a:cs typeface="Times New Roman" panose="02020603050405020304" pitchFamily="18" charset="0"/>
                        </a:rPr>
                        <a:t>minh mẫn</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vi-VN" sz="4400">
                          <a:effectLst/>
                          <a:latin typeface="Times New Roman" panose="02020603050405020304" pitchFamily="18" charset="0"/>
                          <a:cs typeface="Times New Roman" panose="02020603050405020304" pitchFamily="18" charset="0"/>
                        </a:rPr>
                        <a:t>X</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600"/>
                        </a:spcAft>
                      </a:pPr>
                      <a:r>
                        <a:rPr lang="en-US" sz="4400" dirty="0">
                          <a:effectLst/>
                          <a:latin typeface="Times New Roman" panose="02020603050405020304" pitchFamily="18" charset="0"/>
                          <a:cs typeface="Times New Roman" panose="02020603050405020304" pitchFamily="18" charset="0"/>
                        </a:rPr>
                        <a:t> </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1198664"/>
                  </a:ext>
                </a:extLst>
              </a:tr>
            </a:tbl>
          </a:graphicData>
        </a:graphic>
      </p:graphicFrame>
      <p:cxnSp>
        <p:nvCxnSpPr>
          <p:cNvPr id="7" name="Straight Connector 6"/>
          <p:cNvCxnSpPr/>
          <p:nvPr/>
        </p:nvCxnSpPr>
        <p:spPr>
          <a:xfrm>
            <a:off x="239843" y="342900"/>
            <a:ext cx="4332157"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08875" y="6134100"/>
            <a:ext cx="17660912" cy="3651962"/>
          </a:xfrm>
          <a:prstGeom prst="rect">
            <a:avLst/>
          </a:prstGeom>
        </p:spPr>
        <p:txBody>
          <a:bodyPr wrap="square">
            <a:spAutoFit/>
          </a:bodyPr>
          <a:lstStyle/>
          <a:p>
            <a:pPr algn="just">
              <a:lnSpc>
                <a:spcPct val="115000"/>
              </a:lnSpc>
              <a:spcAft>
                <a:spcPts val="6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Hán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4000" dirty="0">
                <a:latin typeface="Times New Roman" panose="02020603050405020304" pitchFamily="18" charset="0"/>
                <a:ea typeface="Calibri" panose="020F0502020204030204" pitchFamily="34" charset="0"/>
                <a:cs typeface="Times New Roman" panose="02020603050405020304" pitchFamily="18" charset="0"/>
              </a:rPr>
              <a:t> “minh”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“minh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châu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4000" dirty="0">
                <a:latin typeface="Times New Roman" panose="02020603050405020304" pitchFamily="18" charset="0"/>
                <a:ea typeface="Calibri" panose="020F0502020204030204" pitchFamily="34" charset="0"/>
                <a:cs typeface="Times New Roman" panose="02020603050405020304" pitchFamily="18" charset="0"/>
              </a:rPr>
              <a:t> minh, minh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mẫn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Hán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rõ</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suốt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a:latin typeface="Times New Roman" panose="02020603050405020304" pitchFamily="18" charset="0"/>
                <a:ea typeface="Calibri" panose="020F0502020204030204" pitchFamily="34" charset="0"/>
                <a:cs typeface="Times New Roman" panose="02020603050405020304" pitchFamily="18" charset="0"/>
              </a:rPr>
              <a:t>Tri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Ngữ</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a:latin typeface="Times New Roman" panose="02020603050405020304" pitchFamily="18" charset="0"/>
                <a:ea typeface="Calibri" panose="020F0502020204030204" pitchFamily="34" charset="0"/>
                <a:cs typeface="Times New Roman" panose="02020603050405020304" pitchFamily="18" charset="0"/>
              </a:rPr>
              <a:t>minh</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600"/>
              </a:spcAft>
            </a:pP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4000" dirty="0">
                <a:latin typeface="Times New Roman" panose="02020603050405020304" pitchFamily="18" charset="0"/>
                <a:ea typeface="Calibri" panose="020F0502020204030204" pitchFamily="34" charset="0"/>
                <a:cs typeface="Times New Roman" panose="02020603050405020304" pitchFamily="18" charset="0"/>
              </a:rPr>
              <a:t> “minh”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thệ</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hải</a:t>
            </a:r>
            <a:r>
              <a:rPr lang="en-US" sz="4000" dirty="0">
                <a:latin typeface="Times New Roman" panose="02020603050405020304" pitchFamily="18" charset="0"/>
                <a:ea typeface="Calibri" panose="020F0502020204030204" pitchFamily="34" charset="0"/>
                <a:cs typeface="Times New Roman" panose="02020603050405020304" pitchFamily="18" charset="0"/>
              </a:rPr>
              <a:t> minh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sơn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a:latin typeface="Times New Roman" panose="02020603050405020304" pitchFamily="18" charset="0"/>
                <a:ea typeface="Calibri" panose="020F0502020204030204" pitchFamily="34" charset="0"/>
                <a:cs typeface="Times New Roman" panose="02020603050405020304" pitchFamily="18" charset="0"/>
              </a:rPr>
              <a:t>minh</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4000" dirty="0">
                <a:latin typeface="Times New Roman" panose="02020603050405020304" pitchFamily="18" charset="0"/>
                <a:ea typeface="Calibri" panose="020F0502020204030204" pitchFamily="34" charset="0"/>
                <a:cs typeface="Times New Roman" panose="02020603050405020304" pitchFamily="18" charset="0"/>
              </a:rPr>
              <a:t> “minh”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khắc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cốt</a:t>
            </a:r>
            <a:r>
              <a:rPr lang="en-US" sz="4000" dirty="0">
                <a:latin typeface="Times New Roman" panose="02020603050405020304" pitchFamily="18" charset="0"/>
                <a:ea typeface="Calibri" panose="020F0502020204030204" pitchFamily="34" charset="0"/>
                <a:cs typeface="Times New Roman" panose="02020603050405020304" pitchFamily="18" charset="0"/>
              </a:rPr>
              <a:t> minh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a:latin typeface="Times New Roman" panose="02020603050405020304" pitchFamily="18" charset="0"/>
                <a:ea typeface="Calibri" panose="020F0502020204030204" pitchFamily="34" charset="0"/>
                <a:cs typeface="Times New Roman" panose="02020603050405020304" pitchFamily="18" charset="0"/>
              </a:rPr>
              <a:t>minh</a:t>
            </a:r>
            <a:r>
              <a:rPr lang="en-US" sz="4000" baseline="-25000" dirty="0">
                <a:latin typeface="Times New Roman" panose="02020603050405020304" pitchFamily="18" charset="0"/>
                <a:ea typeface="Calibri" panose="020F0502020204030204" pitchFamily="34" charset="0"/>
                <a:cs typeface="Times New Roman" panose="02020603050405020304" pitchFamily="18" charset="0"/>
              </a:rPr>
              <a:t>4</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Hán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892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arn(inVertical)">
                                      <p:cBhvr>
                                        <p:cTn id="2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4EA">
            <a:alpha val="15000"/>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A19E4-0835-B9F4-D435-339FDA277E50}"/>
              </a:ext>
            </a:extLst>
          </p:cNvPr>
          <p:cNvSpPr/>
          <p:nvPr/>
        </p:nvSpPr>
        <p:spPr>
          <a:xfrm>
            <a:off x="693056" y="474304"/>
            <a:ext cx="17290144" cy="769441"/>
          </a:xfrm>
          <a:prstGeom prst="rect">
            <a:avLst/>
          </a:prstGeom>
        </p:spPr>
        <p:txBody>
          <a:bodyPr wrap="square">
            <a:spAutoFit/>
          </a:bodyPr>
          <a:lstStyle/>
          <a:p>
            <a:pPr marL="0" marR="0" lvl="0" indent="0" algn="ctr"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p>
        </p:txBody>
      </p:sp>
      <p:graphicFrame>
        <p:nvGraphicFramePr>
          <p:cNvPr id="4" name="Table 3"/>
          <p:cNvGraphicFramePr>
            <a:graphicFrameLocks noGrp="1"/>
          </p:cNvGraphicFramePr>
          <p:nvPr>
            <p:extLst>
              <p:ext uri="{D42A27DB-BD31-4B8C-83A1-F6EECF244321}">
                <p14:modId xmlns:p14="http://schemas.microsoft.com/office/powerpoint/2010/main" val="3736908480"/>
              </p:ext>
            </p:extLst>
          </p:nvPr>
        </p:nvGraphicFramePr>
        <p:xfrm>
          <a:off x="457200" y="2600208"/>
          <a:ext cx="17526000" cy="7420091"/>
        </p:xfrm>
        <a:graphic>
          <a:graphicData uri="http://schemas.openxmlformats.org/drawingml/2006/table">
            <a:tbl>
              <a:tblPr firstRow="1" bandRow="1">
                <a:tableStyleId>{5940675A-B579-460E-94D1-54222C63F5DA}</a:tableStyleId>
              </a:tblPr>
              <a:tblGrid>
                <a:gridCol w="4537982">
                  <a:extLst>
                    <a:ext uri="{9D8B030D-6E8A-4147-A177-3AD203B41FA5}">
                      <a16:colId xmlns:a16="http://schemas.microsoft.com/office/drawing/2014/main" val="3384562560"/>
                    </a:ext>
                  </a:extLst>
                </a:gridCol>
                <a:gridCol w="12988018">
                  <a:extLst>
                    <a:ext uri="{9D8B030D-6E8A-4147-A177-3AD203B41FA5}">
                      <a16:colId xmlns:a16="http://schemas.microsoft.com/office/drawing/2014/main" val="2538341566"/>
                    </a:ext>
                  </a:extLst>
                </a:gridCol>
              </a:tblGrid>
              <a:tr h="1393292">
                <a:tc>
                  <a:txBody>
                    <a:bodyPr/>
                    <a:lstStyle/>
                    <a:p>
                      <a:pPr algn="ctr"/>
                      <a:r>
                        <a:rPr lang="en-US" sz="4000" dirty="0" err="1">
                          <a:latin typeface="Times New Roman" panose="02020603050405020304" pitchFamily="18" charset="0"/>
                          <a:cs typeface="Times New Roman" panose="02020603050405020304" pitchFamily="18" charset="0"/>
                        </a:rPr>
                        <a:t>Bình</a:t>
                      </a:r>
                      <a:r>
                        <a:rPr lang="en-US" sz="4000" dirty="0">
                          <a:latin typeface="Times New Roman" panose="02020603050405020304" pitchFamily="18" charset="0"/>
                          <a:cs typeface="Times New Roman" panose="02020603050405020304" pitchFamily="18" charset="0"/>
                        </a:rPr>
                        <a:t> minh</a:t>
                      </a:r>
                    </a:p>
                  </a:txBody>
                  <a:tcPr anchor="ctr">
                    <a:solidFill>
                      <a:schemeClr val="accent1">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err="1">
                          <a:latin typeface="Times New Roman" panose="02020603050405020304" pitchFamily="18" charset="0"/>
                          <a:cs typeface="Times New Roman" panose="02020603050405020304" pitchFamily="18" charset="0"/>
                        </a:rPr>
                        <a:t>lúc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vừa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hửng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còn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gọi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đông</a:t>
                      </a:r>
                      <a:r>
                        <a:rPr lang="en-US" sz="4000" dirty="0">
                          <a:latin typeface="Times New Roman" panose="02020603050405020304" pitchFamily="18" charset="0"/>
                          <a:cs typeface="Times New Roman" panose="02020603050405020304" pitchFamily="18" charset="0"/>
                        </a:rPr>
                        <a:t> hay </a:t>
                      </a:r>
                      <a:r>
                        <a:rPr lang="en-US" sz="4000" dirty="0" err="1">
                          <a:latin typeface="Times New Roman" panose="02020603050405020304" pitchFamily="18" charset="0"/>
                          <a:cs typeface="Times New Roman" panose="02020603050405020304" pitchFamily="18" charset="0"/>
                        </a:rPr>
                        <a:t>hừng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đông</a:t>
                      </a:r>
                      <a:r>
                        <a:rPr lang="en-US" sz="40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sym typeface="Wingdings" panose="05000000000000000000" pitchFamily="2" charset="2"/>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a:latin typeface="Times New Roman" panose="02020603050405020304" pitchFamily="18" charset="0"/>
                          <a:cs typeface="Times New Roman" panose="02020603050405020304" pitchFamily="18" charset="0"/>
                        </a:rPr>
                        <a:t>“Minh” ở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286551872"/>
                  </a:ext>
                </a:extLst>
              </a:tr>
              <a:tr h="2041335">
                <a:tc>
                  <a:txBody>
                    <a:bodyPr/>
                    <a:lstStyle/>
                    <a:p>
                      <a:pPr algn="ct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minh</a:t>
                      </a:r>
                    </a:p>
                  </a:txBody>
                  <a:tcPr anchor="ctr">
                    <a:solidFill>
                      <a:schemeClr val="accent1">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lẫn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loài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triển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hoá</a:t>
                      </a:r>
                      <a:r>
                        <a:rPr lang="en-US" sz="4000" dirty="0">
                          <a:latin typeface="Times New Roman" panose="02020603050405020304" pitchFamily="18" charset="0"/>
                          <a:cs typeface="Times New Roman" panose="02020603050405020304" pitchFamily="18" charset="0"/>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a:latin typeface="Times New Roman" panose="02020603050405020304" pitchFamily="18" charset="0"/>
                          <a:cs typeface="Times New Roman" panose="02020603050405020304" pitchFamily="18" charset="0"/>
                        </a:rPr>
                        <a:t>“Minh” ở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589158715"/>
                  </a:ext>
                </a:extLst>
              </a:tr>
              <a:tr h="3985464">
                <a:tc>
                  <a:txBody>
                    <a:bodyPr/>
                    <a:lstStyle/>
                    <a:p>
                      <a:pPr algn="ctr"/>
                      <a:r>
                        <a:rPr lang="en-US" sz="4000" dirty="0" err="1">
                          <a:latin typeface="Times New Roman" panose="02020603050405020304" pitchFamily="18" charset="0"/>
                          <a:cs typeface="Times New Roman" panose="02020603050405020304" pitchFamily="18" charset="0"/>
                        </a:rPr>
                        <a:t>Hắc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minh</a:t>
                      </a:r>
                    </a:p>
                  </a:txBody>
                  <a:tcPr anchor="ctr">
                    <a:solidFill>
                      <a:schemeClr val="accent1">
                        <a:lumMod val="20000"/>
                        <a:lumOff val="80000"/>
                      </a:schemeClr>
                    </a:solidFill>
                  </a:tcPr>
                </a:tc>
                <a:tc>
                  <a:txBody>
                    <a:bodyPr/>
                    <a:lstStyle/>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đen</a:t>
                      </a:r>
                      <a:r>
                        <a:rPr lang="en-US" sz="4000" dirty="0">
                          <a:latin typeface="Times New Roman" panose="02020603050405020304" pitchFamily="18" charset="0"/>
                          <a:cs typeface="Times New Roman" panose="02020603050405020304" pitchFamily="18" charset="0"/>
                        </a:rPr>
                        <a:t>” </a:t>
                      </a: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trắng</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biệt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định</a:t>
                      </a:r>
                      <a:r>
                        <a:rPr lang="en-US" sz="4000" dirty="0">
                          <a:latin typeface="Times New Roman" panose="02020603050405020304" pitchFamily="18" charset="0"/>
                          <a:cs typeface="Times New Roman" panose="02020603050405020304" pitchFamily="18" charset="0"/>
                        </a:rPr>
                        <a:t>” </a:t>
                      </a:r>
                    </a:p>
                    <a:p>
                      <a:pPr algn="just"/>
                      <a:r>
                        <a:rPr lang="en-US" sz="4000" dirty="0">
                          <a:latin typeface="Times New Roman" panose="02020603050405020304" pitchFamily="18" charset="0"/>
                          <a:cs typeface="Times New Roman" panose="02020603050405020304" pitchFamily="18" charset="0"/>
                        </a:rPr>
                        <a:t>+ “minh” ở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nghĩa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rõ</a:t>
                      </a:r>
                      <a:r>
                        <a:rPr lang="en-US" sz="4000" dirty="0">
                          <a:latin typeface="Times New Roman" panose="02020603050405020304" pitchFamily="18" charset="0"/>
                          <a:cs typeface="Times New Roman" panose="02020603050405020304" pitchFamily="18" charset="0"/>
                        </a:rPr>
                        <a:t>”. </a:t>
                      </a:r>
                    </a:p>
                    <a:p>
                      <a:pPr algn="just"/>
                      <a:r>
                        <a:rPr lang="en-US" sz="4000" dirty="0">
                          <a:latin typeface="Times New Roman" panose="02020603050405020304" pitchFamily="18"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minh”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biệt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rõ</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đen</a:t>
                      </a:r>
                      <a:r>
                        <a:rPr lang="en-US" sz="4000" dirty="0">
                          <a:latin typeface="Times New Roman" panose="02020603050405020304" pitchFamily="18" charset="0"/>
                          <a:cs typeface="Times New Roman" panose="02020603050405020304" pitchFamily="18" charset="0"/>
                        </a:rPr>
                        <a:t>”.</a:t>
                      </a:r>
                    </a:p>
                  </a:txBody>
                  <a:tcPr>
                    <a:solidFill>
                      <a:schemeClr val="bg1"/>
                    </a:solidFill>
                  </a:tcPr>
                </a:tc>
                <a:extLst>
                  <a:ext uri="{0D108BD9-81ED-4DB2-BD59-A6C34878D82A}">
                    <a16:rowId xmlns:a16="http://schemas.microsoft.com/office/drawing/2014/main" val="2881325522"/>
                  </a:ext>
                </a:extLst>
              </a:tr>
            </a:tbl>
          </a:graphicData>
        </a:graphic>
      </p:graphicFrame>
      <p:sp>
        <p:nvSpPr>
          <p:cNvPr id="5" name="Rectangle 4"/>
          <p:cNvSpPr/>
          <p:nvPr/>
        </p:nvSpPr>
        <p:spPr>
          <a:xfrm>
            <a:off x="304800" y="1568034"/>
            <a:ext cx="17526000" cy="707886"/>
          </a:xfrm>
          <a:prstGeom prst="rect">
            <a:avLst/>
          </a:prstGeom>
        </p:spPr>
        <p:txBody>
          <a:bodyPr wrap="square">
            <a:spAutoFit/>
          </a:bodyPr>
          <a:lstStyle/>
          <a:p>
            <a:r>
              <a:rPr lang="vi-VN" sz="4000" b="1" dirty="0">
                <a:latin typeface="Times New Roman" panose="02020603050405020304" pitchFamily="18" charset="0"/>
                <a:cs typeface="Times New Roman" panose="02020603050405020304" pitchFamily="18" charset="0"/>
              </a:rPr>
              <a:t>Giải thích các từ ngữ Hán Việt sau:</a:t>
            </a:r>
            <a:r>
              <a:rPr lang="en-US" sz="4000" b="1"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Bình minh</a:t>
            </a:r>
            <a:r>
              <a:rPr lang="en-US" sz="4000" b="1"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Văn minh</a:t>
            </a:r>
            <a:r>
              <a:rPr lang="en-US" sz="4000" b="1"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Hắc bạch phân minh</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721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4EA">
            <a:alpha val="15000"/>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C4317E-B5E7-9C9C-449C-0BEE7177B6AD}"/>
              </a:ext>
            </a:extLst>
          </p:cNvPr>
          <p:cNvSpPr/>
          <p:nvPr/>
        </p:nvSpPr>
        <p:spPr>
          <a:xfrm>
            <a:off x="334820" y="1485900"/>
            <a:ext cx="17933193" cy="738664"/>
          </a:xfrm>
          <a:prstGeom prst="rect">
            <a:avLst/>
          </a:prstGeom>
          <a:noFill/>
        </p:spPr>
        <p:txBody>
          <a:bodyPr wrap="square">
            <a:spAutoFit/>
          </a:bodyPr>
          <a:lstStyle/>
          <a:p>
            <a:pPr defTabSz="1371600"/>
            <a:r>
              <a:rPr lang="vi-VN" sz="4200" b="1" dirty="0">
                <a:latin typeface="Times New Roman" panose="02020603050405020304" pitchFamily="18" charset="0"/>
                <a:cs typeface="Times New Roman" panose="02020603050405020304" pitchFamily="18" charset="0"/>
              </a:rPr>
              <a:t>Phân biệt ý nghĩa của các cặp từ ngữ Hán Việt sau:</a:t>
            </a:r>
            <a:endParaRPr lang="en-US" sz="42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10A19E4-0835-B9F4-D435-339FDA277E50}"/>
              </a:ext>
            </a:extLst>
          </p:cNvPr>
          <p:cNvSpPr/>
          <p:nvPr/>
        </p:nvSpPr>
        <p:spPr>
          <a:xfrm>
            <a:off x="693056" y="474304"/>
            <a:ext cx="17290144" cy="1015663"/>
          </a:xfrm>
          <a:prstGeom prst="rect">
            <a:avLst/>
          </a:prstGeom>
        </p:spPr>
        <p:txBody>
          <a:bodyPr wrap="square">
            <a:spAutoFit/>
          </a:bodyPr>
          <a:lstStyle/>
          <a:p>
            <a:pPr marL="0" marR="0" lvl="0" indent="0" algn="ctr"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lang="en-US" sz="6000" b="1" dirty="0">
                <a:solidFill>
                  <a:srgbClr val="FF0000"/>
                </a:solidFill>
                <a:latin typeface="#9Slide03 IcielNovecento sans E" panose="00000900000000000000" pitchFamily="2" charset="0"/>
                <a:ea typeface="Times New Roman" panose="02020603050405020304" pitchFamily="18" charset="0"/>
                <a:cs typeface="Times New Roman" panose="02020603050405020304" pitchFamily="18" charset="0"/>
              </a:rPr>
              <a:t>Think – Pair – Share  </a:t>
            </a:r>
            <a:endParaRPr kumimoji="0" lang="en-US" sz="6000" b="1" i="0" u="none" strike="noStrike" kern="1200" cap="none" spc="0" normalizeH="0" baseline="0" noProof="0" dirty="0">
              <a:ln>
                <a:noFill/>
              </a:ln>
              <a:solidFill>
                <a:srgbClr val="FF0000"/>
              </a:solidFill>
              <a:effectLst/>
              <a:uLnTx/>
              <a:uFillTx/>
              <a:latin typeface="#9Slide03 IcielNovecento sans E" panose="00000900000000000000" pitchFamily="2" charset="0"/>
              <a:ea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84137375"/>
              </p:ext>
            </p:extLst>
          </p:nvPr>
        </p:nvGraphicFramePr>
        <p:xfrm>
          <a:off x="609600" y="2529030"/>
          <a:ext cx="13639800" cy="2103120"/>
        </p:xfrm>
        <a:graphic>
          <a:graphicData uri="http://schemas.openxmlformats.org/drawingml/2006/table">
            <a:tbl>
              <a:tblPr firstRow="1" bandRow="1">
                <a:tableStyleId>{5940675A-B579-460E-94D1-54222C63F5DA}</a:tableStyleId>
              </a:tblPr>
              <a:tblGrid>
                <a:gridCol w="6819900">
                  <a:extLst>
                    <a:ext uri="{9D8B030D-6E8A-4147-A177-3AD203B41FA5}">
                      <a16:colId xmlns:a16="http://schemas.microsoft.com/office/drawing/2014/main" val="4233258644"/>
                    </a:ext>
                  </a:extLst>
                </a:gridCol>
                <a:gridCol w="6819900">
                  <a:extLst>
                    <a:ext uri="{9D8B030D-6E8A-4147-A177-3AD203B41FA5}">
                      <a16:colId xmlns:a16="http://schemas.microsoft.com/office/drawing/2014/main" val="1412608950"/>
                    </a:ext>
                  </a:extLst>
                </a:gridCol>
              </a:tblGrid>
              <a:tr h="6376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4000" b="1" dirty="0">
                          <a:latin typeface="Times New Roman" panose="02020603050405020304" pitchFamily="18" charset="0"/>
                          <a:cs typeface="Times New Roman" panose="02020603050405020304" pitchFamily="18" charset="0"/>
                        </a:rPr>
                        <a:t>Tương đồng</a:t>
                      </a:r>
                      <a:endParaRPr lang="en-US" sz="4000"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4000" b="1" dirty="0">
                          <a:latin typeface="Times New Roman" panose="02020603050405020304" pitchFamily="18" charset="0"/>
                          <a:cs typeface="Times New Roman" panose="02020603050405020304" pitchFamily="18" charset="0"/>
                        </a:rPr>
                        <a:t>Đ</a:t>
                      </a:r>
                      <a:r>
                        <a:rPr lang="vi-VN" sz="4000" b="1" dirty="0">
                          <a:latin typeface="Times New Roman" panose="02020603050405020304" pitchFamily="18" charset="0"/>
                          <a:cs typeface="Times New Roman" panose="02020603050405020304" pitchFamily="18" charset="0"/>
                        </a:rPr>
                        <a:t>ồng thời</a:t>
                      </a:r>
                      <a:endParaRPr lang="en-US" sz="4000"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2757313080"/>
                  </a:ext>
                </a:extLst>
              </a:tr>
              <a:tr h="637656">
                <a:tc>
                  <a:txBody>
                    <a:bodyPr/>
                    <a:lstStyle/>
                    <a:p>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tc>
                <a:tc>
                  <a:txBody>
                    <a:bodyPr/>
                    <a:lstStyle/>
                    <a:p>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77922316"/>
                  </a:ext>
                </a:extLst>
              </a:tr>
              <a:tr h="637656">
                <a:tc gridSpan="2">
                  <a:txBody>
                    <a:bodyPr/>
                    <a:lstStyle/>
                    <a:p>
                      <a:r>
                        <a:rPr lang="en-US" sz="40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Cặp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a:txBody>
                  <a:tcPr/>
                </a:tc>
                <a:tc hMerge="1">
                  <a:txBody>
                    <a:bodyPr/>
                    <a:lstStyle/>
                    <a:p>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627719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35379410"/>
              </p:ext>
            </p:extLst>
          </p:nvPr>
        </p:nvGraphicFramePr>
        <p:xfrm>
          <a:off x="609600" y="5012365"/>
          <a:ext cx="16916400" cy="2194560"/>
        </p:xfrm>
        <a:graphic>
          <a:graphicData uri="http://schemas.openxmlformats.org/drawingml/2006/table">
            <a:tbl>
              <a:tblPr firstRow="1" bandRow="1">
                <a:tableStyleId>{5940675A-B579-460E-94D1-54222C63F5DA}</a:tableStyleId>
              </a:tblPr>
              <a:tblGrid>
                <a:gridCol w="8458200">
                  <a:extLst>
                    <a:ext uri="{9D8B030D-6E8A-4147-A177-3AD203B41FA5}">
                      <a16:colId xmlns:a16="http://schemas.microsoft.com/office/drawing/2014/main" val="4233258644"/>
                    </a:ext>
                  </a:extLst>
                </a:gridCol>
                <a:gridCol w="8458200">
                  <a:extLst>
                    <a:ext uri="{9D8B030D-6E8A-4147-A177-3AD203B41FA5}">
                      <a16:colId xmlns:a16="http://schemas.microsoft.com/office/drawing/2014/main" val="141260895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err="1">
                          <a:latin typeface="Times New Roman" panose="02020603050405020304" pitchFamily="18" charset="0"/>
                          <a:cs typeface="Times New Roman" panose="02020603050405020304" pitchFamily="18" charset="0"/>
                        </a:rPr>
                        <a:t>Đồng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thoại</a:t>
                      </a:r>
                      <a:endParaRPr lang="en-US" sz="40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algn="ctr"/>
                      <a:r>
                        <a:rPr lang="en-US" sz="4000" b="1" dirty="0" err="1">
                          <a:latin typeface="Times New Roman" panose="02020603050405020304" pitchFamily="18" charset="0"/>
                          <a:cs typeface="Times New Roman" panose="02020603050405020304" pitchFamily="18" charset="0"/>
                        </a:rPr>
                        <a:t>Đồng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dao</a:t>
                      </a:r>
                      <a:endParaRPr lang="en-US" sz="40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val="2757313080"/>
                  </a:ext>
                </a:extLst>
              </a:tr>
              <a:tr h="370840">
                <a:tc>
                  <a:txBody>
                    <a:bodyPr/>
                    <a:lstStyle/>
                    <a:p>
                      <a:r>
                        <a:rPr lang="en-US" sz="4000" b="0" dirty="0">
                          <a:latin typeface="Times New Roman" panose="02020603050405020304" pitchFamily="18" charset="0"/>
                          <a:cs typeface="Times New Roman" panose="02020603050405020304" pitchFamily="18" charset="0"/>
                        </a:rPr>
                        <a:t>…</a:t>
                      </a:r>
                    </a:p>
                  </a:txBody>
                  <a:tcPr/>
                </a:tc>
                <a:tc>
                  <a:txBody>
                    <a:bodyPr/>
                    <a:lstStyle/>
                    <a:p>
                      <a:pPr marL="0" indent="0" algn="just">
                        <a:lnSpc>
                          <a:spcPct val="115000"/>
                        </a:lnSpc>
                        <a:spcAft>
                          <a:spcPts val="600"/>
                        </a:spcAft>
                        <a:buFont typeface="Arial" panose="020B0604020202020204" pitchFamily="34" charset="0"/>
                        <a:buNone/>
                      </a:pPr>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77922316"/>
                  </a:ext>
                </a:extLst>
              </a:tr>
              <a:tr h="370840">
                <a:tc gridSpan="2">
                  <a:txBody>
                    <a:bodyPr/>
                    <a:lstStyle/>
                    <a:p>
                      <a:r>
                        <a:rPr lang="en-US" sz="40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Cặp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a:txBody>
                  <a:tcPr/>
                </a:tc>
                <a:tc hMerge="1">
                  <a:txBody>
                    <a:bodyPr/>
                    <a:lstStyle/>
                    <a:p>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627719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19977856"/>
              </p:ext>
            </p:extLst>
          </p:nvPr>
        </p:nvGraphicFramePr>
        <p:xfrm>
          <a:off x="609600" y="7732907"/>
          <a:ext cx="16916400" cy="2103120"/>
        </p:xfrm>
        <a:graphic>
          <a:graphicData uri="http://schemas.openxmlformats.org/drawingml/2006/table">
            <a:tbl>
              <a:tblPr firstRow="1" bandRow="1">
                <a:tableStyleId>{5940675A-B579-460E-94D1-54222C63F5DA}</a:tableStyleId>
              </a:tblPr>
              <a:tblGrid>
                <a:gridCol w="8458200">
                  <a:extLst>
                    <a:ext uri="{9D8B030D-6E8A-4147-A177-3AD203B41FA5}">
                      <a16:colId xmlns:a16="http://schemas.microsoft.com/office/drawing/2014/main" val="4233258644"/>
                    </a:ext>
                  </a:extLst>
                </a:gridCol>
                <a:gridCol w="8458200">
                  <a:extLst>
                    <a:ext uri="{9D8B030D-6E8A-4147-A177-3AD203B41FA5}">
                      <a16:colId xmlns:a16="http://schemas.microsoft.com/office/drawing/2014/main" val="141260895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err="1">
                          <a:latin typeface="Times New Roman" panose="02020603050405020304" pitchFamily="18" charset="0"/>
                          <a:cs typeface="Times New Roman" panose="02020603050405020304" pitchFamily="18" charset="0"/>
                        </a:rPr>
                        <a:t>Đồng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bệnh</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tương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lân</a:t>
                      </a:r>
                      <a:endParaRPr lang="en-US" sz="4000" b="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pPr algn="ctr"/>
                      <a:r>
                        <a:rPr lang="en-US" sz="4000" b="1" dirty="0" err="1">
                          <a:latin typeface="Times New Roman" panose="02020603050405020304" pitchFamily="18" charset="0"/>
                          <a:cs typeface="Times New Roman" panose="02020603050405020304" pitchFamily="18" charset="0"/>
                        </a:rPr>
                        <a:t>Đồng</a:t>
                      </a:r>
                      <a:r>
                        <a:rPr lang="en-US" sz="4000" b="1" dirty="0">
                          <a:latin typeface="Times New Roman" panose="02020603050405020304" pitchFamily="18" charset="0"/>
                          <a:cs typeface="Times New Roman" panose="02020603050405020304" pitchFamily="18" charset="0"/>
                        </a:rPr>
                        <a:t> cam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cộng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khổ</a:t>
                      </a:r>
                      <a:endParaRPr lang="en-US" sz="4000" b="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2757313080"/>
                  </a:ext>
                </a:extLst>
              </a:tr>
              <a:tr h="370840">
                <a:tc>
                  <a:txBody>
                    <a:bodyPr/>
                    <a:lstStyle/>
                    <a:p>
                      <a:pPr algn="just"/>
                      <a:r>
                        <a:rPr lang="en-US" sz="4000" dirty="0">
                          <a:latin typeface="Times New Roman" panose="02020603050405020304" pitchFamily="18" charset="0"/>
                          <a:ea typeface="Calibri" panose="020F0502020204030204" pitchFamily="34" charset="0"/>
                        </a:rPr>
                        <a:t>….</a:t>
                      </a:r>
                      <a:endParaRPr lang="en-US" sz="4000" b="0" dirty="0">
                        <a:latin typeface="Times New Roman" panose="02020603050405020304" pitchFamily="18" charset="0"/>
                        <a:cs typeface="Times New Roman" panose="02020603050405020304" pitchFamily="18" charset="0"/>
                      </a:endParaRPr>
                    </a:p>
                  </a:txBody>
                  <a:tcPr/>
                </a:tc>
                <a:tc>
                  <a:txBody>
                    <a:bodyPr/>
                    <a:lstStyle/>
                    <a:p>
                      <a:pPr algn="just"/>
                      <a:r>
                        <a:rPr lang="en-US" sz="4000" dirty="0">
                          <a:latin typeface="Times New Roman" panose="02020603050405020304" pitchFamily="18" charset="0"/>
                          <a:ea typeface="Calibri" panose="020F0502020204030204" pitchFamily="34" charset="0"/>
                        </a:rPr>
                        <a:t>…</a:t>
                      </a:r>
                      <a:endParaRPr lang="en-US" sz="4000" dirty="0"/>
                    </a:p>
                  </a:txBody>
                  <a:tcPr/>
                </a:tc>
                <a:extLst>
                  <a:ext uri="{0D108BD9-81ED-4DB2-BD59-A6C34878D82A}">
                    <a16:rowId xmlns:a16="http://schemas.microsoft.com/office/drawing/2014/main" val="477922316"/>
                  </a:ext>
                </a:extLst>
              </a:tr>
              <a:tr h="370840">
                <a:tc gridSpan="2">
                  <a:txBody>
                    <a:bodyPr/>
                    <a:lstStyle/>
                    <a:p>
                      <a:r>
                        <a:rPr lang="en-US" sz="40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4000" dirty="0" err="1">
                          <a:latin typeface="Times New Roman" panose="02020603050405020304" pitchFamily="18" charset="0"/>
                          <a:ea typeface="Calibri" panose="020F0502020204030204" pitchFamily="34" charset="0"/>
                        </a:rPr>
                        <a:t>Cặp</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từ</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ngữ</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này</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mỗi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từ</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đều</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mang</a:t>
                      </a:r>
                      <a:r>
                        <a:rPr lang="en-US" sz="4000" dirty="0">
                          <a:latin typeface="Times New Roman" panose="02020603050405020304" pitchFamily="18" charset="0"/>
                          <a:ea typeface="Calibri" panose="020F0502020204030204" pitchFamily="34" charset="0"/>
                        </a:rPr>
                        <a:t> …</a:t>
                      </a:r>
                      <a:endParaRPr lang="en-US" sz="4000" dirty="0">
                        <a:latin typeface="Times New Roman" panose="02020603050405020304" pitchFamily="18" charset="0"/>
                        <a:cs typeface="Times New Roman" panose="02020603050405020304" pitchFamily="18" charset="0"/>
                      </a:endParaRPr>
                    </a:p>
                  </a:txBody>
                  <a:tcPr/>
                </a:tc>
                <a:tc hMerge="1">
                  <a:txBody>
                    <a:bodyPr/>
                    <a:lstStyle/>
                    <a:p>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62771900"/>
                  </a:ext>
                </a:extLst>
              </a:tr>
            </a:tbl>
          </a:graphicData>
        </a:graphic>
      </p:graphicFrame>
      <p:pic>
        <p:nvPicPr>
          <p:cNvPr id="8" name="Picture 7">
            <a:extLst>
              <a:ext uri="{FF2B5EF4-FFF2-40B4-BE49-F238E27FC236}">
                <a16:creationId xmlns:a16="http://schemas.microsoft.com/office/drawing/2014/main" id="{D8476BEE-3989-8366-6034-F60A481034A9}"/>
              </a:ext>
            </a:extLst>
          </p:cNvPr>
          <p:cNvPicPr>
            <a:picLocks noChangeAspect="1"/>
          </p:cNvPicPr>
          <p:nvPr/>
        </p:nvPicPr>
        <p:blipFill>
          <a:blip r:embed="rId3"/>
          <a:stretch>
            <a:fillRect/>
          </a:stretch>
        </p:blipFill>
        <p:spPr>
          <a:xfrm>
            <a:off x="14591687" y="522437"/>
            <a:ext cx="3165443" cy="4494358"/>
          </a:xfrm>
          <a:prstGeom prst="rect">
            <a:avLst/>
          </a:prstGeom>
        </p:spPr>
      </p:pic>
    </p:spTree>
    <p:extLst>
      <p:ext uri="{BB962C8B-B14F-4D97-AF65-F5344CB8AC3E}">
        <p14:creationId xmlns:p14="http://schemas.microsoft.com/office/powerpoint/2010/main" val="393881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4EA">
            <a:alpha val="15000"/>
          </a:srgb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55759045"/>
              </p:ext>
            </p:extLst>
          </p:nvPr>
        </p:nvGraphicFramePr>
        <p:xfrm>
          <a:off x="685800" y="800100"/>
          <a:ext cx="16916400" cy="4191001"/>
        </p:xfrm>
        <a:graphic>
          <a:graphicData uri="http://schemas.openxmlformats.org/drawingml/2006/table">
            <a:tbl>
              <a:tblPr firstRow="1" bandRow="1">
                <a:tableStyleId>{5940675A-B579-460E-94D1-54222C63F5DA}</a:tableStyleId>
              </a:tblPr>
              <a:tblGrid>
                <a:gridCol w="8458200">
                  <a:extLst>
                    <a:ext uri="{9D8B030D-6E8A-4147-A177-3AD203B41FA5}">
                      <a16:colId xmlns:a16="http://schemas.microsoft.com/office/drawing/2014/main" val="4233258644"/>
                    </a:ext>
                  </a:extLst>
                </a:gridCol>
                <a:gridCol w="8458200">
                  <a:extLst>
                    <a:ext uri="{9D8B030D-6E8A-4147-A177-3AD203B41FA5}">
                      <a16:colId xmlns:a16="http://schemas.microsoft.com/office/drawing/2014/main" val="1412608950"/>
                    </a:ext>
                  </a:extLst>
                </a:gridCol>
              </a:tblGrid>
              <a:tr h="10801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4400" b="1" dirty="0">
                          <a:latin typeface="Times New Roman" panose="02020603050405020304" pitchFamily="18" charset="0"/>
                          <a:cs typeface="Times New Roman" panose="02020603050405020304" pitchFamily="18" charset="0"/>
                        </a:rPr>
                        <a:t>Tương đồng</a:t>
                      </a:r>
                      <a:endParaRPr lang="en-US" sz="4400"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4400" b="1" dirty="0">
                          <a:latin typeface="Times New Roman" panose="02020603050405020304" pitchFamily="18" charset="0"/>
                          <a:cs typeface="Times New Roman" panose="02020603050405020304" pitchFamily="18" charset="0"/>
                        </a:rPr>
                        <a:t>Đ</a:t>
                      </a:r>
                      <a:r>
                        <a:rPr lang="vi-VN" sz="4400" b="1" dirty="0">
                          <a:latin typeface="Times New Roman" panose="02020603050405020304" pitchFamily="18" charset="0"/>
                          <a:cs typeface="Times New Roman" panose="02020603050405020304" pitchFamily="18" charset="0"/>
                        </a:rPr>
                        <a:t>ồng thời</a:t>
                      </a:r>
                      <a:endParaRPr lang="en-US" sz="4400" b="1"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2757313080"/>
                  </a:ext>
                </a:extLst>
              </a:tr>
              <a:tr h="1080155">
                <a:tc>
                  <a:txBody>
                    <a:bodyPr/>
                    <a:lstStyle/>
                    <a:p>
                      <a:r>
                        <a:rPr lang="en-US" sz="4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a:tc>
                <a:tc>
                  <a:txBody>
                    <a:bodyPr/>
                    <a:lstStyle/>
                    <a:p>
                      <a:r>
                        <a:rPr lang="en-US" sz="4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lúc</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77922316"/>
                  </a:ext>
                </a:extLst>
              </a:tr>
              <a:tr h="2030691">
                <a:tc gridSpan="2">
                  <a:txBody>
                    <a:bodyPr/>
                    <a:lstStyle/>
                    <a:p>
                      <a:r>
                        <a:rPr lang="en-US" sz="4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Cặp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txBody>
                  <a:tcPr/>
                </a:tc>
                <a:tc hMerge="1">
                  <a:txBody>
                    <a:bodyPr/>
                    <a:lstStyle/>
                    <a:p>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627719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4500177"/>
              </p:ext>
            </p:extLst>
          </p:nvPr>
        </p:nvGraphicFramePr>
        <p:xfrm>
          <a:off x="685800" y="5524500"/>
          <a:ext cx="16916400" cy="4191001"/>
        </p:xfrm>
        <a:graphic>
          <a:graphicData uri="http://schemas.openxmlformats.org/drawingml/2006/table">
            <a:tbl>
              <a:tblPr firstRow="1" bandRow="1">
                <a:tableStyleId>{5940675A-B579-460E-94D1-54222C63F5DA}</a:tableStyleId>
              </a:tblPr>
              <a:tblGrid>
                <a:gridCol w="8458200">
                  <a:extLst>
                    <a:ext uri="{9D8B030D-6E8A-4147-A177-3AD203B41FA5}">
                      <a16:colId xmlns:a16="http://schemas.microsoft.com/office/drawing/2014/main" val="4233258644"/>
                    </a:ext>
                  </a:extLst>
                </a:gridCol>
                <a:gridCol w="8458200">
                  <a:extLst>
                    <a:ext uri="{9D8B030D-6E8A-4147-A177-3AD203B41FA5}">
                      <a16:colId xmlns:a16="http://schemas.microsoft.com/office/drawing/2014/main" val="1412608950"/>
                    </a:ext>
                  </a:extLst>
                </a:gridCol>
              </a:tblGrid>
              <a:tr h="10272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b="1" dirty="0" err="1">
                          <a:latin typeface="Times New Roman" panose="02020603050405020304" pitchFamily="18" charset="0"/>
                          <a:cs typeface="Times New Roman" panose="02020603050405020304" pitchFamily="18" charset="0"/>
                        </a:rPr>
                        <a:t>Đồng</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thoại</a:t>
                      </a:r>
                      <a:endParaRPr lang="en-US" sz="44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Đồng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dao</a:t>
                      </a:r>
                      <a:endParaRPr lang="en-US" sz="44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val="2757313080"/>
                  </a:ext>
                </a:extLst>
              </a:tr>
              <a:tr h="2136547">
                <a:tc>
                  <a:txBody>
                    <a:bodyPr/>
                    <a:lstStyle/>
                    <a:p>
                      <a:r>
                        <a:rPr lang="en-US" sz="4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em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chung</a:t>
                      </a:r>
                      <a:endParaRPr lang="en-US" sz="4400" b="0" dirty="0">
                        <a:latin typeface="Times New Roman" panose="02020603050405020304" pitchFamily="18" charset="0"/>
                        <a:cs typeface="Times New Roman" panose="02020603050405020304" pitchFamily="18" charset="0"/>
                      </a:endParaRPr>
                    </a:p>
                  </a:txBody>
                  <a:tcPr/>
                </a:tc>
                <a:tc>
                  <a:txBody>
                    <a:bodyPr/>
                    <a:lstStyle/>
                    <a:p>
                      <a:pPr marL="0" indent="0" algn="just">
                        <a:lnSpc>
                          <a:spcPct val="115000"/>
                        </a:lnSpc>
                        <a:spcAft>
                          <a:spcPts val="600"/>
                        </a:spcAft>
                        <a:buFont typeface="Arial" panose="020B0604020202020204" pitchFamily="34" charset="0"/>
                        <a:buNone/>
                      </a:pPr>
                      <a:r>
                        <a:rPr lang="en-US" sz="4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hát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4400" dirty="0">
                          <a:latin typeface="Times New Roman" panose="02020603050405020304" pitchFamily="18" charset="0"/>
                          <a:ea typeface="Calibri" panose="020F0502020204030204" pitchFamily="34" charset="0"/>
                          <a:cs typeface="Times New Roman" panose="02020603050405020304" pitchFamily="18" charset="0"/>
                        </a:rPr>
                        <a:t> ca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miệng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em</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77922316"/>
                  </a:ext>
                </a:extLst>
              </a:tr>
              <a:tr h="1027227">
                <a:tc gridSpan="2">
                  <a:txBody>
                    <a:bodyPr/>
                    <a:lstStyle/>
                    <a:p>
                      <a:r>
                        <a:rPr lang="en-US" sz="4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Cặp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đứa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txBody>
                  <a:tcPr/>
                </a:tc>
                <a:tc hMerge="1">
                  <a:txBody>
                    <a:bodyPr/>
                    <a:lstStyle/>
                    <a:p>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62771900"/>
                  </a:ext>
                </a:extLst>
              </a:tr>
            </a:tbl>
          </a:graphicData>
        </a:graphic>
      </p:graphicFrame>
    </p:spTree>
    <p:extLst>
      <p:ext uri="{BB962C8B-B14F-4D97-AF65-F5344CB8AC3E}">
        <p14:creationId xmlns:p14="http://schemas.microsoft.com/office/powerpoint/2010/main" val="21820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4EA">
            <a:alpha val="15000"/>
          </a:srgb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24118258"/>
              </p:ext>
            </p:extLst>
          </p:nvPr>
        </p:nvGraphicFramePr>
        <p:xfrm>
          <a:off x="838200" y="525780"/>
          <a:ext cx="16764000" cy="9265919"/>
        </p:xfrm>
        <a:graphic>
          <a:graphicData uri="http://schemas.openxmlformats.org/drawingml/2006/table">
            <a:tbl>
              <a:tblPr firstRow="1" bandRow="1">
                <a:tableStyleId>{5940675A-B579-460E-94D1-54222C63F5DA}</a:tableStyleId>
              </a:tblPr>
              <a:tblGrid>
                <a:gridCol w="8382000">
                  <a:extLst>
                    <a:ext uri="{9D8B030D-6E8A-4147-A177-3AD203B41FA5}">
                      <a16:colId xmlns:a16="http://schemas.microsoft.com/office/drawing/2014/main" val="4233258644"/>
                    </a:ext>
                  </a:extLst>
                </a:gridCol>
                <a:gridCol w="8382000">
                  <a:extLst>
                    <a:ext uri="{9D8B030D-6E8A-4147-A177-3AD203B41FA5}">
                      <a16:colId xmlns:a16="http://schemas.microsoft.com/office/drawing/2014/main" val="1412608950"/>
                    </a:ext>
                  </a:extLst>
                </a:gridCol>
              </a:tblGrid>
              <a:tr h="1119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b="1" dirty="0" err="1">
                          <a:latin typeface="Times New Roman" panose="02020603050405020304" pitchFamily="18" charset="0"/>
                          <a:cs typeface="Times New Roman" panose="02020603050405020304" pitchFamily="18" charset="0"/>
                        </a:rPr>
                        <a:t>Đồng</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bệnh</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tương</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lân</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Đồng</a:t>
                      </a:r>
                      <a:r>
                        <a:rPr lang="en-US" sz="4400" b="1" dirty="0">
                          <a:latin typeface="Times New Roman" panose="02020603050405020304" pitchFamily="18" charset="0"/>
                          <a:cs typeface="Times New Roman" panose="02020603050405020304" pitchFamily="18" charset="0"/>
                        </a:rPr>
                        <a:t> cam</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cộng</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khổ</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2757313080"/>
                  </a:ext>
                </a:extLst>
              </a:tr>
              <a:tr h="6042991">
                <a:tc>
                  <a:txBody>
                    <a:bodyPr/>
                    <a:lstStyle/>
                    <a:p>
                      <a:pPr algn="just"/>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Nghĩa</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đen</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cùng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có</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bệnh</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giống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nhau</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thì</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thương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xót</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lẫn</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nhau</a:t>
                      </a:r>
                      <a:r>
                        <a:rPr lang="en-US" sz="4400" dirty="0">
                          <a:latin typeface="Times New Roman" panose="02020603050405020304" pitchFamily="18" charset="0"/>
                          <a:ea typeface="Calibri" panose="020F0502020204030204" pitchFamily="34" charset="0"/>
                        </a:rPr>
                        <a:t>” </a:t>
                      </a:r>
                    </a:p>
                    <a:p>
                      <a:pPr algn="just"/>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Nghĩa</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bóng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khi</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người</a:t>
                      </a:r>
                      <a:r>
                        <a:rPr lang="en-US" sz="4400" dirty="0">
                          <a:latin typeface="Times New Roman" panose="02020603050405020304" pitchFamily="18" charset="0"/>
                          <a:ea typeface="Calibri" panose="020F0502020204030204" pitchFamily="34" charset="0"/>
                        </a:rPr>
                        <a:t> ta ở </a:t>
                      </a:r>
                      <a:r>
                        <a:rPr lang="en-US" sz="4400" dirty="0" err="1">
                          <a:latin typeface="Times New Roman" panose="02020603050405020304" pitchFamily="18" charset="0"/>
                          <a:ea typeface="Calibri" panose="020F0502020204030204" pitchFamily="34" charset="0"/>
                        </a:rPr>
                        <a:t>cùng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một</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hoàn</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cảnh</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giống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nhau</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thì</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người</a:t>
                      </a:r>
                      <a:r>
                        <a:rPr lang="en-US" sz="4400" dirty="0">
                          <a:latin typeface="Times New Roman" panose="02020603050405020304" pitchFamily="18" charset="0"/>
                          <a:ea typeface="Calibri" panose="020F0502020204030204" pitchFamily="34" charset="0"/>
                        </a:rPr>
                        <a:t> ta </a:t>
                      </a:r>
                      <a:r>
                        <a:rPr lang="en-US" sz="4400" dirty="0" err="1">
                          <a:latin typeface="Times New Roman" panose="02020603050405020304" pitchFamily="18" charset="0"/>
                          <a:ea typeface="Calibri" panose="020F0502020204030204" pitchFamily="34" charset="0"/>
                        </a:rPr>
                        <a:t>thông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cảm</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với</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nhau</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hiểu</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cho</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nhau</a:t>
                      </a:r>
                      <a:endParaRPr lang="en-US" sz="4400" b="0" dirty="0">
                        <a:latin typeface="Times New Roman" panose="02020603050405020304" pitchFamily="18" charset="0"/>
                        <a:cs typeface="Times New Roman" panose="02020603050405020304" pitchFamily="18" charset="0"/>
                      </a:endParaRPr>
                    </a:p>
                  </a:txBody>
                  <a:tcPr/>
                </a:tc>
                <a:tc>
                  <a:txBody>
                    <a:bodyPr/>
                    <a:lstStyle/>
                    <a:p>
                      <a:pPr algn="just"/>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Nghĩa</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đen</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là</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cùng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hưởng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vị</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ngọt</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cùng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nếm</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vị</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đắng</a:t>
                      </a:r>
                      <a:r>
                        <a:rPr lang="en-US" sz="4400" dirty="0">
                          <a:latin typeface="Times New Roman" panose="02020603050405020304" pitchFamily="18" charset="0"/>
                          <a:ea typeface="Calibri" panose="020F0502020204030204" pitchFamily="34" charset="0"/>
                        </a:rPr>
                        <a:t>”</a:t>
                      </a:r>
                    </a:p>
                    <a:p>
                      <a:pPr algn="just"/>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Nghĩa</a:t>
                      </a:r>
                      <a:r>
                        <a:rPr lang="en-US" sz="4400" baseline="0" dirty="0">
                          <a:latin typeface="Times New Roman" panose="02020603050405020304" pitchFamily="18" charset="0"/>
                          <a:ea typeface="Calibri" panose="020F0502020204030204" pitchFamily="34" charset="0"/>
                        </a:rPr>
                        <a:t> </a:t>
                      </a:r>
                      <a:r>
                        <a:rPr lang="en-US" sz="4400" baseline="0" dirty="0" err="1">
                          <a:latin typeface="Times New Roman" panose="02020603050405020304" pitchFamily="18" charset="0"/>
                          <a:ea typeface="Calibri" panose="020F0502020204030204" pitchFamily="34" charset="0"/>
                        </a:rPr>
                        <a:t>bóng</a:t>
                      </a:r>
                      <a:r>
                        <a:rPr lang="en-US" sz="4400" baseline="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khi</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vui</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sướng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cũng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như</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lúc</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khó</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khăn</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đều</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luôn</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cận</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kề</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sát</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cánh</a:t>
                      </a:r>
                      <a:r>
                        <a:rPr lang="en-US" sz="4400" dirty="0">
                          <a:latin typeface="Times New Roman" panose="02020603050405020304" pitchFamily="18" charset="0"/>
                          <a:ea typeface="Calibri" panose="020F0502020204030204" pitchFamily="34" charset="0"/>
                        </a:rPr>
                        <a:t>, chia </a:t>
                      </a:r>
                      <a:r>
                        <a:rPr lang="en-US" sz="4400" dirty="0" err="1">
                          <a:latin typeface="Times New Roman" panose="02020603050405020304" pitchFamily="18" charset="0"/>
                          <a:ea typeface="Calibri" panose="020F0502020204030204" pitchFamily="34" charset="0"/>
                        </a:rPr>
                        <a:t>sẻ</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cùng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nhau</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trong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mọi</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hoàn</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cảnh</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đều</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có</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nhau</a:t>
                      </a:r>
                      <a:endParaRPr lang="en-US" sz="4400" dirty="0"/>
                    </a:p>
                  </a:txBody>
                  <a:tcPr/>
                </a:tc>
                <a:extLst>
                  <a:ext uri="{0D108BD9-81ED-4DB2-BD59-A6C34878D82A}">
                    <a16:rowId xmlns:a16="http://schemas.microsoft.com/office/drawing/2014/main" val="477922316"/>
                  </a:ext>
                </a:extLst>
              </a:tr>
              <a:tr h="2103856">
                <a:tc gridSpan="2">
                  <a:txBody>
                    <a:bodyPr/>
                    <a:lstStyle/>
                    <a:p>
                      <a:r>
                        <a:rPr lang="en-US" sz="44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4400" dirty="0" err="1">
                          <a:latin typeface="Times New Roman" panose="02020603050405020304" pitchFamily="18" charset="0"/>
                          <a:ea typeface="Calibri" panose="020F0502020204030204" pitchFamily="34" charset="0"/>
                        </a:rPr>
                        <a:t>Cặp</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từ</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ngữ</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này</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mỗi</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từ</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đều</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mang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yếu</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tố</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đồng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có</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nghĩa</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cùng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cùng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nhau</a:t>
                      </a:r>
                      <a:r>
                        <a:rPr lang="en-US" sz="4400" dirty="0">
                          <a:latin typeface="Times New Roman" panose="02020603050405020304" pitchFamily="18" charset="0"/>
                          <a:ea typeface="Calibri" panose="020F0502020204030204" pitchFamily="34" charset="0"/>
                        </a:rPr>
                        <a:t>”</a:t>
                      </a:r>
                      <a:endParaRPr lang="en-US" sz="4400" dirty="0">
                        <a:latin typeface="Times New Roman" panose="02020603050405020304" pitchFamily="18" charset="0"/>
                        <a:cs typeface="Times New Roman" panose="02020603050405020304" pitchFamily="18" charset="0"/>
                      </a:endParaRPr>
                    </a:p>
                  </a:txBody>
                  <a:tcPr/>
                </a:tc>
                <a:tc hMerge="1">
                  <a:txBody>
                    <a:bodyPr/>
                    <a:lstStyle/>
                    <a:p>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62771900"/>
                  </a:ext>
                </a:extLst>
              </a:tr>
            </a:tbl>
          </a:graphicData>
        </a:graphic>
      </p:graphicFrame>
    </p:spTree>
    <p:extLst>
      <p:ext uri="{BB962C8B-B14F-4D97-AF65-F5344CB8AC3E}">
        <p14:creationId xmlns:p14="http://schemas.microsoft.com/office/powerpoint/2010/main" val="418770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4EA">
            <a:alpha val="15000"/>
          </a:srgbClr>
        </a:solidFill>
        <a:effectLst/>
      </p:bgPr>
    </p:bg>
    <p:spTree>
      <p:nvGrpSpPr>
        <p:cNvPr id="1" name=""/>
        <p:cNvGrpSpPr/>
        <p:nvPr/>
      </p:nvGrpSpPr>
      <p:grpSpPr>
        <a:xfrm>
          <a:off x="0" y="0"/>
          <a:ext cx="0" cy="0"/>
          <a:chOff x="0" y="0"/>
          <a:chExt cx="0" cy="0"/>
        </a:xfrm>
      </p:grpSpPr>
      <p:sp>
        <p:nvSpPr>
          <p:cNvPr id="2" name="Rectangle 1"/>
          <p:cNvSpPr/>
          <p:nvPr/>
        </p:nvSpPr>
        <p:spPr>
          <a:xfrm>
            <a:off x="1070281" y="4808575"/>
            <a:ext cx="10668000" cy="2123658"/>
          </a:xfrm>
          <a:prstGeom prst="rect">
            <a:avLst/>
          </a:prstGeom>
        </p:spPr>
        <p:txBody>
          <a:bodyPr wrap="square">
            <a:spAutoFit/>
          </a:bodyPr>
          <a:lstStyle/>
          <a:p>
            <a:pPr algn="just"/>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Lập</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từ</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điển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phân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biệt</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một</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số</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yếu</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tố</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Hán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Việt</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đồng</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âm</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và</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gần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âm</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dễ</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nhầm</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lẫn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ít</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nhất</a:t>
            </a:r>
            <a:r>
              <a:rPr lang="en-US" sz="4400" dirty="0">
                <a:solidFill>
                  <a:srgbClr val="242021"/>
                </a:solidFill>
                <a:latin typeface="Times New Roman" panose="02020603050405020304" pitchFamily="18" charset="0"/>
                <a:cs typeface="Times New Roman" panose="02020603050405020304" pitchFamily="18" charset="0"/>
              </a:rPr>
              <a:t> 20 </a:t>
            </a:r>
            <a:r>
              <a:rPr lang="en-US" sz="4400" dirty="0" err="1">
                <a:solidFill>
                  <a:srgbClr val="242021"/>
                </a:solidFill>
                <a:latin typeface="Times New Roman" panose="02020603050405020304" pitchFamily="18" charset="0"/>
                <a:cs typeface="Times New Roman" panose="02020603050405020304" pitchFamily="18" charset="0"/>
              </a:rPr>
              <a:t>từ</a:t>
            </a:r>
            <a:r>
              <a:rPr lang="en-US" sz="4400" dirty="0">
                <a:solidFill>
                  <a:srgbClr val="242021"/>
                </a:solidFill>
                <a:latin typeface="Times New Roman" panose="02020603050405020304" pitchFamily="18" charset="0"/>
                <a:cs typeface="Times New Roman" panose="02020603050405020304" pitchFamily="18" charset="0"/>
              </a:rPr>
              <a:t>)</a:t>
            </a:r>
            <a:r>
              <a:rPr lang="en-US" sz="4400" dirty="0">
                <a:latin typeface="Times New Roman" panose="02020603050405020304" pitchFamily="18" charset="0"/>
                <a:cs typeface="Times New Roman" panose="02020603050405020304" pitchFamily="18" charset="0"/>
              </a:rPr>
              <a:t> </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
        <p:nvSpPr>
          <p:cNvPr id="3" name="TextBox 15"/>
          <p:cNvSpPr txBox="1"/>
          <p:nvPr/>
        </p:nvSpPr>
        <p:spPr>
          <a:xfrm>
            <a:off x="647700" y="3086100"/>
            <a:ext cx="11811000" cy="1122808"/>
          </a:xfrm>
          <a:prstGeom prst="rect">
            <a:avLst/>
          </a:prstGeom>
        </p:spPr>
        <p:txBody>
          <a:bodyPr wrap="square" lIns="0" tIns="0" rIns="0" bIns="0" rtlCol="0" anchor="t">
            <a:spAutoFit/>
          </a:bodyPr>
          <a:lstStyle/>
          <a:p>
            <a:pPr algn="ctr">
              <a:lnSpc>
                <a:spcPts val="8000"/>
              </a:lnSpc>
            </a:pPr>
            <a:r>
              <a:rPr lang="en-US" sz="9600" b="1" dirty="0">
                <a:solidFill>
                  <a:srgbClr val="C00000"/>
                </a:solidFill>
                <a:latin typeface="#9Slide04 Podkova Medium" panose="00000600000000000000" pitchFamily="2" charset="0"/>
              </a:rPr>
              <a:t>BIÊN SOẠN TỪ ĐIỂN</a:t>
            </a:r>
          </a:p>
        </p:txBody>
      </p:sp>
      <p:grpSp>
        <p:nvGrpSpPr>
          <p:cNvPr id="6" name="Group 5">
            <a:extLst>
              <a:ext uri="{FF2B5EF4-FFF2-40B4-BE49-F238E27FC236}">
                <a16:creationId xmlns:a16="http://schemas.microsoft.com/office/drawing/2014/main" id="{BD53F69B-2139-F435-DB9B-50457519CFB5}"/>
              </a:ext>
            </a:extLst>
          </p:cNvPr>
          <p:cNvGrpSpPr/>
          <p:nvPr/>
        </p:nvGrpSpPr>
        <p:grpSpPr>
          <a:xfrm>
            <a:off x="12725400" y="1833996"/>
            <a:ext cx="5843286" cy="7015096"/>
            <a:chOff x="12725400" y="1345882"/>
            <a:chExt cx="5843286" cy="7015096"/>
          </a:xfrm>
        </p:grpSpPr>
        <p:sp>
          <p:nvSpPr>
            <p:cNvPr id="4" name="Freeform 2">
              <a:extLst>
                <a:ext uri="{FF2B5EF4-FFF2-40B4-BE49-F238E27FC236}">
                  <a16:creationId xmlns:a16="http://schemas.microsoft.com/office/drawing/2014/main" id="{F0BEE731-8108-B981-6663-159988B15D76}"/>
                </a:ext>
              </a:extLst>
            </p:cNvPr>
            <p:cNvSpPr/>
            <p:nvPr/>
          </p:nvSpPr>
          <p:spPr>
            <a:xfrm>
              <a:off x="13411200" y="1345882"/>
              <a:ext cx="5157486" cy="5093018"/>
            </a:xfrm>
            <a:custGeom>
              <a:avLst/>
              <a:gdLst/>
              <a:ahLst/>
              <a:cxnLst/>
              <a:rect l="l" t="t" r="r" b="b"/>
              <a:pathLst>
                <a:path w="4166886" h="4114800">
                  <a:moveTo>
                    <a:pt x="0" y="0"/>
                  </a:moveTo>
                  <a:lnTo>
                    <a:pt x="4166886" y="0"/>
                  </a:lnTo>
                  <a:lnTo>
                    <a:pt x="4166886"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5" name="Freeform 3">
              <a:extLst>
                <a:ext uri="{FF2B5EF4-FFF2-40B4-BE49-F238E27FC236}">
                  <a16:creationId xmlns:a16="http://schemas.microsoft.com/office/drawing/2014/main" id="{DDC59418-9C50-3968-51A7-3908F85D482F}"/>
                </a:ext>
              </a:extLst>
            </p:cNvPr>
            <p:cNvSpPr/>
            <p:nvPr/>
          </p:nvSpPr>
          <p:spPr>
            <a:xfrm>
              <a:off x="12725400" y="3771900"/>
              <a:ext cx="4856167" cy="4589078"/>
            </a:xfrm>
            <a:custGeom>
              <a:avLst/>
              <a:gdLst/>
              <a:ahLst/>
              <a:cxnLst/>
              <a:rect l="l" t="t" r="r" b="b"/>
              <a:pathLst>
                <a:path w="4856167" h="4589078">
                  <a:moveTo>
                    <a:pt x="0" y="0"/>
                  </a:moveTo>
                  <a:lnTo>
                    <a:pt x="4856167" y="0"/>
                  </a:lnTo>
                  <a:lnTo>
                    <a:pt x="4856167" y="4589078"/>
                  </a:lnTo>
                  <a:lnTo>
                    <a:pt x="0" y="4589078"/>
                  </a:lnTo>
                  <a:lnTo>
                    <a:pt x="0" y="0"/>
                  </a:lnTo>
                  <a:close/>
                </a:path>
              </a:pathLst>
            </a:custGeom>
            <a:blipFill>
              <a:blip r:embed="rId5"/>
              <a:stretch>
                <a:fillRect/>
              </a:stretch>
            </a:blipFill>
          </p:spPr>
          <p:txBody>
            <a:bodyPr/>
            <a:lstStyle/>
            <a:p>
              <a:endParaRPr lang="en-US"/>
            </a:p>
          </p:txBody>
        </p:sp>
      </p:grpSp>
      <p:sp>
        <p:nvSpPr>
          <p:cNvPr id="7" name="Freeform 13">
            <a:extLst>
              <a:ext uri="{FF2B5EF4-FFF2-40B4-BE49-F238E27FC236}">
                <a16:creationId xmlns:a16="http://schemas.microsoft.com/office/drawing/2014/main" id="{0735591F-F3E9-FD60-6D0D-C00DC397F298}"/>
              </a:ext>
            </a:extLst>
          </p:cNvPr>
          <p:cNvSpPr/>
          <p:nvPr/>
        </p:nvSpPr>
        <p:spPr>
          <a:xfrm rot="-5273877">
            <a:off x="-750295" y="-792251"/>
            <a:ext cx="2293610" cy="2433538"/>
          </a:xfrm>
          <a:custGeom>
            <a:avLst/>
            <a:gdLst/>
            <a:ahLst/>
            <a:cxnLst/>
            <a:rect l="l" t="t" r="r" b="b"/>
            <a:pathLst>
              <a:path w="2293610" h="2433538">
                <a:moveTo>
                  <a:pt x="0" y="0"/>
                </a:moveTo>
                <a:lnTo>
                  <a:pt x="2293610" y="0"/>
                </a:lnTo>
                <a:lnTo>
                  <a:pt x="2293610" y="2433539"/>
                </a:lnTo>
                <a:lnTo>
                  <a:pt x="0" y="243353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42344490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3086100" y="397847"/>
            <a:ext cx="7086600" cy="1338828"/>
          </a:xfrm>
          <a:prstGeom prst="rect">
            <a:avLst/>
          </a:prstGeom>
          <a:noFill/>
        </p:spPr>
        <p:txBody>
          <a:bodyPr wrap="square" rtlCol="0">
            <a:spAutoFit/>
          </a:bodyPr>
          <a:lstStyle/>
          <a:p>
            <a:pPr marL="0" marR="0" lvl="0" indent="0" algn="l" defTabSz="1371566" rtl="0" eaLnBrk="1" fontAlgn="auto" latinLnBrk="0" hangingPunct="1">
              <a:lnSpc>
                <a:spcPct val="100000"/>
              </a:lnSpc>
              <a:spcBef>
                <a:spcPts val="0"/>
              </a:spcBef>
              <a:spcAft>
                <a:spcPts val="0"/>
              </a:spcAft>
              <a:buClrTx/>
              <a:buSzTx/>
              <a:buFontTx/>
              <a:buNone/>
              <a:tabLst/>
              <a:defRPr/>
            </a:pPr>
            <a:r>
              <a:rPr kumimoji="0" lang="en-US" sz="8100" b="0" i="0" u="none" strike="noStrike" kern="1200" cap="none" spc="0" normalizeH="0" baseline="0" noProof="0" dirty="0">
                <a:ln>
                  <a:noFill/>
                </a:ln>
                <a:solidFill>
                  <a:srgbClr val="FFFF00"/>
                </a:solidFill>
                <a:effectLst/>
                <a:uLnTx/>
                <a:uFillTx/>
                <a:latin typeface="Algerian" pitchFamily="82" charset="0"/>
                <a:ea typeface="+mn-ea"/>
                <a:cs typeface="+mn-cs"/>
              </a:rPr>
              <a:t>CÂU HỎI 2 </a:t>
            </a:r>
          </a:p>
        </p:txBody>
      </p:sp>
      <p:graphicFrame>
        <p:nvGraphicFramePr>
          <p:cNvPr id="34" name="Object 33"/>
          <p:cNvGraphicFramePr>
            <a:graphicFrameLocks noChangeAspect="1"/>
          </p:cNvGraphicFramePr>
          <p:nvPr/>
        </p:nvGraphicFramePr>
        <p:xfrm>
          <a:off x="9477377" y="3557588"/>
          <a:ext cx="171450" cy="266700"/>
        </p:xfrm>
        <a:graphic>
          <a:graphicData uri="http://schemas.openxmlformats.org/presentationml/2006/ole">
            <mc:AlternateContent xmlns:mc="http://schemas.openxmlformats.org/markup-compatibility/2006">
              <mc:Choice xmlns:v="urn:schemas-microsoft-com:vml" Requires="v">
                <p:oleObj spid="_x0000_s2051"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7"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48692" y="8354708"/>
            <a:ext cx="8753954" cy="923330"/>
          </a:xfrm>
          <a:prstGeom prst="rect">
            <a:avLst/>
          </a:prstGeom>
          <a:solidFill>
            <a:schemeClr val="tx1">
              <a:alpha val="47000"/>
            </a:schemeClr>
          </a:solidFill>
        </p:spPr>
        <p:txBody>
          <a:bodyPr wrap="square" rtlCol="0">
            <a:spAutoFit/>
          </a:bodyPr>
          <a:lstStyle/>
          <a:p>
            <a:pPr marL="0" marR="0" lvl="0" indent="0" algn="l" defTabSz="1371566"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Trung</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thần</a:t>
            </a:r>
            <a:endPar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6" name="TextBox 35"/>
          <p:cNvSpPr txBox="1"/>
          <p:nvPr/>
        </p:nvSpPr>
        <p:spPr>
          <a:xfrm>
            <a:off x="999995" y="3316814"/>
            <a:ext cx="15955494" cy="1754326"/>
          </a:xfrm>
          <a:prstGeom prst="rect">
            <a:avLst/>
          </a:prstGeom>
          <a:solidFill>
            <a:schemeClr val="tx1">
              <a:alpha val="47000"/>
            </a:schemeClr>
          </a:solidFill>
        </p:spPr>
        <p:txBody>
          <a:bodyPr wrap="square" rtlCol="0">
            <a:spAutoFit/>
          </a:bodyPr>
          <a:lstStyle/>
          <a:p>
            <a:pPr algn="just" defTabSz="913840">
              <a:spcBef>
                <a:spcPts val="645"/>
              </a:spcBef>
              <a:buClr>
                <a:srgbClr val="231F20"/>
              </a:buClr>
              <a:buSzPts val="1200"/>
              <a:tabLst>
                <a:tab pos="762635" algn="l"/>
              </a:tabLst>
            </a:pP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bề</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tôi</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trung</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thành</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với</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vua</a:t>
            </a:r>
            <a:r>
              <a:rPr lang="en-US" sz="5400" dirty="0">
                <a:solidFill>
                  <a:schemeClr val="bg1"/>
                </a:solidFill>
                <a:latin typeface="Times New Roman" panose="02020603050405020304" pitchFamily="18" charset="0"/>
                <a:cs typeface="Times New Roman" panose="02020603050405020304" pitchFamily="18" charset="0"/>
              </a:rPr>
              <a:t>.</a:t>
            </a:r>
            <a:endParaRPr lang="en-US" sz="5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685802" y="6844607"/>
            <a:ext cx="5305427" cy="1338828"/>
          </a:xfrm>
          <a:prstGeom prst="rect">
            <a:avLst/>
          </a:prstGeom>
          <a:noFill/>
        </p:spPr>
        <p:txBody>
          <a:bodyPr wrap="square" rtlCol="0">
            <a:spAutoFit/>
          </a:bodyPr>
          <a:lstStyle/>
          <a:p>
            <a:pPr marL="0" marR="0" lvl="0" indent="0" algn="l" defTabSz="1371566" rtl="0" eaLnBrk="1" fontAlgn="auto" latinLnBrk="0" hangingPunct="1">
              <a:lnSpc>
                <a:spcPct val="100000"/>
              </a:lnSpc>
              <a:spcBef>
                <a:spcPts val="0"/>
              </a:spcBef>
              <a:spcAft>
                <a:spcPts val="0"/>
              </a:spcAft>
              <a:buClrTx/>
              <a:buSzTx/>
              <a:buFontTx/>
              <a:buNone/>
              <a:tabLst/>
              <a:defRPr/>
            </a:pPr>
            <a:r>
              <a:rPr kumimoji="0" lang="en-US" sz="8100" b="0" i="1" u="sng"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Đáp</a:t>
            </a:r>
            <a:r>
              <a:rPr kumimoji="0" lang="en-US" sz="8100" b="0"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8100" b="0" i="1" u="sng"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án</a:t>
            </a:r>
            <a:r>
              <a:rPr kumimoji="0" lang="en-US" sz="8100" b="0"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5946391"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srcRect/>
          <a:stretch>
            <a:fillRect/>
          </a:stretch>
        </p:blipFill>
        <p:spPr bwMode="auto">
          <a:xfrm>
            <a:off x="16083253" y="755341"/>
            <a:ext cx="1671761" cy="1480205"/>
          </a:xfrm>
          <a:prstGeom prst="ellipse">
            <a:avLst/>
          </a:prstGeom>
          <a:ln>
            <a:noFill/>
          </a:ln>
          <a:effectLst>
            <a:softEdge rad="112500"/>
          </a:effectLst>
        </p:spPr>
      </p:pic>
      <p:sp>
        <p:nvSpPr>
          <p:cNvPr id="38" name="Hình chữ nhật 85"/>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a:t>
            </a:r>
          </a:p>
        </p:txBody>
      </p:sp>
      <p:sp>
        <p:nvSpPr>
          <p:cNvPr id="39" name="Hình chữ nhật 84"/>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2</a:t>
            </a:r>
          </a:p>
        </p:txBody>
      </p:sp>
      <p:sp>
        <p:nvSpPr>
          <p:cNvPr id="40" name="Hình chữ nhật 83"/>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3</a:t>
            </a:r>
          </a:p>
        </p:txBody>
      </p:sp>
      <p:sp>
        <p:nvSpPr>
          <p:cNvPr id="41" name="Hình chữ nhật 57"/>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4</a:t>
            </a:r>
          </a:p>
        </p:txBody>
      </p:sp>
      <p:sp>
        <p:nvSpPr>
          <p:cNvPr id="42" name="Hình chữ nhật 86"/>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5</a:t>
            </a:r>
          </a:p>
        </p:txBody>
      </p:sp>
      <p:sp>
        <p:nvSpPr>
          <p:cNvPr id="43" name="Hình chữ nhật 87"/>
          <p:cNvSpPr/>
          <p:nvPr/>
        </p:nvSpPr>
        <p:spPr>
          <a:xfrm>
            <a:off x="15896597" y="255424"/>
            <a:ext cx="2045069"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6</a:t>
            </a:r>
          </a:p>
        </p:txBody>
      </p:sp>
      <p:sp>
        <p:nvSpPr>
          <p:cNvPr id="44" name="Hình chữ nhật 88"/>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7</a:t>
            </a:r>
          </a:p>
        </p:txBody>
      </p:sp>
      <p:sp>
        <p:nvSpPr>
          <p:cNvPr id="45" name="Hình chữ nhật 89"/>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8</a:t>
            </a:r>
          </a:p>
        </p:txBody>
      </p:sp>
      <p:sp>
        <p:nvSpPr>
          <p:cNvPr id="46" name="Hình chữ nhật 90"/>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9</a:t>
            </a:r>
          </a:p>
        </p:txBody>
      </p:sp>
      <p:sp>
        <p:nvSpPr>
          <p:cNvPr id="47" name="Hình chữ nhật 91"/>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10</a:t>
            </a:r>
          </a:p>
        </p:txBody>
      </p:sp>
      <p:sp>
        <p:nvSpPr>
          <p:cNvPr id="48" name="Hình Bầu dục 45"/>
          <p:cNvSpPr/>
          <p:nvPr/>
        </p:nvSpPr>
        <p:spPr>
          <a:xfrm>
            <a:off x="16106783" y="899300"/>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uLnTx/>
                <a:uFillTx/>
                <a:latin typeface="Calibri"/>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8" y="26651"/>
            <a:ext cx="2561237" cy="2565179"/>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3" y="9029700"/>
            <a:ext cx="914400" cy="914400"/>
          </a:xfrm>
          <a:prstGeom prst="rect">
            <a:avLst/>
          </a:prstGeom>
        </p:spPr>
      </p:pic>
    </p:spTree>
    <p:extLst>
      <p:ext uri="{BB962C8B-B14F-4D97-AF65-F5344CB8AC3E}">
        <p14:creationId xmlns:p14="http://schemas.microsoft.com/office/powerpoint/2010/main" val="224323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10"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3086100" y="397847"/>
            <a:ext cx="7086600" cy="1338828"/>
          </a:xfrm>
          <a:prstGeom prst="rect">
            <a:avLst/>
          </a:prstGeom>
          <a:noFill/>
        </p:spPr>
        <p:txBody>
          <a:bodyPr wrap="square" rtlCol="0">
            <a:spAutoFit/>
          </a:bodyPr>
          <a:lstStyle/>
          <a:p>
            <a:pPr marL="0" marR="0" lvl="0" indent="0" algn="l" defTabSz="1371566" rtl="0" eaLnBrk="1" fontAlgn="auto" latinLnBrk="0" hangingPunct="1">
              <a:lnSpc>
                <a:spcPct val="100000"/>
              </a:lnSpc>
              <a:spcBef>
                <a:spcPts val="0"/>
              </a:spcBef>
              <a:spcAft>
                <a:spcPts val="0"/>
              </a:spcAft>
              <a:buClrTx/>
              <a:buSzTx/>
              <a:buFontTx/>
              <a:buNone/>
              <a:tabLst/>
              <a:defRPr/>
            </a:pPr>
            <a:r>
              <a:rPr kumimoji="0" lang="en-US" sz="8100" b="0" i="0" u="none" strike="noStrike" kern="1200" cap="none" spc="0" normalizeH="0" baseline="0" noProof="0" dirty="0">
                <a:ln>
                  <a:noFill/>
                </a:ln>
                <a:solidFill>
                  <a:srgbClr val="FFFF00"/>
                </a:solidFill>
                <a:effectLst/>
                <a:uLnTx/>
                <a:uFillTx/>
                <a:latin typeface="Algerian" pitchFamily="82" charset="0"/>
                <a:ea typeface="+mn-ea"/>
                <a:cs typeface="+mn-cs"/>
              </a:rPr>
              <a:t>CÂU HỎI </a:t>
            </a:r>
            <a:r>
              <a:rPr lang="en-US" sz="8100" dirty="0">
                <a:solidFill>
                  <a:srgbClr val="FFFF00"/>
                </a:solidFill>
                <a:latin typeface="Algerian" pitchFamily="82" charset="0"/>
              </a:rPr>
              <a:t>3</a:t>
            </a:r>
            <a:r>
              <a:rPr kumimoji="0" lang="en-US" sz="8100" b="0" i="0" u="none" strike="noStrike" kern="1200" cap="none" spc="0" normalizeH="0" baseline="0" noProof="0" dirty="0">
                <a:ln>
                  <a:noFill/>
                </a:ln>
                <a:solidFill>
                  <a:srgbClr val="FFFF00"/>
                </a:solidFill>
                <a:effectLst/>
                <a:uLnTx/>
                <a:uFillTx/>
                <a:latin typeface="Algerian" pitchFamily="82" charset="0"/>
                <a:ea typeface="+mn-ea"/>
                <a:cs typeface="+mn-cs"/>
              </a:rPr>
              <a:t> </a:t>
            </a:r>
          </a:p>
        </p:txBody>
      </p:sp>
      <p:graphicFrame>
        <p:nvGraphicFramePr>
          <p:cNvPr id="34" name="Object 33"/>
          <p:cNvGraphicFramePr>
            <a:graphicFrameLocks noChangeAspect="1"/>
          </p:cNvGraphicFramePr>
          <p:nvPr/>
        </p:nvGraphicFramePr>
        <p:xfrm>
          <a:off x="9477377" y="3557588"/>
          <a:ext cx="171450" cy="266700"/>
        </p:xfrm>
        <a:graphic>
          <a:graphicData uri="http://schemas.openxmlformats.org/presentationml/2006/ole">
            <mc:AlternateContent xmlns:mc="http://schemas.openxmlformats.org/markup-compatibility/2006">
              <mc:Choice xmlns:v="urn:schemas-microsoft-com:vml" Requires="v">
                <p:oleObj spid="_x0000_s3075"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7"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48692" y="8354708"/>
            <a:ext cx="8753954" cy="923330"/>
          </a:xfrm>
          <a:prstGeom prst="rect">
            <a:avLst/>
          </a:prstGeom>
          <a:solidFill>
            <a:schemeClr val="tx1">
              <a:alpha val="47000"/>
            </a:schemeClr>
          </a:solidFill>
        </p:spPr>
        <p:txBody>
          <a:bodyPr wrap="square" rtlCol="0">
            <a:spAutoFit/>
          </a:bodyPr>
          <a:lstStyle/>
          <a:p>
            <a:pPr marL="0" marR="0" lvl="0" indent="0" algn="l" defTabSz="1371566"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Tuyệt</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chủng</a:t>
            </a:r>
            <a:endPar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6" name="TextBox 35"/>
          <p:cNvSpPr txBox="1"/>
          <p:nvPr/>
        </p:nvSpPr>
        <p:spPr>
          <a:xfrm>
            <a:off x="999995" y="3316814"/>
            <a:ext cx="15955494" cy="1754326"/>
          </a:xfrm>
          <a:prstGeom prst="rect">
            <a:avLst/>
          </a:prstGeom>
          <a:solidFill>
            <a:schemeClr val="tx1">
              <a:alpha val="47000"/>
            </a:schemeClr>
          </a:solidFill>
        </p:spPr>
        <p:txBody>
          <a:bodyPr wrap="square" rtlCol="0">
            <a:spAutoFit/>
          </a:bodyPr>
          <a:lstStyle/>
          <a:p>
            <a:pPr algn="just" defTabSz="913840">
              <a:spcBef>
                <a:spcPts val="645"/>
              </a:spcBef>
              <a:buClr>
                <a:srgbClr val="231F20"/>
              </a:buClr>
              <a:buSzPts val="1200"/>
              <a:tabLst>
                <a:tab pos="762635" algn="l"/>
              </a:tabLst>
            </a:pP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điều</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gì</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đó</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hoàn</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toàn</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biến</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mất</a:t>
            </a:r>
            <a:endParaRPr lang="en-US" sz="5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685802" y="6844607"/>
            <a:ext cx="5305427" cy="1338828"/>
          </a:xfrm>
          <a:prstGeom prst="rect">
            <a:avLst/>
          </a:prstGeom>
          <a:noFill/>
        </p:spPr>
        <p:txBody>
          <a:bodyPr wrap="square" rtlCol="0">
            <a:spAutoFit/>
          </a:bodyPr>
          <a:lstStyle/>
          <a:p>
            <a:pPr marL="0" marR="0" lvl="0" indent="0" algn="l" defTabSz="1371566" rtl="0" eaLnBrk="1" fontAlgn="auto" latinLnBrk="0" hangingPunct="1">
              <a:lnSpc>
                <a:spcPct val="100000"/>
              </a:lnSpc>
              <a:spcBef>
                <a:spcPts val="0"/>
              </a:spcBef>
              <a:spcAft>
                <a:spcPts val="0"/>
              </a:spcAft>
              <a:buClrTx/>
              <a:buSzTx/>
              <a:buFontTx/>
              <a:buNone/>
              <a:tabLst/>
              <a:defRPr/>
            </a:pPr>
            <a:r>
              <a:rPr kumimoji="0" lang="en-US" sz="8100" b="0" i="1" u="sng"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Đáp</a:t>
            </a:r>
            <a:r>
              <a:rPr kumimoji="0" lang="en-US" sz="8100" b="0"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8100" b="0" i="1" u="sng"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án</a:t>
            </a:r>
            <a:r>
              <a:rPr kumimoji="0" lang="en-US" sz="8100" b="0"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5946391"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srcRect/>
          <a:stretch>
            <a:fillRect/>
          </a:stretch>
        </p:blipFill>
        <p:spPr bwMode="auto">
          <a:xfrm>
            <a:off x="16083253" y="755341"/>
            <a:ext cx="1671761" cy="1480205"/>
          </a:xfrm>
          <a:prstGeom prst="ellipse">
            <a:avLst/>
          </a:prstGeom>
          <a:ln>
            <a:noFill/>
          </a:ln>
          <a:effectLst>
            <a:softEdge rad="112500"/>
          </a:effectLst>
        </p:spPr>
      </p:pic>
      <p:sp>
        <p:nvSpPr>
          <p:cNvPr id="38" name="Hình chữ nhật 85"/>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a:t>
            </a:r>
          </a:p>
        </p:txBody>
      </p:sp>
      <p:sp>
        <p:nvSpPr>
          <p:cNvPr id="39" name="Hình chữ nhật 84"/>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2</a:t>
            </a:r>
          </a:p>
        </p:txBody>
      </p:sp>
      <p:sp>
        <p:nvSpPr>
          <p:cNvPr id="40" name="Hình chữ nhật 83"/>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3</a:t>
            </a:r>
          </a:p>
        </p:txBody>
      </p:sp>
      <p:sp>
        <p:nvSpPr>
          <p:cNvPr id="41" name="Hình chữ nhật 57"/>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4</a:t>
            </a:r>
          </a:p>
        </p:txBody>
      </p:sp>
      <p:sp>
        <p:nvSpPr>
          <p:cNvPr id="42" name="Hình chữ nhật 86"/>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5</a:t>
            </a:r>
          </a:p>
        </p:txBody>
      </p:sp>
      <p:sp>
        <p:nvSpPr>
          <p:cNvPr id="43" name="Hình chữ nhật 87"/>
          <p:cNvSpPr/>
          <p:nvPr/>
        </p:nvSpPr>
        <p:spPr>
          <a:xfrm>
            <a:off x="15896597" y="255424"/>
            <a:ext cx="2045069"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6</a:t>
            </a:r>
          </a:p>
        </p:txBody>
      </p:sp>
      <p:sp>
        <p:nvSpPr>
          <p:cNvPr id="44" name="Hình chữ nhật 88"/>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7</a:t>
            </a:r>
          </a:p>
        </p:txBody>
      </p:sp>
      <p:sp>
        <p:nvSpPr>
          <p:cNvPr id="45" name="Hình chữ nhật 89"/>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8</a:t>
            </a:r>
          </a:p>
        </p:txBody>
      </p:sp>
      <p:sp>
        <p:nvSpPr>
          <p:cNvPr id="46" name="Hình chữ nhật 90"/>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9</a:t>
            </a:r>
          </a:p>
        </p:txBody>
      </p:sp>
      <p:sp>
        <p:nvSpPr>
          <p:cNvPr id="47" name="Hình chữ nhật 91"/>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10</a:t>
            </a:r>
          </a:p>
        </p:txBody>
      </p:sp>
      <p:sp>
        <p:nvSpPr>
          <p:cNvPr id="48" name="Hình Bầu dục 45"/>
          <p:cNvSpPr/>
          <p:nvPr/>
        </p:nvSpPr>
        <p:spPr>
          <a:xfrm>
            <a:off x="16106783" y="899300"/>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uLnTx/>
                <a:uFillTx/>
                <a:latin typeface="Calibri"/>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8" y="26651"/>
            <a:ext cx="2561237" cy="2565179"/>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3" y="9029700"/>
            <a:ext cx="914400" cy="914400"/>
          </a:xfrm>
          <a:prstGeom prst="rect">
            <a:avLst/>
          </a:prstGeom>
        </p:spPr>
      </p:pic>
    </p:spTree>
    <p:extLst>
      <p:ext uri="{BB962C8B-B14F-4D97-AF65-F5344CB8AC3E}">
        <p14:creationId xmlns:p14="http://schemas.microsoft.com/office/powerpoint/2010/main" val="326759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10"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3086100" y="397847"/>
            <a:ext cx="7086600" cy="1338828"/>
          </a:xfrm>
          <a:prstGeom prst="rect">
            <a:avLst/>
          </a:prstGeom>
          <a:noFill/>
        </p:spPr>
        <p:txBody>
          <a:bodyPr wrap="square" rtlCol="0">
            <a:spAutoFit/>
          </a:bodyPr>
          <a:lstStyle/>
          <a:p>
            <a:pPr marL="0" marR="0" lvl="0" indent="0" algn="l" defTabSz="1371566" rtl="0" eaLnBrk="1" fontAlgn="auto" latinLnBrk="0" hangingPunct="1">
              <a:lnSpc>
                <a:spcPct val="100000"/>
              </a:lnSpc>
              <a:spcBef>
                <a:spcPts val="0"/>
              </a:spcBef>
              <a:spcAft>
                <a:spcPts val="0"/>
              </a:spcAft>
              <a:buClrTx/>
              <a:buSzTx/>
              <a:buFontTx/>
              <a:buNone/>
              <a:tabLst/>
              <a:defRPr/>
            </a:pPr>
            <a:r>
              <a:rPr kumimoji="0" lang="en-US" sz="8100" b="0" i="0" u="none" strike="noStrike" kern="1200" cap="none" spc="0" normalizeH="0" baseline="0" noProof="0" dirty="0">
                <a:ln>
                  <a:noFill/>
                </a:ln>
                <a:solidFill>
                  <a:srgbClr val="FFFF00"/>
                </a:solidFill>
                <a:effectLst/>
                <a:uLnTx/>
                <a:uFillTx/>
                <a:latin typeface="Algerian" pitchFamily="82" charset="0"/>
                <a:ea typeface="+mn-ea"/>
                <a:cs typeface="+mn-cs"/>
              </a:rPr>
              <a:t>CÂU HỎI 4 </a:t>
            </a:r>
          </a:p>
        </p:txBody>
      </p:sp>
      <p:graphicFrame>
        <p:nvGraphicFramePr>
          <p:cNvPr id="34" name="Object 33"/>
          <p:cNvGraphicFramePr>
            <a:graphicFrameLocks noChangeAspect="1"/>
          </p:cNvGraphicFramePr>
          <p:nvPr/>
        </p:nvGraphicFramePr>
        <p:xfrm>
          <a:off x="9477377" y="3557588"/>
          <a:ext cx="171450" cy="266700"/>
        </p:xfrm>
        <a:graphic>
          <a:graphicData uri="http://schemas.openxmlformats.org/presentationml/2006/ole">
            <mc:AlternateContent xmlns:mc="http://schemas.openxmlformats.org/markup-compatibility/2006">
              <mc:Choice xmlns:v="urn:schemas-microsoft-com:vml" Requires="v">
                <p:oleObj spid="_x0000_s4099"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7"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48692" y="8354708"/>
            <a:ext cx="8753954" cy="923330"/>
          </a:xfrm>
          <a:prstGeom prst="rect">
            <a:avLst/>
          </a:prstGeom>
          <a:solidFill>
            <a:schemeClr val="tx1">
              <a:alpha val="47000"/>
            </a:schemeClr>
          </a:solidFill>
        </p:spPr>
        <p:txBody>
          <a:bodyPr wrap="square" rtlCol="0">
            <a:spAutoFit/>
          </a:bodyPr>
          <a:lstStyle/>
          <a:p>
            <a:pPr marL="0" marR="0" lvl="0" indent="0" algn="l" defTabSz="1371566"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Binh</a:t>
            </a:r>
            <a:r>
              <a:rPr kumimoji="0" lang="en-US" sz="54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thư</a:t>
            </a:r>
            <a:endPar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6" name="TextBox 35"/>
          <p:cNvSpPr txBox="1"/>
          <p:nvPr/>
        </p:nvSpPr>
        <p:spPr>
          <a:xfrm>
            <a:off x="999995" y="3316814"/>
            <a:ext cx="15955494" cy="1754326"/>
          </a:xfrm>
          <a:prstGeom prst="rect">
            <a:avLst/>
          </a:prstGeom>
          <a:solidFill>
            <a:schemeClr val="tx1">
              <a:alpha val="47000"/>
            </a:schemeClr>
          </a:solidFill>
        </p:spPr>
        <p:txBody>
          <a:bodyPr wrap="square" rtlCol="0">
            <a:spAutoFit/>
          </a:bodyPr>
          <a:lstStyle/>
          <a:p>
            <a:pPr algn="just" defTabSz="913840">
              <a:spcBef>
                <a:spcPts val="645"/>
              </a:spcBef>
              <a:buClr>
                <a:srgbClr val="231F20"/>
              </a:buClr>
              <a:buSzPts val="1200"/>
              <a:tabLst>
                <a:tab pos="762635" algn="l"/>
              </a:tabLst>
            </a:pP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cổ</a:t>
            </a:r>
            <a:endParaRPr lang="en-US" sz="5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685802" y="6844607"/>
            <a:ext cx="5305427" cy="1338828"/>
          </a:xfrm>
          <a:prstGeom prst="rect">
            <a:avLst/>
          </a:prstGeom>
          <a:noFill/>
        </p:spPr>
        <p:txBody>
          <a:bodyPr wrap="square" rtlCol="0">
            <a:spAutoFit/>
          </a:bodyPr>
          <a:lstStyle/>
          <a:p>
            <a:pPr marL="0" marR="0" lvl="0" indent="0" algn="l" defTabSz="1371566" rtl="0" eaLnBrk="1" fontAlgn="auto" latinLnBrk="0" hangingPunct="1">
              <a:lnSpc>
                <a:spcPct val="100000"/>
              </a:lnSpc>
              <a:spcBef>
                <a:spcPts val="0"/>
              </a:spcBef>
              <a:spcAft>
                <a:spcPts val="0"/>
              </a:spcAft>
              <a:buClrTx/>
              <a:buSzTx/>
              <a:buFontTx/>
              <a:buNone/>
              <a:tabLst/>
              <a:defRPr/>
            </a:pPr>
            <a:r>
              <a:rPr kumimoji="0" lang="en-US" sz="8100" b="0" i="1" u="sng"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Đáp</a:t>
            </a:r>
            <a:r>
              <a:rPr kumimoji="0" lang="en-US" sz="8100" b="0"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8100" b="0" i="1" u="sng"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án</a:t>
            </a:r>
            <a:r>
              <a:rPr kumimoji="0" lang="en-US" sz="8100" b="0"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5946391"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srcRect/>
          <a:stretch>
            <a:fillRect/>
          </a:stretch>
        </p:blipFill>
        <p:spPr bwMode="auto">
          <a:xfrm>
            <a:off x="16083253" y="755341"/>
            <a:ext cx="1671761" cy="1480205"/>
          </a:xfrm>
          <a:prstGeom prst="ellipse">
            <a:avLst/>
          </a:prstGeom>
          <a:ln>
            <a:noFill/>
          </a:ln>
          <a:effectLst>
            <a:softEdge rad="112500"/>
          </a:effectLst>
        </p:spPr>
      </p:pic>
      <p:sp>
        <p:nvSpPr>
          <p:cNvPr id="38" name="Hình chữ nhật 85"/>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a:t>
            </a:r>
          </a:p>
        </p:txBody>
      </p:sp>
      <p:sp>
        <p:nvSpPr>
          <p:cNvPr id="39" name="Hình chữ nhật 84"/>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2</a:t>
            </a:r>
          </a:p>
        </p:txBody>
      </p:sp>
      <p:sp>
        <p:nvSpPr>
          <p:cNvPr id="40" name="Hình chữ nhật 83"/>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3</a:t>
            </a:r>
          </a:p>
        </p:txBody>
      </p:sp>
      <p:sp>
        <p:nvSpPr>
          <p:cNvPr id="41" name="Hình chữ nhật 57"/>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4</a:t>
            </a:r>
          </a:p>
        </p:txBody>
      </p:sp>
      <p:sp>
        <p:nvSpPr>
          <p:cNvPr id="42" name="Hình chữ nhật 86"/>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5</a:t>
            </a:r>
          </a:p>
        </p:txBody>
      </p:sp>
      <p:sp>
        <p:nvSpPr>
          <p:cNvPr id="43" name="Hình chữ nhật 87"/>
          <p:cNvSpPr/>
          <p:nvPr/>
        </p:nvSpPr>
        <p:spPr>
          <a:xfrm>
            <a:off x="15896597" y="255424"/>
            <a:ext cx="2045069"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6</a:t>
            </a:r>
          </a:p>
        </p:txBody>
      </p:sp>
      <p:sp>
        <p:nvSpPr>
          <p:cNvPr id="44" name="Hình chữ nhật 88"/>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7</a:t>
            </a:r>
          </a:p>
        </p:txBody>
      </p:sp>
      <p:sp>
        <p:nvSpPr>
          <p:cNvPr id="45" name="Hình chữ nhật 89"/>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8</a:t>
            </a:r>
          </a:p>
        </p:txBody>
      </p:sp>
      <p:sp>
        <p:nvSpPr>
          <p:cNvPr id="46" name="Hình chữ nhật 90"/>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9</a:t>
            </a:r>
          </a:p>
        </p:txBody>
      </p:sp>
      <p:sp>
        <p:nvSpPr>
          <p:cNvPr id="47" name="Hình chữ nhật 91"/>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10</a:t>
            </a:r>
          </a:p>
        </p:txBody>
      </p:sp>
      <p:sp>
        <p:nvSpPr>
          <p:cNvPr id="48" name="Hình Bầu dục 45"/>
          <p:cNvSpPr/>
          <p:nvPr/>
        </p:nvSpPr>
        <p:spPr>
          <a:xfrm>
            <a:off x="16106783" y="899300"/>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uLnTx/>
                <a:uFillTx/>
                <a:latin typeface="Calibri"/>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8" y="26651"/>
            <a:ext cx="2561237" cy="2565179"/>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3" y="9029700"/>
            <a:ext cx="914400" cy="914400"/>
          </a:xfrm>
          <a:prstGeom prst="rect">
            <a:avLst/>
          </a:prstGeom>
        </p:spPr>
      </p:pic>
    </p:spTree>
    <p:extLst>
      <p:ext uri="{BB962C8B-B14F-4D97-AF65-F5344CB8AC3E}">
        <p14:creationId xmlns:p14="http://schemas.microsoft.com/office/powerpoint/2010/main" val="373255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10"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3086100" y="397847"/>
            <a:ext cx="7086600" cy="1338828"/>
          </a:xfrm>
          <a:prstGeom prst="rect">
            <a:avLst/>
          </a:prstGeom>
          <a:noFill/>
        </p:spPr>
        <p:txBody>
          <a:bodyPr wrap="square" rtlCol="0">
            <a:spAutoFit/>
          </a:bodyPr>
          <a:lstStyle/>
          <a:p>
            <a:pPr marL="0" marR="0" lvl="0" indent="0" algn="l" defTabSz="1371566" rtl="0" eaLnBrk="1" fontAlgn="auto" latinLnBrk="0" hangingPunct="1">
              <a:lnSpc>
                <a:spcPct val="100000"/>
              </a:lnSpc>
              <a:spcBef>
                <a:spcPts val="0"/>
              </a:spcBef>
              <a:spcAft>
                <a:spcPts val="0"/>
              </a:spcAft>
              <a:buClrTx/>
              <a:buSzTx/>
              <a:buFontTx/>
              <a:buNone/>
              <a:tabLst/>
              <a:defRPr/>
            </a:pPr>
            <a:r>
              <a:rPr kumimoji="0" lang="en-US" sz="8100" b="0" i="0" u="none" strike="noStrike" kern="1200" cap="none" spc="0" normalizeH="0" baseline="0" noProof="0" dirty="0">
                <a:ln>
                  <a:noFill/>
                </a:ln>
                <a:solidFill>
                  <a:srgbClr val="FFFF00"/>
                </a:solidFill>
                <a:effectLst/>
                <a:uLnTx/>
                <a:uFillTx/>
                <a:latin typeface="Algerian" pitchFamily="82" charset="0"/>
                <a:ea typeface="+mn-ea"/>
                <a:cs typeface="+mn-cs"/>
              </a:rPr>
              <a:t>CÂU HỎI </a:t>
            </a:r>
            <a:r>
              <a:rPr lang="en-US" sz="8100" dirty="0">
                <a:solidFill>
                  <a:srgbClr val="FFFF00"/>
                </a:solidFill>
                <a:latin typeface="Algerian" pitchFamily="82" charset="0"/>
              </a:rPr>
              <a:t>5</a:t>
            </a:r>
            <a:r>
              <a:rPr kumimoji="0" lang="en-US" sz="8100" b="0" i="0" u="none" strike="noStrike" kern="1200" cap="none" spc="0" normalizeH="0" baseline="0" noProof="0" dirty="0">
                <a:ln>
                  <a:noFill/>
                </a:ln>
                <a:solidFill>
                  <a:srgbClr val="FFFF00"/>
                </a:solidFill>
                <a:effectLst/>
                <a:uLnTx/>
                <a:uFillTx/>
                <a:latin typeface="Algerian" pitchFamily="82" charset="0"/>
                <a:ea typeface="+mn-ea"/>
                <a:cs typeface="+mn-cs"/>
              </a:rPr>
              <a:t> </a:t>
            </a:r>
          </a:p>
        </p:txBody>
      </p:sp>
      <p:graphicFrame>
        <p:nvGraphicFramePr>
          <p:cNvPr id="34" name="Object 33"/>
          <p:cNvGraphicFramePr>
            <a:graphicFrameLocks noChangeAspect="1"/>
          </p:cNvGraphicFramePr>
          <p:nvPr/>
        </p:nvGraphicFramePr>
        <p:xfrm>
          <a:off x="9477377" y="3557588"/>
          <a:ext cx="171450" cy="266700"/>
        </p:xfrm>
        <a:graphic>
          <a:graphicData uri="http://schemas.openxmlformats.org/presentationml/2006/ole">
            <mc:AlternateContent xmlns:mc="http://schemas.openxmlformats.org/markup-compatibility/2006">
              <mc:Choice xmlns:v="urn:schemas-microsoft-com:vml" Requires="v">
                <p:oleObj spid="_x0000_s5123"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7"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48692" y="8354708"/>
            <a:ext cx="8753954" cy="923330"/>
          </a:xfrm>
          <a:prstGeom prst="rect">
            <a:avLst/>
          </a:prstGeom>
          <a:solidFill>
            <a:schemeClr val="tx1">
              <a:alpha val="47000"/>
            </a:schemeClr>
          </a:solidFill>
        </p:spPr>
        <p:txBody>
          <a:bodyPr wrap="square" rtlCol="0">
            <a:spAutoFit/>
          </a:bodyPr>
          <a:lstStyle/>
          <a:p>
            <a:pPr marL="0" marR="0" lvl="0" indent="0" algn="l" defTabSz="1371566" rtl="0" eaLnBrk="1" fontAlgn="auto" latinLnBrk="0" hangingPunct="1">
              <a:lnSpc>
                <a:spcPct val="100000"/>
              </a:lnSpc>
              <a:spcBef>
                <a:spcPts val="0"/>
              </a:spcBef>
              <a:spcAft>
                <a:spcPts val="0"/>
              </a:spcAft>
              <a:buClrTx/>
              <a:buSzTx/>
              <a:buFontTx/>
              <a:buNone/>
              <a:tabLst/>
              <a:defRPr/>
            </a:pPr>
            <a:r>
              <a:rPr lang="en-US" sz="5400" dirty="0" err="1">
                <a:solidFill>
                  <a:prstClr val="white"/>
                </a:solidFill>
                <a:latin typeface="Times New Roman" panose="02020603050405020304" pitchFamily="18" charset="0"/>
                <a:cs typeface="Times New Roman" panose="02020603050405020304" pitchFamily="18" charset="0"/>
              </a:rPr>
              <a:t>Đồng</a:t>
            </a:r>
            <a:r>
              <a:rPr lang="en-US" sz="5400" dirty="0">
                <a:solidFill>
                  <a:prstClr val="white"/>
                </a:solidFill>
                <a:latin typeface="Times New Roman" panose="02020603050405020304" pitchFamily="18" charset="0"/>
                <a:cs typeface="Times New Roman" panose="02020603050405020304" pitchFamily="18" charset="0"/>
              </a:rPr>
              <a:t> </a:t>
            </a:r>
            <a:r>
              <a:rPr lang="en-US" sz="5400" dirty="0" err="1">
                <a:solidFill>
                  <a:prstClr val="white"/>
                </a:solidFill>
                <a:latin typeface="Times New Roman" panose="02020603050405020304" pitchFamily="18" charset="0"/>
                <a:cs typeface="Times New Roman" panose="02020603050405020304" pitchFamily="18" charset="0"/>
              </a:rPr>
              <a:t>bào</a:t>
            </a:r>
            <a:endPar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6" name="TextBox 35"/>
          <p:cNvSpPr txBox="1"/>
          <p:nvPr/>
        </p:nvSpPr>
        <p:spPr>
          <a:xfrm>
            <a:off x="999995" y="3316814"/>
            <a:ext cx="15955494" cy="1754326"/>
          </a:xfrm>
          <a:prstGeom prst="rect">
            <a:avLst/>
          </a:prstGeom>
          <a:solidFill>
            <a:schemeClr val="tx1">
              <a:alpha val="47000"/>
            </a:schemeClr>
          </a:solidFill>
        </p:spPr>
        <p:txBody>
          <a:bodyPr wrap="square" rtlCol="0">
            <a:spAutoFit/>
          </a:bodyPr>
          <a:lstStyle/>
          <a:p>
            <a:pPr algn="just" defTabSz="913840">
              <a:spcBef>
                <a:spcPts val="645"/>
              </a:spcBef>
              <a:buClr>
                <a:srgbClr val="231F20"/>
              </a:buClr>
              <a:buSzPts val="1200"/>
              <a:tabLst>
                <a:tab pos="762635" algn="l"/>
              </a:tabLst>
            </a:pP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giống</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nòi</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5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5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685802" y="6844607"/>
            <a:ext cx="5305427" cy="1338828"/>
          </a:xfrm>
          <a:prstGeom prst="rect">
            <a:avLst/>
          </a:prstGeom>
          <a:noFill/>
        </p:spPr>
        <p:txBody>
          <a:bodyPr wrap="square" rtlCol="0">
            <a:spAutoFit/>
          </a:bodyPr>
          <a:lstStyle/>
          <a:p>
            <a:pPr marL="0" marR="0" lvl="0" indent="0" algn="l" defTabSz="1371566" rtl="0" eaLnBrk="1" fontAlgn="auto" latinLnBrk="0" hangingPunct="1">
              <a:lnSpc>
                <a:spcPct val="100000"/>
              </a:lnSpc>
              <a:spcBef>
                <a:spcPts val="0"/>
              </a:spcBef>
              <a:spcAft>
                <a:spcPts val="0"/>
              </a:spcAft>
              <a:buClrTx/>
              <a:buSzTx/>
              <a:buFontTx/>
              <a:buNone/>
              <a:tabLst/>
              <a:defRPr/>
            </a:pPr>
            <a:r>
              <a:rPr kumimoji="0" lang="en-US" sz="8100" b="0" i="1" u="sng"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Đáp</a:t>
            </a:r>
            <a:r>
              <a:rPr kumimoji="0" lang="en-US" sz="8100" b="0"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8100" b="0" i="1" u="sng"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án</a:t>
            </a:r>
            <a:r>
              <a:rPr kumimoji="0" lang="en-US" sz="8100" b="0"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5946391"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srcRect/>
          <a:stretch>
            <a:fillRect/>
          </a:stretch>
        </p:blipFill>
        <p:spPr bwMode="auto">
          <a:xfrm>
            <a:off x="16083253" y="755341"/>
            <a:ext cx="1671761" cy="1480205"/>
          </a:xfrm>
          <a:prstGeom prst="ellipse">
            <a:avLst/>
          </a:prstGeom>
          <a:ln>
            <a:noFill/>
          </a:ln>
          <a:effectLst>
            <a:softEdge rad="112500"/>
          </a:effectLst>
        </p:spPr>
      </p:pic>
      <p:sp>
        <p:nvSpPr>
          <p:cNvPr id="38" name="Hình chữ nhật 85"/>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a:t>
            </a:r>
          </a:p>
        </p:txBody>
      </p:sp>
      <p:sp>
        <p:nvSpPr>
          <p:cNvPr id="39" name="Hình chữ nhật 84"/>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2</a:t>
            </a:r>
          </a:p>
        </p:txBody>
      </p:sp>
      <p:sp>
        <p:nvSpPr>
          <p:cNvPr id="40" name="Hình chữ nhật 83"/>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3</a:t>
            </a:r>
          </a:p>
        </p:txBody>
      </p:sp>
      <p:sp>
        <p:nvSpPr>
          <p:cNvPr id="41" name="Hình chữ nhật 57"/>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4</a:t>
            </a:r>
          </a:p>
        </p:txBody>
      </p:sp>
      <p:sp>
        <p:nvSpPr>
          <p:cNvPr id="42" name="Hình chữ nhật 86"/>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5</a:t>
            </a:r>
          </a:p>
        </p:txBody>
      </p:sp>
      <p:sp>
        <p:nvSpPr>
          <p:cNvPr id="43" name="Hình chữ nhật 87"/>
          <p:cNvSpPr/>
          <p:nvPr/>
        </p:nvSpPr>
        <p:spPr>
          <a:xfrm>
            <a:off x="15896597" y="255424"/>
            <a:ext cx="2045069"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6</a:t>
            </a:r>
          </a:p>
        </p:txBody>
      </p:sp>
      <p:sp>
        <p:nvSpPr>
          <p:cNvPr id="44" name="Hình chữ nhật 88"/>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7</a:t>
            </a:r>
          </a:p>
        </p:txBody>
      </p:sp>
      <p:sp>
        <p:nvSpPr>
          <p:cNvPr id="45" name="Hình chữ nhật 89"/>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8</a:t>
            </a:r>
          </a:p>
        </p:txBody>
      </p:sp>
      <p:sp>
        <p:nvSpPr>
          <p:cNvPr id="46" name="Hình chữ nhật 90"/>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9</a:t>
            </a:r>
          </a:p>
        </p:txBody>
      </p:sp>
      <p:sp>
        <p:nvSpPr>
          <p:cNvPr id="47" name="Hình chữ nhật 91"/>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10</a:t>
            </a:r>
          </a:p>
        </p:txBody>
      </p:sp>
      <p:sp>
        <p:nvSpPr>
          <p:cNvPr id="48" name="Hình Bầu dục 45"/>
          <p:cNvSpPr/>
          <p:nvPr/>
        </p:nvSpPr>
        <p:spPr>
          <a:xfrm>
            <a:off x="16106783" y="899300"/>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uLnTx/>
                <a:uFillTx/>
                <a:latin typeface="Calibri"/>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8" y="26651"/>
            <a:ext cx="2561237" cy="2565179"/>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3" y="9029700"/>
            <a:ext cx="914400" cy="914400"/>
          </a:xfrm>
          <a:prstGeom prst="rect">
            <a:avLst/>
          </a:prstGeom>
        </p:spPr>
      </p:pic>
    </p:spTree>
    <p:extLst>
      <p:ext uri="{BB962C8B-B14F-4D97-AF65-F5344CB8AC3E}">
        <p14:creationId xmlns:p14="http://schemas.microsoft.com/office/powerpoint/2010/main" val="181342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10"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3086100" y="397847"/>
            <a:ext cx="7086600" cy="1338828"/>
          </a:xfrm>
          <a:prstGeom prst="rect">
            <a:avLst/>
          </a:prstGeom>
          <a:noFill/>
        </p:spPr>
        <p:txBody>
          <a:bodyPr wrap="square" rtlCol="0">
            <a:spAutoFit/>
          </a:bodyPr>
          <a:lstStyle/>
          <a:p>
            <a:pPr marL="0" marR="0" lvl="0" indent="0" algn="l" defTabSz="1371566" rtl="0" eaLnBrk="1" fontAlgn="auto" latinLnBrk="0" hangingPunct="1">
              <a:lnSpc>
                <a:spcPct val="100000"/>
              </a:lnSpc>
              <a:spcBef>
                <a:spcPts val="0"/>
              </a:spcBef>
              <a:spcAft>
                <a:spcPts val="0"/>
              </a:spcAft>
              <a:buClrTx/>
              <a:buSzTx/>
              <a:buFontTx/>
              <a:buNone/>
              <a:tabLst/>
              <a:defRPr/>
            </a:pPr>
            <a:r>
              <a:rPr kumimoji="0" lang="en-US" sz="8100" b="0" i="0" u="none" strike="noStrike" kern="1200" cap="none" spc="0" normalizeH="0" baseline="0" noProof="0" dirty="0">
                <a:ln>
                  <a:noFill/>
                </a:ln>
                <a:solidFill>
                  <a:srgbClr val="FFFF00"/>
                </a:solidFill>
                <a:effectLst/>
                <a:uLnTx/>
                <a:uFillTx/>
                <a:latin typeface="Algerian" pitchFamily="82" charset="0"/>
                <a:ea typeface="+mn-ea"/>
                <a:cs typeface="+mn-cs"/>
              </a:rPr>
              <a:t>CÂU HỎI 6 </a:t>
            </a:r>
          </a:p>
        </p:txBody>
      </p:sp>
      <p:graphicFrame>
        <p:nvGraphicFramePr>
          <p:cNvPr id="34" name="Object 33"/>
          <p:cNvGraphicFramePr>
            <a:graphicFrameLocks noChangeAspect="1"/>
          </p:cNvGraphicFramePr>
          <p:nvPr/>
        </p:nvGraphicFramePr>
        <p:xfrm>
          <a:off x="9477377" y="3557588"/>
          <a:ext cx="171450" cy="266700"/>
        </p:xfrm>
        <a:graphic>
          <a:graphicData uri="http://schemas.openxmlformats.org/presentationml/2006/ole">
            <mc:AlternateContent xmlns:mc="http://schemas.openxmlformats.org/markup-compatibility/2006">
              <mc:Choice xmlns:v="urn:schemas-microsoft-com:vml" Requires="v">
                <p:oleObj spid="_x0000_s6147" name="Equation" r:id="rId11" imgW="114120" imgH="177480" progId="Equation.DSMT4">
                  <p:embed/>
                </p:oleObj>
              </mc:Choice>
              <mc:Fallback>
                <p:oleObj name="Equation" r:id="rId11" imgW="114120" imgH="177480" progId="Equation.DSMT4">
                  <p:embed/>
                  <p:pic>
                    <p:nvPicPr>
                      <p:cNvPr id="34"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7"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948692" y="8354708"/>
            <a:ext cx="8753954" cy="923330"/>
          </a:xfrm>
          <a:prstGeom prst="rect">
            <a:avLst/>
          </a:prstGeom>
          <a:solidFill>
            <a:schemeClr val="tx1">
              <a:alpha val="47000"/>
            </a:schemeClr>
          </a:solidFill>
        </p:spPr>
        <p:txBody>
          <a:bodyPr wrap="square" rtlCol="0">
            <a:spAutoFit/>
          </a:bodyPr>
          <a:lstStyle/>
          <a:p>
            <a:pPr marL="0" marR="0" lvl="0" indent="0" algn="l" defTabSz="1371566"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Vô</a:t>
            </a:r>
            <a:r>
              <a:rPr kumimoji="0" lang="en-US" sz="54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tư</a:t>
            </a:r>
            <a:endPar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6" name="TextBox 35"/>
          <p:cNvSpPr txBox="1"/>
          <p:nvPr/>
        </p:nvSpPr>
        <p:spPr>
          <a:xfrm>
            <a:off x="999995" y="3316814"/>
            <a:ext cx="15955494" cy="1569660"/>
          </a:xfrm>
          <a:prstGeom prst="rect">
            <a:avLst/>
          </a:prstGeom>
          <a:solidFill>
            <a:schemeClr val="tx1">
              <a:alpha val="47000"/>
            </a:schemeClr>
          </a:solidFill>
        </p:spPr>
        <p:txBody>
          <a:bodyPr wrap="square" rtlCol="0">
            <a:spAutoFit/>
          </a:bodyPr>
          <a:lstStyle/>
          <a:p>
            <a:pPr algn="just" defTabSz="913840">
              <a:spcBef>
                <a:spcPts val="645"/>
              </a:spcBef>
              <a:buClr>
                <a:srgbClr val="231F20"/>
              </a:buClr>
              <a:buSzPts val="1200"/>
              <a:tabLst>
                <a:tab pos="762635" algn="l"/>
              </a:tabLst>
            </a:pPr>
            <a:r>
              <a:rPr lang="en-US" sz="4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ít</a:t>
            </a:r>
            <a:r>
              <a:rPr lang="en-US"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lo </a:t>
            </a:r>
            <a:r>
              <a:rPr lang="en-US" sz="4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4800" dirty="0">
                <a:solidFill>
                  <a:schemeClr val="bg1"/>
                </a:solidFill>
                <a:latin typeface="Times New Roman" panose="02020603050405020304" pitchFamily="18" charset="0"/>
                <a:cs typeface="Times New Roman" panose="02020603050405020304" pitchFamily="18" charset="0"/>
              </a:rPr>
              <a:t> sống hồn nhiên và không nghĩ đến lợi ích riêng tư</a:t>
            </a:r>
            <a:r>
              <a:rPr lang="en-US" sz="4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8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685802" y="6844607"/>
            <a:ext cx="5305427" cy="1338828"/>
          </a:xfrm>
          <a:prstGeom prst="rect">
            <a:avLst/>
          </a:prstGeom>
          <a:noFill/>
        </p:spPr>
        <p:txBody>
          <a:bodyPr wrap="square" rtlCol="0">
            <a:spAutoFit/>
          </a:bodyPr>
          <a:lstStyle/>
          <a:p>
            <a:pPr marL="0" marR="0" lvl="0" indent="0" algn="l" defTabSz="1371566" rtl="0" eaLnBrk="1" fontAlgn="auto" latinLnBrk="0" hangingPunct="1">
              <a:lnSpc>
                <a:spcPct val="100000"/>
              </a:lnSpc>
              <a:spcBef>
                <a:spcPts val="0"/>
              </a:spcBef>
              <a:spcAft>
                <a:spcPts val="0"/>
              </a:spcAft>
              <a:buClrTx/>
              <a:buSzTx/>
              <a:buFontTx/>
              <a:buNone/>
              <a:tabLst/>
              <a:defRPr/>
            </a:pPr>
            <a:r>
              <a:rPr kumimoji="0" lang="en-US" sz="8100" b="0" i="1" u="sng"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Đáp</a:t>
            </a:r>
            <a:r>
              <a:rPr kumimoji="0" lang="en-US" sz="8100" b="0"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8100" b="0" i="1" u="sng"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án</a:t>
            </a:r>
            <a:r>
              <a:rPr kumimoji="0" lang="en-US" sz="8100" b="0"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p>
        </p:txBody>
      </p:sp>
      <p:pic>
        <p:nvPicPr>
          <p:cNvPr id="33" name="Picture 4" descr="het gio"/>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45326">
            <a:off x="15946391"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srcRect/>
          <a:stretch>
            <a:fillRect/>
          </a:stretch>
        </p:blipFill>
        <p:spPr bwMode="auto">
          <a:xfrm>
            <a:off x="16083253" y="755341"/>
            <a:ext cx="1671761" cy="1480205"/>
          </a:xfrm>
          <a:prstGeom prst="ellipse">
            <a:avLst/>
          </a:prstGeom>
          <a:ln>
            <a:noFill/>
          </a:ln>
          <a:effectLst>
            <a:softEdge rad="112500"/>
          </a:effectLst>
        </p:spPr>
      </p:pic>
      <p:sp>
        <p:nvSpPr>
          <p:cNvPr id="38" name="Hình chữ nhật 85"/>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a:t>
            </a:r>
          </a:p>
        </p:txBody>
      </p:sp>
      <p:sp>
        <p:nvSpPr>
          <p:cNvPr id="39" name="Hình chữ nhật 84"/>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2</a:t>
            </a:r>
          </a:p>
        </p:txBody>
      </p:sp>
      <p:sp>
        <p:nvSpPr>
          <p:cNvPr id="40" name="Hình chữ nhật 83"/>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3</a:t>
            </a:r>
          </a:p>
        </p:txBody>
      </p:sp>
      <p:sp>
        <p:nvSpPr>
          <p:cNvPr id="41" name="Hình chữ nhật 57"/>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4</a:t>
            </a:r>
          </a:p>
        </p:txBody>
      </p:sp>
      <p:sp>
        <p:nvSpPr>
          <p:cNvPr id="42" name="Hình chữ nhật 86"/>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5</a:t>
            </a:r>
          </a:p>
        </p:txBody>
      </p:sp>
      <p:sp>
        <p:nvSpPr>
          <p:cNvPr id="43" name="Hình chữ nhật 87"/>
          <p:cNvSpPr/>
          <p:nvPr/>
        </p:nvSpPr>
        <p:spPr>
          <a:xfrm>
            <a:off x="15896597" y="255424"/>
            <a:ext cx="2045069"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6</a:t>
            </a:r>
          </a:p>
        </p:txBody>
      </p:sp>
      <p:sp>
        <p:nvSpPr>
          <p:cNvPr id="44" name="Hình chữ nhật 88"/>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7</a:t>
            </a:r>
          </a:p>
        </p:txBody>
      </p:sp>
      <p:sp>
        <p:nvSpPr>
          <p:cNvPr id="45" name="Hình chữ nhật 89"/>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8</a:t>
            </a:r>
          </a:p>
        </p:txBody>
      </p:sp>
      <p:sp>
        <p:nvSpPr>
          <p:cNvPr id="46" name="Hình chữ nhật 90"/>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9</a:t>
            </a:r>
          </a:p>
        </p:txBody>
      </p:sp>
      <p:sp>
        <p:nvSpPr>
          <p:cNvPr id="47" name="Hình chữ nhật 91"/>
          <p:cNvSpPr/>
          <p:nvPr/>
        </p:nvSpPr>
        <p:spPr>
          <a:xfrm>
            <a:off x="15896600" y="255424"/>
            <a:ext cx="2045066" cy="2480039"/>
          </a:xfrm>
          <a:prstGeom prst="rect">
            <a:avLst/>
          </a:prstGeom>
          <a:blipFill>
            <a:blip r:embed="rId15"/>
            <a:stretch>
              <a:fillRect/>
            </a:stretch>
          </a:blipFill>
          <a:ln w="25400" cap="flat" cmpd="sng" algn="ctr">
            <a:noFill/>
            <a:prstDash val="solid"/>
          </a:ln>
          <a:effectLst/>
        </p:spPr>
        <p:txBody>
          <a:bodyPr anchor="b"/>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99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uLnTx/>
                <a:uFillTx/>
                <a:latin typeface="Calibri"/>
                <a:ea typeface="Tahoma" pitchFamily="34" charset="0"/>
                <a:cs typeface="Arial" pitchFamily="34" charset="0"/>
              </a:rPr>
              <a:t>10</a:t>
            </a:r>
          </a:p>
        </p:txBody>
      </p:sp>
      <p:sp>
        <p:nvSpPr>
          <p:cNvPr id="48" name="Hình Bầu dục 45"/>
          <p:cNvSpPr/>
          <p:nvPr/>
        </p:nvSpPr>
        <p:spPr>
          <a:xfrm>
            <a:off x="16106783" y="899300"/>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marL="0" marR="0" lvl="0" indent="0" algn="ctr" defTabSz="1371566"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uLnTx/>
                <a:uFillTx/>
                <a:latin typeface="Calibri"/>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8" y="26651"/>
            <a:ext cx="2561237" cy="2565179"/>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3" y="9029700"/>
            <a:ext cx="914400" cy="914400"/>
          </a:xfrm>
          <a:prstGeom prst="rect">
            <a:avLst/>
          </a:prstGeom>
        </p:spPr>
      </p:pic>
    </p:spTree>
    <p:extLst>
      <p:ext uri="{BB962C8B-B14F-4D97-AF65-F5344CB8AC3E}">
        <p14:creationId xmlns:p14="http://schemas.microsoft.com/office/powerpoint/2010/main" val="382850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10" name="nen.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mediacall" presetSubtype="0" fill="hold" nodeType="clickEffect">
                                  <p:stCondLst>
                                    <p:cond delay="0"/>
                                  </p:stCondLst>
                                  <p:childTnLst>
                                    <p:cmd type="call" cmd="playFrom(0.0)">
                                      <p:cBhvr>
                                        <p:cTn id="119"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EA">
            <a:alpha val="15000"/>
          </a:srgbClr>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210B6B5-4153-6647-433B-C3284B2958A4}"/>
              </a:ext>
            </a:extLst>
          </p:cNvPr>
          <p:cNvGrpSpPr/>
          <p:nvPr/>
        </p:nvGrpSpPr>
        <p:grpSpPr>
          <a:xfrm>
            <a:off x="727003" y="584955"/>
            <a:ext cx="16833994" cy="8867707"/>
            <a:chOff x="0" y="0"/>
            <a:chExt cx="4433644" cy="2335528"/>
          </a:xfrm>
        </p:grpSpPr>
        <p:sp>
          <p:nvSpPr>
            <p:cNvPr id="3" name="Freeform 3">
              <a:extLst>
                <a:ext uri="{FF2B5EF4-FFF2-40B4-BE49-F238E27FC236}">
                  <a16:creationId xmlns:a16="http://schemas.microsoft.com/office/drawing/2014/main" id="{313EEFCD-9027-EF95-8899-F0AAD3CBFEC1}"/>
                </a:ext>
              </a:extLst>
            </p:cNvPr>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txBody>
            <a:bodyPr/>
            <a:lstStyle/>
            <a:p>
              <a:endParaRPr lang="en-US"/>
            </a:p>
          </p:txBody>
        </p:sp>
        <p:sp>
          <p:nvSpPr>
            <p:cNvPr id="4" name="TextBox 4">
              <a:extLst>
                <a:ext uri="{FF2B5EF4-FFF2-40B4-BE49-F238E27FC236}">
                  <a16:creationId xmlns:a16="http://schemas.microsoft.com/office/drawing/2014/main" id="{D25587B9-16B2-5401-FE4D-8ED967532311}"/>
                </a:ext>
              </a:extLst>
            </p:cNvPr>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676399" y="4533900"/>
            <a:ext cx="14935200" cy="1819729"/>
          </a:xfrm>
          <a:prstGeom prst="rect">
            <a:avLst/>
          </a:prstGeom>
        </p:spPr>
        <p:txBody>
          <a:bodyPr wrap="square" lIns="0" tIns="0" rIns="0" bIns="0" rtlCol="0" anchor="t">
            <a:spAutoFit/>
          </a:bodyPr>
          <a:lstStyle/>
          <a:p>
            <a:pPr algn="ctr">
              <a:lnSpc>
                <a:spcPts val="11961"/>
              </a:lnSpc>
            </a:pPr>
            <a:r>
              <a:rPr lang="en-US" sz="17300" dirty="0" err="1">
                <a:solidFill>
                  <a:srgbClr val="C00000"/>
                </a:solidFill>
                <a:latin typeface="#9Slide05 SVNAslang Barry" panose="02000506020000020004" pitchFamily="2" charset="0"/>
              </a:rPr>
              <a:t>Thực</a:t>
            </a:r>
            <a:r>
              <a:rPr lang="en-US" sz="17300" dirty="0">
                <a:solidFill>
                  <a:srgbClr val="C00000"/>
                </a:solidFill>
                <a:latin typeface="#9Slide05 SVNAslang Barry" panose="02000506020000020004" pitchFamily="2" charset="0"/>
              </a:rPr>
              <a:t> </a:t>
            </a:r>
            <a:r>
              <a:rPr lang="en-US" sz="17300" dirty="0" err="1">
                <a:solidFill>
                  <a:srgbClr val="C00000"/>
                </a:solidFill>
                <a:latin typeface="#9Slide05 SVNAslang Barry" panose="02000506020000020004" pitchFamily="2" charset="0"/>
              </a:rPr>
              <a:t>hành</a:t>
            </a:r>
            <a:r>
              <a:rPr lang="en-US" sz="17300" dirty="0">
                <a:solidFill>
                  <a:srgbClr val="C00000"/>
                </a:solidFill>
                <a:latin typeface="#9Slide05 SVNAslang Barry" panose="02000506020000020004" pitchFamily="2" charset="0"/>
              </a:rPr>
              <a:t> </a:t>
            </a:r>
            <a:r>
              <a:rPr lang="en-US" sz="17300" dirty="0" err="1">
                <a:solidFill>
                  <a:srgbClr val="C00000"/>
                </a:solidFill>
                <a:latin typeface="#9Slide05 SVNAslang Barry" panose="02000506020000020004" pitchFamily="2" charset="0"/>
              </a:rPr>
              <a:t>tiếng</a:t>
            </a:r>
            <a:r>
              <a:rPr lang="en-US" sz="17300" dirty="0">
                <a:solidFill>
                  <a:srgbClr val="C00000"/>
                </a:solidFill>
                <a:latin typeface="#9Slide05 SVNAslang Barry" panose="02000506020000020004" pitchFamily="2" charset="0"/>
              </a:rPr>
              <a:t> </a:t>
            </a:r>
            <a:r>
              <a:rPr lang="en-US" sz="17300" dirty="0" err="1">
                <a:solidFill>
                  <a:srgbClr val="C00000"/>
                </a:solidFill>
                <a:latin typeface="#9Slide05 SVNAslang Barry" panose="02000506020000020004" pitchFamily="2" charset="0"/>
              </a:rPr>
              <a:t>Việt</a:t>
            </a:r>
            <a:endParaRPr lang="en-US" sz="17300" dirty="0">
              <a:solidFill>
                <a:srgbClr val="C00000"/>
              </a:solidFill>
              <a:latin typeface="#9Slide05 SVNAslang Barry" panose="02000506020000020004" pitchFamily="2" charset="0"/>
            </a:endParaRPr>
          </a:p>
        </p:txBody>
      </p:sp>
      <p:sp>
        <p:nvSpPr>
          <p:cNvPr id="20" name="TextBox 20"/>
          <p:cNvSpPr txBox="1"/>
          <p:nvPr/>
        </p:nvSpPr>
        <p:spPr>
          <a:xfrm>
            <a:off x="2998032" y="1431744"/>
            <a:ext cx="12954000" cy="1754326"/>
          </a:xfrm>
          <a:prstGeom prst="rect">
            <a:avLst/>
          </a:prstGeom>
        </p:spPr>
        <p:txBody>
          <a:bodyPr wrap="square" lIns="0" tIns="0" rIns="0" bIns="0" rtlCol="0" anchor="t">
            <a:spAutoFit/>
          </a:bodyPr>
          <a:lstStyle/>
          <a:p>
            <a:pPr algn="ctr"/>
            <a:r>
              <a:rPr lang="en-US" sz="6600" dirty="0" err="1">
                <a:solidFill>
                  <a:srgbClr val="231F20"/>
                </a:solidFill>
                <a:latin typeface="#9Slide04 Podkova Medium" panose="00000600000000000000" pitchFamily="2" charset="0"/>
              </a:rPr>
              <a:t>Bài</a:t>
            </a:r>
            <a:r>
              <a:rPr lang="en-US" sz="6600" dirty="0">
                <a:solidFill>
                  <a:srgbClr val="231F20"/>
                </a:solidFill>
                <a:latin typeface="#9Slide04 Podkova Medium" panose="00000600000000000000" pitchFamily="2" charset="0"/>
              </a:rPr>
              <a:t> 8. </a:t>
            </a:r>
            <a:r>
              <a:rPr lang="en-US" sz="6600" dirty="0" err="1">
                <a:solidFill>
                  <a:srgbClr val="231F20"/>
                </a:solidFill>
                <a:latin typeface="#9Slide04 Podkova Medium" panose="00000600000000000000" pitchFamily="2" charset="0"/>
              </a:rPr>
              <a:t>Những</a:t>
            </a:r>
            <a:r>
              <a:rPr lang="en-US" sz="6600" dirty="0">
                <a:solidFill>
                  <a:srgbClr val="231F20"/>
                </a:solidFill>
                <a:latin typeface="#9Slide04 Podkova Medium" panose="00000600000000000000" pitchFamily="2" charset="0"/>
              </a:rPr>
              <a:t> </a:t>
            </a:r>
            <a:r>
              <a:rPr lang="en-US" sz="6600" dirty="0" err="1">
                <a:solidFill>
                  <a:srgbClr val="231F20"/>
                </a:solidFill>
                <a:latin typeface="#9Slide04 Podkova Medium" panose="00000600000000000000" pitchFamily="2" charset="0"/>
              </a:rPr>
              <a:t>cung</a:t>
            </a:r>
            <a:r>
              <a:rPr lang="en-US" sz="6600" dirty="0">
                <a:solidFill>
                  <a:srgbClr val="231F20"/>
                </a:solidFill>
                <a:latin typeface="#9Slide04 Podkova Medium" panose="00000600000000000000" pitchFamily="2" charset="0"/>
              </a:rPr>
              <a:t> </a:t>
            </a:r>
            <a:r>
              <a:rPr lang="en-US" sz="6600" dirty="0" err="1">
                <a:solidFill>
                  <a:srgbClr val="231F20"/>
                </a:solidFill>
                <a:latin typeface="#9Slide04 Podkova Medium" panose="00000600000000000000" pitchFamily="2" charset="0"/>
              </a:rPr>
              <a:t>bậc</a:t>
            </a:r>
            <a:r>
              <a:rPr lang="en-US" sz="6600" dirty="0">
                <a:solidFill>
                  <a:srgbClr val="231F20"/>
                </a:solidFill>
                <a:latin typeface="#9Slide04 Podkova Medium" panose="00000600000000000000" pitchFamily="2" charset="0"/>
              </a:rPr>
              <a:t> </a:t>
            </a:r>
            <a:r>
              <a:rPr lang="en-US" sz="6600" dirty="0" err="1">
                <a:solidFill>
                  <a:srgbClr val="231F20"/>
                </a:solidFill>
                <a:latin typeface="#9Slide04 Podkova Medium" panose="00000600000000000000" pitchFamily="2" charset="0"/>
              </a:rPr>
              <a:t>tình</a:t>
            </a:r>
            <a:r>
              <a:rPr lang="en-US" sz="6600" dirty="0">
                <a:solidFill>
                  <a:srgbClr val="231F20"/>
                </a:solidFill>
                <a:latin typeface="#9Slide04 Podkova Medium" panose="00000600000000000000" pitchFamily="2" charset="0"/>
              </a:rPr>
              <a:t> </a:t>
            </a:r>
            <a:r>
              <a:rPr lang="en-US" sz="6600" dirty="0" err="1" smtClean="0">
                <a:solidFill>
                  <a:srgbClr val="231F20"/>
                </a:solidFill>
                <a:latin typeface="#9Slide04 Podkova Medium" panose="00000600000000000000" pitchFamily="2" charset="0"/>
              </a:rPr>
              <a:t>cảm</a:t>
            </a:r>
            <a:endParaRPr lang="en-US" sz="6600" dirty="0" smtClean="0">
              <a:solidFill>
                <a:srgbClr val="231F20"/>
              </a:solidFill>
              <a:latin typeface="#9Slide04 Podkova Medium" panose="00000600000000000000" pitchFamily="2" charset="0"/>
            </a:endParaRPr>
          </a:p>
          <a:p>
            <a:pPr algn="ctr"/>
            <a:r>
              <a:rPr lang="en-US" sz="4800" dirty="0" smtClean="0">
                <a:solidFill>
                  <a:srgbClr val="231F20"/>
                </a:solidFill>
                <a:latin typeface="#9Slide04 Podkova Medium" panose="00000600000000000000" pitchFamily="2" charset="0"/>
              </a:rPr>
              <a:t>(</a:t>
            </a:r>
            <a:r>
              <a:rPr lang="en-US" sz="4800" dirty="0" err="1" smtClean="0">
                <a:solidFill>
                  <a:srgbClr val="231F20"/>
                </a:solidFill>
                <a:latin typeface="#9Slide04 Podkova Medium" panose="00000600000000000000" pitchFamily="2" charset="0"/>
              </a:rPr>
              <a:t>Thơ</a:t>
            </a:r>
            <a:r>
              <a:rPr lang="en-US" sz="4800" dirty="0" smtClean="0">
                <a:solidFill>
                  <a:srgbClr val="231F20"/>
                </a:solidFill>
                <a:latin typeface="#9Slide04 Podkova Medium" panose="00000600000000000000" pitchFamily="2" charset="0"/>
              </a:rPr>
              <a:t> song </a:t>
            </a:r>
            <a:r>
              <a:rPr lang="en-US" sz="4800" dirty="0" err="1" smtClean="0">
                <a:solidFill>
                  <a:srgbClr val="231F20"/>
                </a:solidFill>
                <a:latin typeface="#9Slide04 Podkova Medium" panose="00000600000000000000" pitchFamily="2" charset="0"/>
              </a:rPr>
              <a:t>thất</a:t>
            </a:r>
            <a:r>
              <a:rPr lang="en-US" sz="4800" dirty="0" smtClean="0">
                <a:solidFill>
                  <a:srgbClr val="231F20"/>
                </a:solidFill>
                <a:latin typeface="#9Slide04 Podkova Medium" panose="00000600000000000000" pitchFamily="2" charset="0"/>
              </a:rPr>
              <a:t> </a:t>
            </a:r>
            <a:r>
              <a:rPr lang="en-US" sz="4800" dirty="0" err="1" smtClean="0">
                <a:solidFill>
                  <a:srgbClr val="231F20"/>
                </a:solidFill>
                <a:latin typeface="#9Slide04 Podkova Medium" panose="00000600000000000000" pitchFamily="2" charset="0"/>
              </a:rPr>
              <a:t>lục</a:t>
            </a:r>
            <a:r>
              <a:rPr lang="en-US" sz="4800" dirty="0" smtClean="0">
                <a:solidFill>
                  <a:srgbClr val="231F20"/>
                </a:solidFill>
                <a:latin typeface="#9Slide04 Podkova Medium" panose="00000600000000000000" pitchFamily="2" charset="0"/>
              </a:rPr>
              <a:t> </a:t>
            </a:r>
            <a:r>
              <a:rPr lang="en-US" sz="4800" dirty="0" err="1" smtClean="0">
                <a:solidFill>
                  <a:srgbClr val="231F20"/>
                </a:solidFill>
                <a:latin typeface="#9Slide04 Podkova Medium" panose="00000600000000000000" pitchFamily="2" charset="0"/>
              </a:rPr>
              <a:t>bát</a:t>
            </a:r>
            <a:r>
              <a:rPr lang="en-US" sz="4800" dirty="0" smtClean="0">
                <a:solidFill>
                  <a:srgbClr val="231F20"/>
                </a:solidFill>
                <a:latin typeface="#9Slide04 Podkova Medium" panose="00000600000000000000" pitchFamily="2" charset="0"/>
              </a:rPr>
              <a:t>)</a:t>
            </a:r>
            <a:endParaRPr lang="en-US" sz="4800" dirty="0">
              <a:solidFill>
                <a:srgbClr val="231F20"/>
              </a:solidFill>
              <a:latin typeface="#9Slide04 Podkova Medium" panose="00000600000000000000" pitchFamily="2" charset="0"/>
            </a:endParaRPr>
          </a:p>
        </p:txBody>
      </p:sp>
      <p:sp>
        <p:nvSpPr>
          <p:cNvPr id="5" name="Freeform 6">
            <a:extLst>
              <a:ext uri="{FF2B5EF4-FFF2-40B4-BE49-F238E27FC236}">
                <a16:creationId xmlns:a16="http://schemas.microsoft.com/office/drawing/2014/main" id="{6EAC8EF3-8D13-7A73-0421-D2487F14E042}"/>
              </a:ext>
            </a:extLst>
          </p:cNvPr>
          <p:cNvSpPr/>
          <p:nvPr/>
        </p:nvSpPr>
        <p:spPr>
          <a:xfrm>
            <a:off x="533400" y="5981700"/>
            <a:ext cx="7915999" cy="4423064"/>
          </a:xfrm>
          <a:custGeom>
            <a:avLst/>
            <a:gdLst/>
            <a:ahLst/>
            <a:cxnLst/>
            <a:rect l="l" t="t" r="r" b="b"/>
            <a:pathLst>
              <a:path w="5213704" h="2913157">
                <a:moveTo>
                  <a:pt x="0" y="0"/>
                </a:moveTo>
                <a:lnTo>
                  <a:pt x="5213704" y="0"/>
                </a:lnTo>
                <a:lnTo>
                  <a:pt x="5213704" y="2913157"/>
                </a:lnTo>
                <a:lnTo>
                  <a:pt x="0" y="2913157"/>
                </a:lnTo>
                <a:lnTo>
                  <a:pt x="0" y="0"/>
                </a:lnTo>
                <a:close/>
              </a:path>
            </a:pathLst>
          </a:custGeom>
          <a:blipFill>
            <a:blip r:embed="rId3"/>
            <a:stretch>
              <a:fillRect/>
            </a:stretch>
          </a:blipFill>
        </p:spPr>
        <p:txBody>
          <a:bodyPr/>
          <a:lstStyle/>
          <a:p>
            <a:endParaRPr lang="en-US"/>
          </a:p>
        </p:txBody>
      </p:sp>
      <p:sp>
        <p:nvSpPr>
          <p:cNvPr id="6" name="Freeform 13">
            <a:extLst>
              <a:ext uri="{FF2B5EF4-FFF2-40B4-BE49-F238E27FC236}">
                <a16:creationId xmlns:a16="http://schemas.microsoft.com/office/drawing/2014/main" id="{52600F79-18F5-216B-9EE0-FFA0DE25EB3F}"/>
              </a:ext>
            </a:extLst>
          </p:cNvPr>
          <p:cNvSpPr/>
          <p:nvPr/>
        </p:nvSpPr>
        <p:spPr>
          <a:xfrm rot="-5273877">
            <a:off x="16037009" y="8027157"/>
            <a:ext cx="2293610" cy="2433538"/>
          </a:xfrm>
          <a:custGeom>
            <a:avLst/>
            <a:gdLst/>
            <a:ahLst/>
            <a:cxnLst/>
            <a:rect l="l" t="t" r="r" b="b"/>
            <a:pathLst>
              <a:path w="2293610" h="2433538">
                <a:moveTo>
                  <a:pt x="0" y="0"/>
                </a:moveTo>
                <a:lnTo>
                  <a:pt x="2293610" y="0"/>
                </a:lnTo>
                <a:lnTo>
                  <a:pt x="2293610" y="2433539"/>
                </a:lnTo>
                <a:lnTo>
                  <a:pt x="0" y="24335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EA">
            <a:alpha val="15000"/>
          </a:srgbClr>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A428D45-1965-D1E1-1535-0B93699C2A65}"/>
              </a:ext>
            </a:extLst>
          </p:cNvPr>
          <p:cNvGrpSpPr/>
          <p:nvPr/>
        </p:nvGrpSpPr>
        <p:grpSpPr>
          <a:xfrm>
            <a:off x="727003" y="626519"/>
            <a:ext cx="16833994" cy="8867707"/>
            <a:chOff x="0" y="0"/>
            <a:chExt cx="4433644" cy="2335528"/>
          </a:xfrm>
        </p:grpSpPr>
        <p:sp>
          <p:nvSpPr>
            <p:cNvPr id="3" name="Freeform 3">
              <a:extLst>
                <a:ext uri="{FF2B5EF4-FFF2-40B4-BE49-F238E27FC236}">
                  <a16:creationId xmlns:a16="http://schemas.microsoft.com/office/drawing/2014/main" id="{A1B01F28-4648-ADB3-211B-2C229239D8BC}"/>
                </a:ext>
              </a:extLst>
            </p:cNvPr>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txBody>
            <a:bodyPr/>
            <a:lstStyle/>
            <a:p>
              <a:endParaRPr lang="en-US"/>
            </a:p>
          </p:txBody>
        </p:sp>
        <p:sp>
          <p:nvSpPr>
            <p:cNvPr id="4" name="TextBox 4">
              <a:extLst>
                <a:ext uri="{FF2B5EF4-FFF2-40B4-BE49-F238E27FC236}">
                  <a16:creationId xmlns:a16="http://schemas.microsoft.com/office/drawing/2014/main" id="{677F91F6-4508-4060-B306-FC976BEE43BE}"/>
                </a:ext>
              </a:extLst>
            </p:cNvPr>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14">
            <a:extLst>
              <a:ext uri="{FF2B5EF4-FFF2-40B4-BE49-F238E27FC236}">
                <a16:creationId xmlns:a16="http://schemas.microsoft.com/office/drawing/2014/main" id="{19AE2B99-C808-7A5A-7214-FA48B4077421}"/>
              </a:ext>
            </a:extLst>
          </p:cNvPr>
          <p:cNvSpPr/>
          <p:nvPr/>
        </p:nvSpPr>
        <p:spPr>
          <a:xfrm rot="4263341">
            <a:off x="13555764" y="7458272"/>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7" name="TextBox 15">
            <a:extLst>
              <a:ext uri="{FF2B5EF4-FFF2-40B4-BE49-F238E27FC236}">
                <a16:creationId xmlns:a16="http://schemas.microsoft.com/office/drawing/2014/main" id="{B649260A-954A-1F81-2961-1BF3DF907B4E}"/>
              </a:ext>
            </a:extLst>
          </p:cNvPr>
          <p:cNvSpPr txBox="1"/>
          <p:nvPr/>
        </p:nvSpPr>
        <p:spPr>
          <a:xfrm>
            <a:off x="8605205" y="3758732"/>
            <a:ext cx="7472995" cy="2051844"/>
          </a:xfrm>
          <a:prstGeom prst="rect">
            <a:avLst/>
          </a:prstGeom>
        </p:spPr>
        <p:txBody>
          <a:bodyPr wrap="square" lIns="0" tIns="0" rIns="0" bIns="0" rtlCol="0" anchor="t">
            <a:spAutoFit/>
          </a:bodyPr>
          <a:lstStyle/>
          <a:p>
            <a:pPr algn="ctr">
              <a:lnSpc>
                <a:spcPts val="8000"/>
              </a:lnSpc>
            </a:pPr>
            <a:r>
              <a:rPr lang="en-US" sz="8000" dirty="0">
                <a:solidFill>
                  <a:srgbClr val="231F20"/>
                </a:solidFill>
                <a:latin typeface="#9Slide04 Podkova Medium" panose="00000600000000000000" pitchFamily="2" charset="0"/>
              </a:rPr>
              <a:t>TRI THỨC TIẾNG VIỆT</a:t>
            </a:r>
          </a:p>
        </p:txBody>
      </p:sp>
      <p:grpSp>
        <p:nvGrpSpPr>
          <p:cNvPr id="8" name="Group 40">
            <a:extLst>
              <a:ext uri="{FF2B5EF4-FFF2-40B4-BE49-F238E27FC236}">
                <a16:creationId xmlns:a16="http://schemas.microsoft.com/office/drawing/2014/main" id="{B0754597-5FA0-024A-9E5F-EF0AAB530DB2}"/>
              </a:ext>
            </a:extLst>
          </p:cNvPr>
          <p:cNvGrpSpPr/>
          <p:nvPr/>
        </p:nvGrpSpPr>
        <p:grpSpPr>
          <a:xfrm>
            <a:off x="8011941" y="3447022"/>
            <a:ext cx="1186527" cy="1541020"/>
            <a:chOff x="-17861" y="-114300"/>
            <a:chExt cx="312501" cy="405865"/>
          </a:xfrm>
        </p:grpSpPr>
        <p:sp>
          <p:nvSpPr>
            <p:cNvPr id="9" name="Freeform 41">
              <a:extLst>
                <a:ext uri="{FF2B5EF4-FFF2-40B4-BE49-F238E27FC236}">
                  <a16:creationId xmlns:a16="http://schemas.microsoft.com/office/drawing/2014/main" id="{53C345BC-1053-E7A9-765F-4D1466EAEE6A}"/>
                </a:ext>
              </a:extLst>
            </p:cNvPr>
            <p:cNvSpPr/>
            <p:nvPr/>
          </p:nvSpPr>
          <p:spPr>
            <a:xfrm>
              <a:off x="-17861" y="-5715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txBody>
            <a:bodyPr/>
            <a:lstStyle/>
            <a:p>
              <a:endParaRPr lang="en-US"/>
            </a:p>
          </p:txBody>
        </p:sp>
        <p:sp>
          <p:nvSpPr>
            <p:cNvPr id="10" name="TextBox 42">
              <a:extLst>
                <a:ext uri="{FF2B5EF4-FFF2-40B4-BE49-F238E27FC236}">
                  <a16:creationId xmlns:a16="http://schemas.microsoft.com/office/drawing/2014/main" id="{01B78B89-1E0C-53BB-7E78-BEA239626A2D}"/>
                </a:ext>
              </a:extLst>
            </p:cNvPr>
            <p:cNvSpPr txBox="1"/>
            <p:nvPr/>
          </p:nvSpPr>
          <p:spPr>
            <a:xfrm>
              <a:off x="0" y="-114300"/>
              <a:ext cx="294640" cy="405865"/>
            </a:xfrm>
            <a:prstGeom prst="rect">
              <a:avLst/>
            </a:prstGeom>
          </p:spPr>
          <p:txBody>
            <a:bodyPr lIns="50800" tIns="50800" rIns="50800" bIns="50800" rtlCol="0" anchor="ctr"/>
            <a:lstStyle/>
            <a:p>
              <a:pPr algn="ctr">
                <a:lnSpc>
                  <a:spcPts val="3919"/>
                </a:lnSpc>
              </a:pPr>
              <a:r>
                <a:rPr lang="en-US" sz="4400" dirty="0">
                  <a:solidFill>
                    <a:srgbClr val="231F20"/>
                  </a:solidFill>
                  <a:latin typeface="#9Slide04 Podkova Medium" panose="00000600000000000000" pitchFamily="2" charset="0"/>
                </a:rPr>
                <a:t>I.</a:t>
              </a:r>
            </a:p>
          </p:txBody>
        </p:sp>
      </p:grpSp>
      <p:sp>
        <p:nvSpPr>
          <p:cNvPr id="23" name="Freeform 4">
            <a:extLst>
              <a:ext uri="{FF2B5EF4-FFF2-40B4-BE49-F238E27FC236}">
                <a16:creationId xmlns:a16="http://schemas.microsoft.com/office/drawing/2014/main" id="{AA2277F1-E1DF-66CF-C4FA-92D584761C26}"/>
              </a:ext>
            </a:extLst>
          </p:cNvPr>
          <p:cNvSpPr/>
          <p:nvPr/>
        </p:nvSpPr>
        <p:spPr>
          <a:xfrm>
            <a:off x="920473" y="2648257"/>
            <a:ext cx="7004327" cy="4824229"/>
          </a:xfrm>
          <a:custGeom>
            <a:avLst/>
            <a:gdLst/>
            <a:ahLst/>
            <a:cxnLst/>
            <a:rect l="l" t="t" r="r" b="b"/>
            <a:pathLst>
              <a:path w="5409074" h="3725499">
                <a:moveTo>
                  <a:pt x="0" y="0"/>
                </a:moveTo>
                <a:lnTo>
                  <a:pt x="5409074" y="0"/>
                </a:lnTo>
                <a:lnTo>
                  <a:pt x="5409074" y="3725499"/>
                </a:lnTo>
                <a:lnTo>
                  <a:pt x="0" y="3725499"/>
                </a:lnTo>
                <a:lnTo>
                  <a:pt x="0" y="0"/>
                </a:lnTo>
                <a:close/>
              </a:path>
            </a:pathLst>
          </a:custGeom>
          <a:blipFill>
            <a:blip r:embed="rId5"/>
            <a:stretch>
              <a:fillRect/>
            </a:stretch>
          </a:blipFill>
        </p:spPr>
        <p:txBody>
          <a:bodyPr/>
          <a:lstStyle/>
          <a:p>
            <a:endParaRPr lang="en-US"/>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3973</TotalTime>
  <Words>2018</Words>
  <Application>Microsoft Office PowerPoint</Application>
  <PresentationFormat>Custom</PresentationFormat>
  <Paragraphs>446</Paragraphs>
  <Slides>26</Slides>
  <Notes>26</Notes>
  <HiddenSlides>0</HiddenSlides>
  <MMClips>6</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42" baseType="lpstr">
      <vt:lpstr>#9Slide03 IcielNovecento sans E</vt:lpstr>
      <vt:lpstr>ui-sans-serif</vt:lpstr>
      <vt:lpstr>Segoe UI</vt:lpstr>
      <vt:lpstr>#9Slide04 Podkova Medium</vt:lpstr>
      <vt:lpstr>Calibri Light</vt:lpstr>
      <vt:lpstr>Times New Roman</vt:lpstr>
      <vt:lpstr>Algerian</vt:lpstr>
      <vt:lpstr>Wingdings</vt:lpstr>
      <vt:lpstr>Tahoma</vt:lpstr>
      <vt:lpstr>#9Slide05 SVNAslang Barry</vt:lpstr>
      <vt:lpstr>#9Slide05 SVNCookie</vt:lpstr>
      <vt:lpstr>Calibri</vt:lpstr>
      <vt:lpstr>Arial</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Cute Illustrative Business Report Presentation</dc:title>
  <cp:lastModifiedBy>DELL</cp:lastModifiedBy>
  <cp:revision>89</cp:revision>
  <dcterms:created xsi:type="dcterms:W3CDTF">2006-08-16T00:00:00Z</dcterms:created>
  <dcterms:modified xsi:type="dcterms:W3CDTF">2025-01-16T02:53:57Z</dcterms:modified>
  <dc:identifier>DAF7pnTM6sk</dc:identifier>
</cp:coreProperties>
</file>