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3" r:id="rId1"/>
    <p:sldMasterId id="2147483871" r:id="rId2"/>
    <p:sldMasterId id="2147483883" r:id="rId3"/>
    <p:sldMasterId id="2147483913" r:id="rId4"/>
  </p:sldMasterIdLst>
  <p:notesMasterIdLst>
    <p:notesMasterId r:id="rId62"/>
  </p:notesMasterIdLst>
  <p:sldIdLst>
    <p:sldId id="790" r:id="rId5"/>
    <p:sldId id="746" r:id="rId6"/>
    <p:sldId id="747" r:id="rId7"/>
    <p:sldId id="748" r:id="rId8"/>
    <p:sldId id="670" r:id="rId9"/>
    <p:sldId id="671" r:id="rId10"/>
    <p:sldId id="672" r:id="rId11"/>
    <p:sldId id="673" r:id="rId12"/>
    <p:sldId id="674" r:id="rId13"/>
    <p:sldId id="741" r:id="rId14"/>
    <p:sldId id="742" r:id="rId15"/>
    <p:sldId id="676" r:id="rId16"/>
    <p:sldId id="677" r:id="rId17"/>
    <p:sldId id="678" r:id="rId18"/>
    <p:sldId id="743" r:id="rId19"/>
    <p:sldId id="744" r:id="rId20"/>
    <p:sldId id="745" r:id="rId21"/>
    <p:sldId id="694" r:id="rId22"/>
    <p:sldId id="695" r:id="rId23"/>
    <p:sldId id="696" r:id="rId24"/>
    <p:sldId id="697" r:id="rId25"/>
    <p:sldId id="698" r:id="rId26"/>
    <p:sldId id="699" r:id="rId27"/>
    <p:sldId id="701" r:id="rId28"/>
    <p:sldId id="702" r:id="rId29"/>
    <p:sldId id="750" r:id="rId30"/>
    <p:sldId id="704" r:id="rId31"/>
    <p:sldId id="705" r:id="rId32"/>
    <p:sldId id="706" r:id="rId33"/>
    <p:sldId id="749" r:id="rId34"/>
    <p:sldId id="707" r:id="rId35"/>
    <p:sldId id="708" r:id="rId36"/>
    <p:sldId id="710" r:id="rId37"/>
    <p:sldId id="711" r:id="rId38"/>
    <p:sldId id="786" r:id="rId39"/>
    <p:sldId id="761" r:id="rId40"/>
    <p:sldId id="762" r:id="rId41"/>
    <p:sldId id="788" r:id="rId42"/>
    <p:sldId id="787" r:id="rId43"/>
    <p:sldId id="766" r:id="rId44"/>
    <p:sldId id="768" r:id="rId45"/>
    <p:sldId id="765" r:id="rId46"/>
    <p:sldId id="789" r:id="rId47"/>
    <p:sldId id="770" r:id="rId48"/>
    <p:sldId id="772" r:id="rId49"/>
    <p:sldId id="771" r:id="rId50"/>
    <p:sldId id="773" r:id="rId51"/>
    <p:sldId id="774" r:id="rId52"/>
    <p:sldId id="775" r:id="rId53"/>
    <p:sldId id="776" r:id="rId54"/>
    <p:sldId id="777" r:id="rId55"/>
    <p:sldId id="780" r:id="rId56"/>
    <p:sldId id="781" r:id="rId57"/>
    <p:sldId id="782" r:id="rId58"/>
    <p:sldId id="783" r:id="rId59"/>
    <p:sldId id="784" r:id="rId60"/>
    <p:sldId id="785" r:id="rId61"/>
  </p:sldIdLst>
  <p:sldSz cx="18288000" cy="10287000"/>
  <p:notesSz cx="6858000" cy="9144000"/>
  <p:embeddedFontLst>
    <p:embeddedFont>
      <p:font typeface="#9Slide02 Noi dung dai" panose="020B0604020202020204" charset="0"/>
      <p:regular r:id="rId63"/>
    </p:embeddedFont>
    <p:embeddedFont>
      <p:font typeface="#9Slide02 Tieu de dai" panose="020B0604020202020204" charset="0"/>
      <p:bold r:id="rId64"/>
    </p:embeddedFont>
    <p:embeddedFont>
      <p:font typeface="#9Slide03 Ralewayv4020 Black" panose="00000A00000000000000" pitchFamily="2" charset="0"/>
      <p:bold r:id="rId65"/>
    </p:embeddedFont>
    <p:embeddedFont>
      <p:font typeface="#9Slide04 Vollkorn" panose="00000500000000000000" pitchFamily="2" charset="0"/>
      <p:regular r:id="rId66"/>
    </p:embeddedFont>
    <p:embeddedFont>
      <p:font typeface="#9Slide04 Vollkorn SemiBold" panose="00000700000000000000" pitchFamily="2" charset="0"/>
      <p:bold r:id="rId67"/>
    </p:embeddedFont>
    <p:embeddedFont>
      <p:font typeface="#9Slide05 FS Blonde Script" panose="03000503000000000000" pitchFamily="65" charset="0"/>
      <p:italic r:id="rId68"/>
    </p:embeddedFont>
    <p:embeddedFont>
      <p:font typeface="#9Slide05 SVNLifehack Script" panose="00000500000000000000" pitchFamily="2" charset="0"/>
      <p:regular r:id="rId69"/>
    </p:embeddedFont>
    <p:embeddedFont>
      <p:font typeface="#9Slide07 Cadena" panose="02000503000000020004" pitchFamily="2" charset="0"/>
      <p:bold r:id="rId70"/>
    </p:embeddedFont>
    <p:embeddedFont>
      <p:font typeface="#9Slide07 IcielBaliho Script" pitchFamily="2" charset="0"/>
      <p:regular r:id="rId71"/>
    </p:embeddedFont>
    <p:embeddedFont>
      <p:font typeface="#9Slide07 IcielBC Cubano Normal" panose="00000500000000000000" pitchFamily="2" charset="0"/>
      <p:regular r:id="rId72"/>
    </p:embeddedFont>
    <p:embeddedFont>
      <p:font typeface="#9Slide07 IcielCadena" panose="02000503000000020004" pitchFamily="2" charset="0"/>
      <p:bold r:id="rId73"/>
    </p:embeddedFont>
    <p:embeddedFont>
      <p:font typeface="#9Slide07 IcielCrocante" panose="02000000000000000000" pitchFamily="2" charset="0"/>
      <p:regular r:id="rId74"/>
    </p:embeddedFont>
    <p:embeddedFont>
      <p:font typeface="#9Slide07 SVNGuerrilla" panose="00000500000000000000" pitchFamily="2" charset="0"/>
      <p:regular r:id="rId75"/>
    </p:embeddedFont>
    <p:embeddedFont>
      <p:font typeface="Open Sans" panose="020B0606030504020204" pitchFamily="3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D8D9"/>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79" autoAdjust="0"/>
  </p:normalViewPr>
  <p:slideViewPr>
    <p:cSldViewPr>
      <p:cViewPr varScale="1">
        <p:scale>
          <a:sx n="44" d="100"/>
          <a:sy n="44" d="100"/>
        </p:scale>
        <p:origin x="663"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54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6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phân</a:t>
            </a:r>
            <a:r>
              <a:rPr lang="en-US" dirty="0"/>
              <a:t> </a:t>
            </a:r>
            <a:r>
              <a:rPr lang="en-US" dirty="0" err="1"/>
              <a:t>tích</a:t>
            </a:r>
            <a:r>
              <a:rPr lang="en-US" dirty="0"/>
              <a:t> </a:t>
            </a:r>
            <a:r>
              <a:rPr lang="en-US" dirty="0" err="1"/>
              <a:t>gieo</a:t>
            </a:r>
            <a:r>
              <a:rPr lang="en-US" dirty="0"/>
              <a:t> </a:t>
            </a:r>
            <a:r>
              <a:rPr lang="en-US" dirty="0" err="1"/>
              <a:t>vần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Chinh</a:t>
            </a:r>
            <a:r>
              <a:rPr lang="en-US" dirty="0"/>
              <a:t> </a:t>
            </a:r>
            <a:r>
              <a:rPr lang="en-US" dirty="0" err="1"/>
              <a:t>phụ</a:t>
            </a:r>
            <a:r>
              <a:rPr lang="en-US" baseline="0" dirty="0"/>
              <a:t> </a:t>
            </a:r>
            <a:r>
              <a:rPr lang="en-US" baseline="0" dirty="0" err="1"/>
              <a:t>ngâm</a:t>
            </a:r>
            <a:r>
              <a:rPr lang="en-US" dirty="0"/>
              <a:t>” (</a:t>
            </a:r>
            <a:r>
              <a:rPr lang="en-US" dirty="0" err="1"/>
              <a:t>Đặng</a:t>
            </a:r>
            <a:r>
              <a:rPr lang="en-US" baseline="0" dirty="0"/>
              <a:t> </a:t>
            </a:r>
            <a:r>
              <a:rPr lang="en-US" baseline="0" dirty="0" err="1"/>
              <a:t>Trần</a:t>
            </a:r>
            <a:r>
              <a:rPr lang="en-US" baseline="0" dirty="0"/>
              <a:t> </a:t>
            </a:r>
            <a:r>
              <a:rPr lang="en-US" baseline="0" dirty="0" err="1"/>
              <a:t>Côn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80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phân</a:t>
            </a:r>
            <a:r>
              <a:rPr lang="en-US" dirty="0"/>
              <a:t> </a:t>
            </a:r>
            <a:r>
              <a:rPr lang="en-US" dirty="0" err="1"/>
              <a:t>tích</a:t>
            </a:r>
            <a:r>
              <a:rPr lang="en-US" dirty="0"/>
              <a:t> </a:t>
            </a:r>
            <a:r>
              <a:rPr lang="en-US" dirty="0" err="1"/>
              <a:t>gieo</a:t>
            </a:r>
            <a:r>
              <a:rPr lang="en-US" dirty="0"/>
              <a:t> </a:t>
            </a:r>
            <a:r>
              <a:rPr lang="en-US" dirty="0" err="1"/>
              <a:t>vần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Tiếng</a:t>
            </a:r>
            <a:r>
              <a:rPr lang="en-US" dirty="0"/>
              <a:t> </a:t>
            </a:r>
            <a:r>
              <a:rPr lang="en-US" dirty="0" err="1"/>
              <a:t>đàn</a:t>
            </a:r>
            <a:r>
              <a:rPr lang="en-US" dirty="0"/>
              <a:t> </a:t>
            </a:r>
            <a:r>
              <a:rPr lang="en-US" dirty="0" err="1"/>
              <a:t>mưa</a:t>
            </a:r>
            <a:r>
              <a:rPr lang="en-US" dirty="0"/>
              <a:t>” (</a:t>
            </a:r>
            <a:r>
              <a:rPr lang="en-US" dirty="0" err="1"/>
              <a:t>Bích</a:t>
            </a:r>
            <a:r>
              <a:rPr lang="en-US" dirty="0"/>
              <a:t> </a:t>
            </a:r>
            <a:r>
              <a:rPr lang="en-US" dirty="0" err="1"/>
              <a:t>Khê</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78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000000"/>
                </a:solidFill>
                <a:effectLst/>
              </a:rPr>
              <a:t>Cặp</a:t>
            </a:r>
            <a:r>
              <a:rPr lang="en-US" sz="1200" dirty="0">
                <a:solidFill>
                  <a:srgbClr val="000000"/>
                </a:solidFill>
                <a:effectLst/>
              </a:rPr>
              <a:t> </a:t>
            </a:r>
            <a:r>
              <a:rPr lang="en-US" sz="1200" dirty="0" err="1">
                <a:solidFill>
                  <a:srgbClr val="000000"/>
                </a:solidFill>
                <a:effectLst/>
              </a:rPr>
              <a:t>lục</a:t>
            </a:r>
            <a:r>
              <a:rPr lang="en-US" sz="1200" baseline="0" dirty="0">
                <a:solidFill>
                  <a:srgbClr val="000000"/>
                </a:solidFill>
                <a:effectLst/>
              </a:rPr>
              <a:t> </a:t>
            </a:r>
            <a:r>
              <a:rPr lang="en-US" sz="1200" baseline="0" dirty="0" err="1">
                <a:solidFill>
                  <a:srgbClr val="000000"/>
                </a:solidFill>
                <a:effectLst/>
              </a:rPr>
              <a:t>bát</a:t>
            </a:r>
            <a:r>
              <a:rPr lang="en-US" sz="1200" baseline="0" dirty="0">
                <a:solidFill>
                  <a:srgbClr val="000000"/>
                </a:solidFill>
                <a:effectLst/>
              </a:rPr>
              <a:t>: </a:t>
            </a:r>
            <a:r>
              <a:rPr lang="vi-VN" sz="1200" dirty="0">
                <a:solidFill>
                  <a:srgbClr val="000000"/>
                </a:solidFill>
                <a:effectLst/>
              </a:rPr>
              <a:t>Các tiếng ở vị trí 1,3,5,7 có thể phối thanh tự do. Riêng tiếng ở vị trí 2,4,6,8 phải tuân thủ chặt chẽ theo quy định: Tiếng thứ hai là thanh bằng; tiếng thứ tư là thanh trắc; riêng trong dòng bát, nếu tiếng thứ sáu là thanh bằng (ngang) thì tiếng thứ tám phải là thanh bằng (huyền) và ngược lại.</a:t>
            </a:r>
            <a:endParaRPr lang="vi-VN" sz="120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92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07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060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NV1: GV </a:t>
            </a:r>
            <a:r>
              <a:rPr lang="en-US" dirty="0" err="1"/>
              <a:t>chuẩn</a:t>
            </a:r>
            <a:r>
              <a:rPr lang="en-US" dirty="0"/>
              <a:t> </a:t>
            </a:r>
            <a:r>
              <a:rPr lang="en-US" dirty="0" err="1"/>
              <a:t>bị</a:t>
            </a:r>
            <a:r>
              <a:rPr lang="vi-VN" dirty="0"/>
              <a:t> một bộ thẻ ghi tên các cuộc chiến đã diễn ra trong thế kỷ XVII</a:t>
            </a:r>
            <a:r>
              <a:rPr lang="en-US" dirty="0"/>
              <a:t>  - </a:t>
            </a:r>
            <a:r>
              <a:rPr lang="en-US" dirty="0" err="1"/>
              <a:t>Một</a:t>
            </a:r>
            <a:r>
              <a:rPr lang="en-US" dirty="0"/>
              <a:t> </a:t>
            </a:r>
            <a:r>
              <a:rPr lang="en-US" dirty="0" err="1"/>
              <a:t>thời</a:t>
            </a:r>
            <a:r>
              <a:rPr lang="en-US" dirty="0"/>
              <a:t> </a:t>
            </a:r>
            <a:r>
              <a:rPr lang="en-US" dirty="0" err="1"/>
              <a:t>kì</a:t>
            </a:r>
            <a:r>
              <a:rPr lang="en-US" dirty="0"/>
              <a:t> </a:t>
            </a:r>
            <a:r>
              <a:rPr lang="en-US" dirty="0" err="1"/>
              <a:t>tao</a:t>
            </a:r>
            <a:r>
              <a:rPr lang="en-US" dirty="0"/>
              <a:t> </a:t>
            </a:r>
            <a:r>
              <a:rPr lang="en-US" dirty="0" err="1"/>
              <a:t>loạn</a:t>
            </a:r>
            <a:r>
              <a:rPr lang="en-US" dirty="0"/>
              <a:t> </a:t>
            </a:r>
            <a:r>
              <a:rPr lang="en-US" dirty="0" err="1"/>
              <a:t>của</a:t>
            </a:r>
            <a:r>
              <a:rPr lang="en-US" dirty="0"/>
              <a:t> </a:t>
            </a:r>
            <a:r>
              <a:rPr lang="en-US" dirty="0" err="1"/>
              <a:t>lịch</a:t>
            </a:r>
            <a:r>
              <a:rPr lang="en-US" dirty="0"/>
              <a:t> </a:t>
            </a:r>
            <a:r>
              <a:rPr lang="en-US" dirty="0" err="1"/>
              <a:t>sử</a:t>
            </a:r>
            <a:r>
              <a:rPr lang="en-US" dirty="0"/>
              <a:t> - </a:t>
            </a:r>
            <a:r>
              <a:rPr lang="en-US" dirty="0" err="1"/>
              <a:t>yếu</a:t>
            </a:r>
            <a:r>
              <a:rPr lang="en-US" dirty="0"/>
              <a:t> </a:t>
            </a:r>
            <a:r>
              <a:rPr lang="en-US" dirty="0" err="1"/>
              <a:t>tố</a:t>
            </a:r>
            <a:r>
              <a:rPr lang="en-US" dirty="0"/>
              <a:t> </a:t>
            </a:r>
            <a:r>
              <a:rPr lang="en-US" dirty="0" err="1"/>
              <a:t>quan</a:t>
            </a:r>
            <a:r>
              <a:rPr lang="en-US" dirty="0"/>
              <a:t> </a:t>
            </a:r>
            <a:r>
              <a:rPr lang="en-US" dirty="0" err="1"/>
              <a:t>trọng</a:t>
            </a:r>
            <a:r>
              <a:rPr lang="en-US" dirty="0"/>
              <a:t> </a:t>
            </a:r>
            <a:r>
              <a:rPr lang="en-US" dirty="0" err="1"/>
              <a:t>quyết</a:t>
            </a:r>
            <a:r>
              <a:rPr lang="en-US" dirty="0"/>
              <a:t> </a:t>
            </a:r>
            <a:r>
              <a:rPr lang="en-US" dirty="0" err="1"/>
              <a:t>định</a:t>
            </a:r>
            <a:r>
              <a:rPr lang="en-US" dirty="0"/>
              <a:t> </a:t>
            </a:r>
            <a:r>
              <a:rPr lang="en-US" dirty="0" err="1"/>
              <a:t>sự</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viết</a:t>
            </a:r>
            <a:r>
              <a:rPr lang="en-US" dirty="0"/>
              <a:t> </a:t>
            </a:r>
            <a:r>
              <a:rPr lang="en-US" dirty="0" err="1"/>
              <a:t>về</a:t>
            </a:r>
            <a:r>
              <a:rPr lang="en-US" dirty="0"/>
              <a:t> </a:t>
            </a:r>
            <a:r>
              <a:rPr lang="en-US" dirty="0" err="1"/>
              <a:t>đề</a:t>
            </a:r>
            <a:r>
              <a:rPr lang="en-US" dirty="0"/>
              <a:t> </a:t>
            </a:r>
            <a:r>
              <a:rPr lang="en-US" dirty="0" err="1"/>
              <a:t>tài</a:t>
            </a:r>
            <a:r>
              <a:rPr lang="en-US" dirty="0"/>
              <a:t> </a:t>
            </a:r>
            <a:r>
              <a:rPr lang="en-US" dirty="0" err="1"/>
              <a:t>chiến</a:t>
            </a:r>
            <a:r>
              <a:rPr lang="en-US" dirty="0"/>
              <a:t> </a:t>
            </a:r>
            <a:r>
              <a:rPr lang="en-US" dirty="0" err="1"/>
              <a:t>tranh</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miêu</a:t>
            </a:r>
            <a:r>
              <a:rPr lang="en-US" dirty="0"/>
              <a:t> </a:t>
            </a:r>
            <a:r>
              <a:rPr lang="en-US" dirty="0" err="1"/>
              <a:t>tả</a:t>
            </a:r>
            <a:r>
              <a:rPr lang="en-US" dirty="0"/>
              <a:t> </a:t>
            </a:r>
            <a:r>
              <a:rPr lang="en-US" dirty="0" err="1"/>
              <a:t>các</a:t>
            </a:r>
            <a:r>
              <a:rPr lang="en-US" dirty="0"/>
              <a:t> </a:t>
            </a:r>
            <a:r>
              <a:rPr lang="en-US" dirty="0" err="1"/>
              <a:t>nạn</a:t>
            </a:r>
            <a:r>
              <a:rPr lang="en-US" dirty="0"/>
              <a:t> </a:t>
            </a:r>
            <a:r>
              <a:rPr lang="en-US" dirty="0" err="1"/>
              <a:t>nhân</a:t>
            </a:r>
            <a:r>
              <a:rPr lang="en-US" dirty="0"/>
              <a:t> </a:t>
            </a:r>
            <a:r>
              <a:rPr lang="en-US" dirty="0" err="1"/>
              <a:t>của</a:t>
            </a:r>
            <a:r>
              <a:rPr lang="en-US" dirty="0"/>
              <a:t> </a:t>
            </a:r>
            <a:r>
              <a:rPr lang="en-US" dirty="0" err="1"/>
              <a:t>chiến</a:t>
            </a:r>
            <a:r>
              <a:rPr lang="en-US" dirty="0"/>
              <a:t> </a:t>
            </a:r>
            <a:r>
              <a:rPr lang="en-US" dirty="0" err="1"/>
              <a:t>tranh</a:t>
            </a:r>
            <a:r>
              <a:rPr lang="en-US" dirty="0"/>
              <a:t>. </a:t>
            </a:r>
          </a:p>
          <a:p>
            <a:r>
              <a:rPr lang="vi-VN" dirty="0"/>
              <a:t>(Trịnh – Nguyễn phân tranh, khởi nghĩa Nguyễn Dương Hưng, khởi nghĩa Nguyễn Danh Phương, khởi nghĩa Nguyễn Hữu Cầu, khởi nghĩa Hoàng Công Chất).</a:t>
            </a:r>
            <a:r>
              <a:rPr lang="en-US" dirty="0"/>
              <a:t> </a:t>
            </a:r>
            <a:r>
              <a:rPr lang="vi-VN" dirty="0"/>
              <a:t>Yêu cầu mỗi nhóm chọn một cuộc chiến và </a:t>
            </a:r>
            <a:r>
              <a:rPr lang="en-US" dirty="0" err="1"/>
              <a:t>trình</a:t>
            </a:r>
            <a:r>
              <a:rPr lang="en-US" dirty="0"/>
              <a:t> </a:t>
            </a:r>
            <a:r>
              <a:rPr lang="en-US" dirty="0" err="1"/>
              <a:t>bày</a:t>
            </a:r>
            <a:r>
              <a:rPr lang="en-US" dirty="0"/>
              <a:t> </a:t>
            </a:r>
            <a:r>
              <a:rPr lang="en-US" dirty="0" err="1"/>
              <a:t>những</a:t>
            </a:r>
            <a:r>
              <a:rPr lang="vi-VN" dirty="0"/>
              <a:t> thông tin và ý nghĩa của cuộc chiến đó.</a:t>
            </a:r>
            <a:endParaRPr lang="en-US" dirty="0"/>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chia </a:t>
            </a:r>
            <a:r>
              <a:rPr lang="en-US" sz="1200" dirty="0" err="1">
                <a:latin typeface="Times New Roman" panose="02020603050405020304" pitchFamily="18" charset="0"/>
                <a:cs typeface="Times New Roman" panose="02020603050405020304" pitchFamily="18" charset="0"/>
              </a:rPr>
              <a:t>lãnh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Lê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sông</a:t>
            </a:r>
            <a:r>
              <a:rPr lang="en-US" sz="1200" dirty="0">
                <a:latin typeface="Times New Roman" panose="02020603050405020304" pitchFamily="18" charset="0"/>
                <a:cs typeface="Times New Roman" panose="02020603050405020304" pitchFamily="18" charset="0"/>
              </a:rPr>
              <a:t> Giang (</a:t>
            </a:r>
            <a:r>
              <a:rPr lang="en-US" sz="1200" dirty="0" err="1">
                <a:latin typeface="Times New Roman" panose="02020603050405020304" pitchFamily="18" charset="0"/>
                <a:cs typeface="Times New Roman" panose="02020603050405020304" pitchFamily="18" charset="0"/>
              </a:rPr>
              <a:t>Đàng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phía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nam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Đàng</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1627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1777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Hưng</a:t>
            </a:r>
            <a:r>
              <a:rPr lang="en-US" sz="1200" dirty="0">
                <a:latin typeface="Times New Roman" panose="02020603050405020304" pitchFamily="18" charset="0"/>
                <a:cs typeface="Times New Roman" panose="02020603050405020304" pitchFamily="18" charset="0"/>
              </a:rPr>
              <a:t> (1737) ở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Danh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(1740 – 1751) ở </a:t>
            </a:r>
            <a:r>
              <a:rPr lang="en-US" sz="1200" dirty="0" err="1">
                <a:latin typeface="Times New Roman" panose="02020603050405020304" pitchFamily="18" charset="0"/>
                <a:cs typeface="Times New Roman" panose="02020603050405020304" pitchFamily="18" charset="0"/>
              </a:rPr>
              <a:t>khu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vực</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Thọ</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Hữu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(1741 – 1751)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Phòng</a:t>
            </a:r>
            <a:r>
              <a:rPr lang="en-US" sz="1200" dirty="0">
                <a:latin typeface="Times New Roman" panose="02020603050405020304" pitchFamily="18" charset="0"/>
                <a:cs typeface="Times New Roman" panose="02020603050405020304" pitchFamily="18" charset="0"/>
              </a:rPr>
              <a:t>), di </a:t>
            </a:r>
            <a:r>
              <a:rPr lang="en-US" sz="1200" dirty="0" err="1">
                <a:latin typeface="Times New Roman" panose="02020603050405020304" pitchFamily="18" charset="0"/>
                <a:cs typeface="Times New Roman" panose="02020603050405020304" pitchFamily="18" charset="0"/>
              </a:rPr>
              <a:t>chuyển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Giang,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Ninh), </a:t>
            </a:r>
            <a:r>
              <a:rPr lang="en-US" sz="1200" dirty="0" err="1">
                <a:latin typeface="Times New Roman" panose="02020603050405020304" pitchFamily="18" charset="0"/>
                <a:cs typeface="Times New Roman" panose="02020603050405020304" pitchFamily="18" charset="0"/>
              </a:rPr>
              <a: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Thăng</a:t>
            </a:r>
            <a:r>
              <a:rPr lang="en-US" sz="1200" dirty="0">
                <a:latin typeface="Times New Roman" panose="02020603050405020304" pitchFamily="18" charset="0"/>
                <a:cs typeface="Times New Roman" panose="02020603050405020304" pitchFamily="18" charset="0"/>
              </a:rPr>
              <a:t> Long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Nam,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Thanh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An.</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Hoàng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(1739 – 1769)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Sơn</a:t>
            </a:r>
            <a:r>
              <a:rPr lang="en-US" sz="1200" dirty="0">
                <a:latin typeface="Times New Roman" panose="02020603050405020304" pitchFamily="18" charset="0"/>
                <a:cs typeface="Times New Roman" panose="02020603050405020304" pitchFamily="18" charset="0"/>
              </a:rPr>
              <a:t> Nam.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2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NV2: </a:t>
            </a:r>
            <a:r>
              <a:rPr lang="en-US" sz="1200" dirty="0">
                <a:latin typeface="Times New Roman" panose="02020603050405020304" pitchFamily="18" charset="0"/>
                <a:cs typeface="Times New Roman" panose="02020603050405020304" pitchFamily="18" charset="0"/>
              </a:rPr>
              <a:t>Theo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so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94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8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2: </a:t>
            </a:r>
            <a:r>
              <a:rPr lang="en-US" dirty="0" err="1"/>
              <a:t>Tổ</a:t>
            </a:r>
            <a:r>
              <a:rPr lang="en-US" dirty="0"/>
              <a:t> </a:t>
            </a:r>
            <a:r>
              <a:rPr lang="en-US" dirty="0" err="1"/>
              <a:t>chức</a:t>
            </a:r>
            <a:r>
              <a:rPr lang="en-US" dirty="0"/>
              <a:t> </a:t>
            </a:r>
            <a:r>
              <a:rPr lang="en-US" dirty="0" err="1"/>
              <a:t>cho</a:t>
            </a:r>
            <a:r>
              <a:rPr lang="en-US" dirty="0"/>
              <a:t> HS </a:t>
            </a:r>
            <a:r>
              <a:rPr lang="en-US" dirty="0" err="1"/>
              <a:t>tham</a:t>
            </a:r>
            <a:r>
              <a:rPr lang="en-US" dirty="0"/>
              <a:t> </a:t>
            </a:r>
            <a:r>
              <a:rPr lang="en-US" dirty="0" err="1"/>
              <a:t>gia</a:t>
            </a:r>
            <a:r>
              <a:rPr lang="en-US" dirty="0"/>
              <a:t> </a:t>
            </a:r>
            <a:r>
              <a:rPr lang="en-US" dirty="0" err="1"/>
              <a:t>hoạt</a:t>
            </a:r>
            <a:r>
              <a:rPr lang="en-US" dirty="0"/>
              <a:t> </a:t>
            </a:r>
            <a:r>
              <a:rPr lang="en-US" dirty="0" err="1"/>
              <a:t>động</a:t>
            </a:r>
            <a:r>
              <a:rPr lang="en-US" dirty="0"/>
              <a:t>: </a:t>
            </a:r>
            <a:r>
              <a:rPr lang="en-US" dirty="0" err="1"/>
              <a:t>Bản</a:t>
            </a:r>
            <a:r>
              <a:rPr lang="en-US" dirty="0"/>
              <a:t> </a:t>
            </a:r>
            <a:r>
              <a:rPr lang="en-US" dirty="0" err="1"/>
              <a:t>đồ</a:t>
            </a:r>
            <a:r>
              <a:rPr lang="en-US" dirty="0"/>
              <a:t> </a:t>
            </a:r>
            <a:r>
              <a:rPr lang="en-US" dirty="0" err="1"/>
              <a:t>Tâm</a:t>
            </a:r>
            <a:r>
              <a:rPr lang="en-US" dirty="0"/>
              <a:t> </a:t>
            </a:r>
            <a:r>
              <a:rPr lang="en-US" dirty="0" err="1"/>
              <a:t>trạng</a:t>
            </a:r>
            <a:r>
              <a:rPr lang="en-US" dirty="0"/>
              <a:t>. </a:t>
            </a:r>
            <a:r>
              <a:rPr lang="en-US" dirty="0" err="1"/>
              <a:t>Trên</a:t>
            </a:r>
            <a:r>
              <a:rPr lang="en-US" dirty="0"/>
              <a:t> </a:t>
            </a:r>
            <a:r>
              <a:rPr lang="en-US" dirty="0" err="1"/>
              <a:t>bản</a:t>
            </a:r>
            <a:r>
              <a:rPr lang="en-US" dirty="0"/>
              <a:t> </a:t>
            </a:r>
            <a:r>
              <a:rPr lang="en-US" dirty="0" err="1"/>
              <a:t>đồ</a:t>
            </a:r>
            <a:r>
              <a:rPr lang="en-US" dirty="0"/>
              <a:t>, </a:t>
            </a:r>
            <a:r>
              <a:rPr lang="en-US" dirty="0" err="1"/>
              <a:t>có</a:t>
            </a:r>
            <a:r>
              <a:rPr lang="en-US" dirty="0"/>
              <a:t> </a:t>
            </a:r>
            <a:r>
              <a:rPr lang="en-US" dirty="0" err="1"/>
              <a:t>nhiều</a:t>
            </a:r>
            <a:r>
              <a:rPr lang="en-US" dirty="0"/>
              <a:t> </a:t>
            </a:r>
            <a:r>
              <a:rPr lang="en-US" dirty="0" err="1"/>
              <a:t>địa</a:t>
            </a:r>
            <a:r>
              <a:rPr lang="en-US" dirty="0"/>
              <a:t> </a:t>
            </a:r>
            <a:r>
              <a:rPr lang="en-US" dirty="0" err="1"/>
              <a:t>điểm</a:t>
            </a:r>
            <a:r>
              <a:rPr lang="en-US" dirty="0"/>
              <a:t> </a:t>
            </a:r>
            <a:r>
              <a:rPr lang="en-US" dirty="0" err="1"/>
              <a:t>đã</a:t>
            </a:r>
            <a:r>
              <a:rPr lang="en-US" dirty="0"/>
              <a:t> </a:t>
            </a:r>
            <a:r>
              <a:rPr lang="en-US" dirty="0" err="1"/>
              <a:t>ghi</a:t>
            </a:r>
            <a:r>
              <a:rPr lang="en-US" dirty="0"/>
              <a:t> </a:t>
            </a:r>
            <a:r>
              <a:rPr lang="en-US" dirty="0" err="1"/>
              <a:t>tên</a:t>
            </a:r>
            <a:r>
              <a:rPr lang="en-US" dirty="0"/>
              <a:t> </a:t>
            </a:r>
            <a:r>
              <a:rPr lang="en-US" dirty="0" err="1"/>
              <a:t>những</a:t>
            </a:r>
            <a:r>
              <a:rPr lang="en-US" dirty="0"/>
              <a:t> </a:t>
            </a:r>
            <a:r>
              <a:rPr lang="en-US" dirty="0" err="1"/>
              <a:t>loại</a:t>
            </a:r>
            <a:r>
              <a:rPr lang="en-US" dirty="0"/>
              <a:t> </a:t>
            </a:r>
            <a:r>
              <a:rPr lang="en-US" dirty="0" err="1"/>
              <a:t>cảm</a:t>
            </a:r>
            <a:r>
              <a:rPr lang="en-US" dirty="0"/>
              <a:t> </a:t>
            </a:r>
            <a:r>
              <a:rPr lang="en-US" dirty="0" err="1"/>
              <a:t>xúc</a:t>
            </a:r>
            <a:r>
              <a:rPr lang="en-US" dirty="0"/>
              <a:t> </a:t>
            </a:r>
            <a:r>
              <a:rPr lang="en-US" dirty="0" err="1"/>
              <a:t>khác</a:t>
            </a:r>
            <a:r>
              <a:rPr lang="en-US" dirty="0"/>
              <a:t> </a:t>
            </a:r>
            <a:r>
              <a:rPr lang="en-US" dirty="0" err="1"/>
              <a:t>nhau</a:t>
            </a:r>
            <a:r>
              <a:rPr lang="en-US" dirty="0"/>
              <a:t>, </a:t>
            </a:r>
            <a:r>
              <a:rPr lang="en-US" dirty="0" err="1"/>
              <a:t>yêu</a:t>
            </a:r>
            <a:r>
              <a:rPr lang="en-US" dirty="0"/>
              <a:t> </a:t>
            </a:r>
            <a:r>
              <a:rPr lang="en-US" dirty="0" err="1"/>
              <a:t>cầu</a:t>
            </a:r>
            <a:r>
              <a:rPr lang="en-US" dirty="0"/>
              <a:t> HS </a:t>
            </a:r>
            <a:r>
              <a:rPr lang="en-US" dirty="0" err="1"/>
              <a:t>viết</a:t>
            </a:r>
            <a:r>
              <a:rPr lang="en-US" dirty="0"/>
              <a:t>/</a:t>
            </a:r>
            <a:r>
              <a:rPr lang="en-US" dirty="0" err="1"/>
              <a:t>dán</a:t>
            </a:r>
            <a:r>
              <a:rPr lang="en-US" dirty="0"/>
              <a:t> </a:t>
            </a:r>
            <a:r>
              <a:rPr lang="en-US" dirty="0" err="1"/>
              <a:t>tên</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vùng</a:t>
            </a:r>
            <a:r>
              <a:rPr lang="en-US" dirty="0"/>
              <a:t> </a:t>
            </a:r>
            <a:r>
              <a:rPr lang="en-US" dirty="0" err="1"/>
              <a:t>cảm</a:t>
            </a:r>
            <a:r>
              <a:rPr lang="en-US" dirty="0"/>
              <a:t> </a:t>
            </a:r>
            <a:r>
              <a:rPr lang="en-US" dirty="0" err="1"/>
              <a:t>xúc</a:t>
            </a:r>
            <a:r>
              <a:rPr lang="en-US" dirty="0"/>
              <a:t> </a:t>
            </a:r>
            <a:r>
              <a:rPr lang="en-US" dirty="0" err="1"/>
              <a:t>tương</a:t>
            </a:r>
            <a:r>
              <a:rPr lang="en-US" dirty="0"/>
              <a:t> </a:t>
            </a:r>
            <a:r>
              <a:rPr lang="en-US" dirty="0" err="1"/>
              <a:t>ứng</a:t>
            </a:r>
            <a:r>
              <a:rPr lang="en-US" dirty="0"/>
              <a:t> (</a:t>
            </a:r>
            <a:r>
              <a:rPr lang="en-US" dirty="0" err="1"/>
              <a:t>nếu</a:t>
            </a:r>
            <a:r>
              <a:rPr lang="en-US" dirty="0"/>
              <a:t> </a:t>
            </a:r>
            <a:r>
              <a:rPr lang="en-US" dirty="0" err="1"/>
              <a:t>đang</a:t>
            </a:r>
            <a:r>
              <a:rPr lang="en-US" dirty="0"/>
              <a:t> </a:t>
            </a:r>
            <a:r>
              <a:rPr lang="en-US" dirty="0" err="1"/>
              <a:t>cảm</a:t>
            </a:r>
            <a:r>
              <a:rPr lang="en-US" dirty="0"/>
              <a:t> </a:t>
            </a:r>
            <a:r>
              <a:rPr lang="en-US" dirty="0" err="1"/>
              <a:t>thấy</a:t>
            </a:r>
            <a:r>
              <a:rPr lang="en-US" dirty="0"/>
              <a:t> </a:t>
            </a:r>
            <a:r>
              <a:rPr lang="en-US" dirty="0" err="1"/>
              <a:t>hạnh</a:t>
            </a:r>
            <a:r>
              <a:rPr lang="en-US" dirty="0"/>
              <a:t> </a:t>
            </a:r>
            <a:r>
              <a:rPr lang="en-US" dirty="0" err="1"/>
              <a:t>phúc</a:t>
            </a:r>
            <a:r>
              <a:rPr lang="en-US" dirty="0"/>
              <a:t>, HS </a:t>
            </a:r>
            <a:r>
              <a:rPr lang="en-US" dirty="0" err="1"/>
              <a:t>sẽ</a:t>
            </a:r>
            <a:r>
              <a:rPr lang="en-US" dirty="0"/>
              <a:t> </a:t>
            </a:r>
            <a:r>
              <a:rPr lang="en-US" dirty="0" err="1"/>
              <a:t>dán</a:t>
            </a:r>
            <a:r>
              <a:rPr lang="en-US" dirty="0"/>
              <a:t>/</a:t>
            </a:r>
            <a:r>
              <a:rPr lang="en-US" dirty="0" err="1"/>
              <a:t>viết</a:t>
            </a:r>
            <a:r>
              <a:rPr lang="en-US" dirty="0"/>
              <a:t> </a:t>
            </a:r>
            <a:r>
              <a:rPr lang="en-US" dirty="0" err="1"/>
              <a:t>tên</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vùng</a:t>
            </a:r>
            <a:r>
              <a:rPr lang="en-US" dirty="0"/>
              <a:t> “</a:t>
            </a:r>
            <a:r>
              <a:rPr lang="en-US" dirty="0" err="1"/>
              <a:t>Hạnh</a:t>
            </a:r>
            <a:r>
              <a:rPr lang="en-US" dirty="0"/>
              <a:t> </a:t>
            </a:r>
            <a:r>
              <a:rPr lang="en-US" dirty="0" err="1"/>
              <a:t>phúc</a:t>
            </a:r>
            <a:r>
              <a:rPr lang="en-US" dirty="0"/>
              <a:t>“). </a:t>
            </a:r>
            <a:r>
              <a:rPr lang="vi-VN" dirty="0"/>
              <a:t>Sau đó, </a:t>
            </a:r>
            <a:r>
              <a:rPr lang="en-US" dirty="0"/>
              <a:t>GV </a:t>
            </a:r>
            <a:r>
              <a:rPr lang="en-US" dirty="0" err="1"/>
              <a:t>lựa</a:t>
            </a:r>
            <a:r>
              <a:rPr lang="en-US" dirty="0"/>
              <a:t> </a:t>
            </a:r>
            <a:r>
              <a:rPr lang="en-US" dirty="0" err="1"/>
              <a:t>chọn</a:t>
            </a:r>
            <a:r>
              <a:rPr lang="en-US" dirty="0"/>
              <a:t> 1 </a:t>
            </a:r>
            <a:r>
              <a:rPr lang="en-US" dirty="0" err="1"/>
              <a:t>vài</a:t>
            </a:r>
            <a:r>
              <a:rPr lang="en-US" dirty="0"/>
              <a:t> HS </a:t>
            </a:r>
            <a:r>
              <a:rPr lang="en-US" dirty="0" err="1"/>
              <a:t>yêu</a:t>
            </a:r>
            <a:r>
              <a:rPr lang="en-US" dirty="0"/>
              <a:t> </a:t>
            </a:r>
            <a:r>
              <a:rPr lang="en-US" dirty="0" err="1"/>
              <a:t>cầu</a:t>
            </a:r>
            <a:r>
              <a:rPr lang="en-US" dirty="0"/>
              <a:t> HS </a:t>
            </a:r>
            <a:r>
              <a:rPr lang="en-US" dirty="0" err="1"/>
              <a:t>nêu</a:t>
            </a:r>
            <a:r>
              <a:rPr lang="vi-VN" dirty="0"/>
              <a:t> lý do tại sao </a:t>
            </a:r>
            <a:r>
              <a:rPr lang="en-US" dirty="0" err="1"/>
              <a:t>lại</a:t>
            </a:r>
            <a:r>
              <a:rPr lang="vi-VN" dirty="0"/>
              <a:t> </a:t>
            </a:r>
            <a:r>
              <a:rPr lang="en-US" dirty="0" err="1"/>
              <a:t>lại</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tâm</a:t>
            </a:r>
            <a:r>
              <a:rPr lang="en-US" dirty="0"/>
              <a:t> </a:t>
            </a:r>
            <a:r>
              <a:rPr lang="en-US" dirty="0" err="1"/>
              <a:t>trạng</a:t>
            </a:r>
            <a:r>
              <a:rPr lang="en-US" dirty="0"/>
              <a:t> </a:t>
            </a:r>
            <a:r>
              <a:rPr lang="vi-VN" dirty="0"/>
              <a:t>như vậy và làm thế nào </a:t>
            </a:r>
            <a:r>
              <a:rPr lang="en-US" dirty="0" err="1"/>
              <a:t>để</a:t>
            </a:r>
            <a:r>
              <a:rPr lang="en-US" dirty="0"/>
              <a:t> HS</a:t>
            </a:r>
            <a:r>
              <a:rPr lang="vi-VN" dirty="0"/>
              <a:t> có thể đối phó với cảm xúc</a:t>
            </a:r>
            <a:r>
              <a:rPr lang="en-US" dirty="0"/>
              <a:t>, </a:t>
            </a:r>
            <a:r>
              <a:rPr lang="en-US" dirty="0" err="1"/>
              <a:t>tâm</a:t>
            </a:r>
            <a:r>
              <a:rPr lang="en-US" dirty="0"/>
              <a:t> </a:t>
            </a:r>
            <a:r>
              <a:rPr lang="en-US" dirty="0" err="1"/>
              <a:t>trạng</a:t>
            </a:r>
            <a:r>
              <a:rPr lang="en-US" dirty="0"/>
              <a:t> </a:t>
            </a:r>
            <a:r>
              <a:rPr lang="en-US" dirty="0" err="1"/>
              <a:t>ấy</a:t>
            </a:r>
            <a:r>
              <a:rPr lang="vi-VN" dirty="0"/>
              <a:t> của mình.</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15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90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22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38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390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416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22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29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0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6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Bản</a:t>
            </a:r>
            <a:r>
              <a:rPr lang="en-US" dirty="0"/>
              <a:t> </a:t>
            </a:r>
            <a:r>
              <a:rPr lang="en-US" dirty="0" err="1"/>
              <a:t>đồ</a:t>
            </a:r>
            <a:r>
              <a:rPr lang="en-US" dirty="0"/>
              <a:t> </a:t>
            </a:r>
            <a:r>
              <a:rPr lang="en-US" dirty="0" err="1"/>
              <a:t>tâm</a:t>
            </a:r>
            <a:r>
              <a:rPr lang="en-US" dirty="0"/>
              <a:t> </a:t>
            </a:r>
            <a:r>
              <a:rPr lang="en-US" dirty="0" err="1"/>
              <a:t>trạng</a:t>
            </a:r>
            <a:r>
              <a:rPr lang="en-US" dirty="0"/>
              <a:t>”</a:t>
            </a:r>
            <a:r>
              <a:rPr lang="vi-VN" dirty="0"/>
              <a:t>, chúng ta thấy rõ rằng cuộc sống là sự đan xen của muôn vàn cung bậc cảm xúc. Chính sự đa dạng ấy đã làm cho cuộc sống trở nên phong phú và đáng sống hơn. Mỗi cảm xúc mà chúng ta trải qua, dù là hạnh phúc hay khó khăn, đều là những trải nghiệm quý báu, giúp chúng ta hiểu hơn về bản thân và thế giới xung quanh.</a:t>
            </a:r>
            <a:r>
              <a:rPr lang="en-US" dirty="0"/>
              <a:t> </a:t>
            </a:r>
            <a:r>
              <a:rPr lang="en-US" dirty="0" err="1"/>
              <a:t>Những</a:t>
            </a:r>
            <a:r>
              <a:rPr lang="en-US" dirty="0"/>
              <a:t> </a:t>
            </a:r>
            <a:r>
              <a:rPr lang="en-US" dirty="0" err="1"/>
              <a:t>cung</a:t>
            </a:r>
            <a:r>
              <a:rPr lang="en-US" dirty="0"/>
              <a:t> </a:t>
            </a:r>
            <a:r>
              <a:rPr lang="en-US" dirty="0" err="1"/>
              <a:t>bậc</a:t>
            </a:r>
            <a:r>
              <a:rPr lang="en-US" dirty="0"/>
              <a:t> </a:t>
            </a:r>
            <a:r>
              <a:rPr lang="en-US" dirty="0" err="1"/>
              <a:t>tâm</a:t>
            </a:r>
            <a:r>
              <a:rPr lang="en-US" dirty="0"/>
              <a:t> </a:t>
            </a:r>
            <a:r>
              <a:rPr lang="en-US" dirty="0" err="1"/>
              <a:t>trạng</a:t>
            </a:r>
            <a:r>
              <a:rPr lang="en-US" dirty="0"/>
              <a:t> </a:t>
            </a:r>
            <a:r>
              <a:rPr lang="en-US" dirty="0" err="1"/>
              <a:t>ấy</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gửi</a:t>
            </a:r>
            <a:r>
              <a:rPr lang="en-US" dirty="0"/>
              <a:t> </a:t>
            </a:r>
            <a:r>
              <a:rPr lang="en-US" dirty="0" err="1"/>
              <a:t>gắm</a:t>
            </a:r>
            <a:r>
              <a:rPr lang="en-US" dirty="0"/>
              <a:t> </a:t>
            </a:r>
            <a:r>
              <a:rPr lang="en-US" dirty="0" err="1"/>
              <a:t>vào</a:t>
            </a:r>
            <a:r>
              <a:rPr lang="en-US" dirty="0"/>
              <a:t> </a:t>
            </a:r>
            <a:r>
              <a:rPr lang="en-US" dirty="0" err="1"/>
              <a:t>thơ</a:t>
            </a:r>
            <a:r>
              <a:rPr lang="en-US" dirty="0"/>
              <a:t>, </a:t>
            </a:r>
            <a:r>
              <a:rPr lang="en-US" dirty="0" err="1"/>
              <a:t>để</a:t>
            </a:r>
            <a:r>
              <a:rPr lang="en-US" dirty="0"/>
              <a:t> </a:t>
            </a:r>
            <a:r>
              <a:rPr lang="en-US" dirty="0" err="1"/>
              <a:t>lại</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nhiều</a:t>
            </a:r>
            <a:r>
              <a:rPr lang="en-US" dirty="0"/>
              <a:t> </a:t>
            </a:r>
            <a:r>
              <a:rPr lang="en-US" dirty="0" err="1"/>
              <a:t>xúc</a:t>
            </a:r>
            <a:r>
              <a:rPr lang="en-US" dirty="0"/>
              <a:t> </a:t>
            </a:r>
            <a:r>
              <a:rPr lang="en-US" dirty="0" err="1"/>
              <a:t>cảm</a:t>
            </a:r>
            <a:r>
              <a:rPr lang="en-US" dirty="0"/>
              <a:t> </a:t>
            </a:r>
            <a:r>
              <a:rPr lang="en-US" dirty="0" err="1"/>
              <a:t>và</a:t>
            </a:r>
            <a:r>
              <a:rPr lang="en-US" dirty="0"/>
              <a:t> </a:t>
            </a:r>
            <a:r>
              <a:rPr lang="en-US" dirty="0" err="1"/>
              <a:t>suy</a:t>
            </a:r>
            <a:r>
              <a:rPr lang="en-US" dirty="0"/>
              <a:t> </a:t>
            </a:r>
            <a:r>
              <a:rPr lang="en-US" dirty="0" err="1"/>
              <a:t>ngẫm</a:t>
            </a:r>
            <a:r>
              <a:rPr lang="en-US" dirty="0"/>
              <a:t> </a:t>
            </a:r>
            <a:r>
              <a:rPr lang="en-US" dirty="0" err="1"/>
              <a:t>về</a:t>
            </a:r>
            <a:r>
              <a:rPr lang="en-US" dirty="0"/>
              <a:t> ý </a:t>
            </a:r>
            <a:r>
              <a:rPr lang="en-US" dirty="0" err="1"/>
              <a:t>nghĩa</a:t>
            </a:r>
            <a:r>
              <a:rPr lang="en-US" dirty="0"/>
              <a:t> </a:t>
            </a:r>
            <a:r>
              <a:rPr lang="en-US" dirty="0" err="1"/>
              <a:t>của</a:t>
            </a:r>
            <a:r>
              <a:rPr lang="en-US" dirty="0"/>
              <a:t> </a:t>
            </a:r>
            <a:r>
              <a:rPr lang="en-US" dirty="0" err="1"/>
              <a:t>cuộc</a:t>
            </a:r>
            <a:r>
              <a:rPr lang="en-US" dirty="0"/>
              <a:t> </a:t>
            </a:r>
            <a:r>
              <a:rPr lang="en-US" dirty="0" err="1"/>
              <a:t>sống</a:t>
            </a:r>
            <a:r>
              <a:rPr lang="en-US" dirty="0"/>
              <a:t>. </a:t>
            </a:r>
            <a:r>
              <a:rPr lang="vi-VN" dirty="0"/>
              <a:t>Để khám phá về những cảm xúc này, chúng ta sẽ bước vào một hành trình mới qua những tác phẩm văn học độc đáo – những bài thơ thuộc thể thơ song thất lục bát. </a:t>
            </a:r>
            <a:r>
              <a:rPr lang="en-US" dirty="0"/>
              <a:t>V</a:t>
            </a:r>
            <a:r>
              <a:rPr lang="vi-VN" dirty="0"/>
              <a:t>ới sự kết hợp nhịp nhàng giữa câu song thất và lục bát, </a:t>
            </a:r>
            <a:r>
              <a:rPr lang="en-US" dirty="0"/>
              <a:t> </a:t>
            </a:r>
            <a:r>
              <a:rPr lang="en-US" dirty="0" err="1"/>
              <a:t>thể</a:t>
            </a:r>
            <a:r>
              <a:rPr lang="en-US" dirty="0"/>
              <a:t> </a:t>
            </a:r>
            <a:r>
              <a:rPr lang="en-US" dirty="0" err="1"/>
              <a:t>thơ</a:t>
            </a:r>
            <a:r>
              <a:rPr lang="en-US" dirty="0"/>
              <a:t> </a:t>
            </a:r>
            <a:r>
              <a:rPr lang="en-US" dirty="0" err="1"/>
              <a:t>này</a:t>
            </a:r>
            <a:r>
              <a:rPr lang="en-US" dirty="0"/>
              <a:t> </a:t>
            </a:r>
            <a:r>
              <a:rPr lang="vi-VN" dirty="0"/>
              <a:t>không chỉ mang đến âm điệu du dương, mà còn là công cụ tuyệt vời để biểu đạt những cung bậc tâm trạng sâu lắng.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068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831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885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28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Văn bản đã tuân thủ quy định về thi luật của thơ song thất lục bát như thế nào?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35</a:t>
            </a:fld>
            <a:endParaRPr lang="en-US"/>
          </a:p>
        </p:txBody>
      </p:sp>
    </p:spTree>
    <p:extLst>
      <p:ext uri="{BB962C8B-B14F-4D97-AF65-F5344CB8AC3E}">
        <p14:creationId xmlns:p14="http://schemas.microsoft.com/office/powerpoint/2010/main" val="83474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37</a:t>
            </a:fld>
            <a:endParaRPr lang="en-US"/>
          </a:p>
        </p:txBody>
      </p:sp>
    </p:spTree>
    <p:extLst>
      <p:ext uri="{BB962C8B-B14F-4D97-AF65-F5344CB8AC3E}">
        <p14:creationId xmlns:p14="http://schemas.microsoft.com/office/powerpoint/2010/main" val="4025534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1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1,2: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125-140</a:t>
            </a:r>
          </a:p>
          <a:p>
            <a:pPr algn="just"/>
            <a:r>
              <a:rPr lang="en-US" sz="1200" dirty="0">
                <a:latin typeface="Times New Roman" panose="02020603050405020304" pitchFamily="18" charset="0"/>
                <a:cs typeface="Times New Roman" panose="02020603050405020304" pitchFamily="18" charset="0"/>
              </a:rPr>
              <a:t>L</a:t>
            </a:r>
            <a:r>
              <a:rPr lang="vi-VN" sz="1200" dirty="0">
                <a:latin typeface="Times New Roman" panose="02020603050405020304" pitchFamily="18" charset="0"/>
                <a:cs typeface="Times New Roman" panose="02020603050405020304" pitchFamily="18" charset="0"/>
              </a:rPr>
              <a:t>iệt kê những từ ngữ, hình ảnh cho biết lời hẹn lúc ra đi của người chinh phụ và hoàn cảnh thực tế thông qua lời của người chinh phụ</a:t>
            </a:r>
            <a:endParaRPr lang="en-US" sz="1200" dirty="0">
              <a:latin typeface="Times New Roman" panose="02020603050405020304" pitchFamily="18" charset="0"/>
              <a:cs typeface="Times New Roman" panose="02020603050405020304" pitchFamily="18" charset="0"/>
            </a:endParaRPr>
          </a:p>
          <a:p>
            <a:pPr algn="just"/>
            <a:r>
              <a:rPr lang="vi-VN" sz="1200" dirty="0">
                <a:latin typeface="Times New Roman" panose="02020603050405020304" pitchFamily="18" charset="0"/>
                <a:cs typeface="Times New Roman" panose="02020603050405020304" pitchFamily="18" charset="0"/>
              </a:rPr>
              <a:t>Theo em, các từ ngữ, hình ảnh chỉ thời gian và địa điểm gặp gỡ có vai trò gì trong việc bộc lộ tình cảm của người chinh phụ?</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3,4: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141-152</a:t>
            </a:r>
          </a:p>
          <a:p>
            <a:pPr algn="just">
              <a:defRPr/>
            </a:pPr>
            <a:r>
              <a:rPr lang="vi-VN" sz="1200" dirty="0">
                <a:latin typeface="Times New Roman" panose="02020603050405020304" pitchFamily="18" charset="0"/>
                <a:cs typeface="Times New Roman" panose="02020603050405020304" pitchFamily="18" charset="0"/>
              </a:rPr>
              <a:t>Tâm trạng của người chinh phụ từ dòng 141 đến dòng 152 có gì khác so với đoạn trước đó? Phân tích nét đặc sắc về nghệ thuật miêu tả tâm trạng trong đoạn này.</a:t>
            </a: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181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40</a:t>
            </a:fld>
            <a:endParaRPr lang="en-US"/>
          </a:p>
        </p:txBody>
      </p:sp>
    </p:spTree>
    <p:extLst>
      <p:ext uri="{BB962C8B-B14F-4D97-AF65-F5344CB8AC3E}">
        <p14:creationId xmlns:p14="http://schemas.microsoft.com/office/powerpoint/2010/main" val="2613458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yếu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từ</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dòng</a:t>
            </a:r>
            <a:r>
              <a:rPr lang="en-US" dirty="0">
                <a:latin typeface="Times New Roman" panose="02020603050405020304" pitchFamily="18" charset="0"/>
                <a:ea typeface="Calibri" panose="020F0502020204030204" pitchFamily="34" charset="0"/>
                <a:cs typeface="Times New Roman" panose="02020603050405020304" pitchFamily="18" charset="0"/>
              </a:rPr>
              <a:t> 125 </a:t>
            </a:r>
            <a:r>
              <a:rPr lang="en-US" dirty="0" err="1">
                <a:latin typeface="Times New Roman" panose="02020603050405020304" pitchFamily="18" charset="0"/>
                <a:ea typeface="Calibri" panose="020F0502020204030204" pitchFamily="34" charset="0"/>
                <a:cs typeface="Times New Roman" panose="02020603050405020304" pitchFamily="18" charset="0"/>
              </a:rPr>
              <a:t>đến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dòng</a:t>
            </a:r>
            <a:r>
              <a:rPr lang="en-US" dirty="0">
                <a:latin typeface="Times New Roman" panose="02020603050405020304" pitchFamily="18" charset="0"/>
                <a:ea typeface="Calibri" panose="020F0502020204030204" pitchFamily="34" charset="0"/>
                <a:cs typeface="Times New Roman" panose="02020603050405020304" pitchFamily="18" charset="0"/>
              </a:rPr>
              <a:t> 140 </a:t>
            </a:r>
            <a:r>
              <a:rPr 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nỗi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chồng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sai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hẹn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ước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ngóng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mỏi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mòn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tuyệt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Còn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yếu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từ</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dòng</a:t>
            </a:r>
            <a:r>
              <a:rPr lang="en-US" dirty="0">
                <a:latin typeface="Times New Roman" panose="02020603050405020304" pitchFamily="18" charset="0"/>
                <a:ea typeface="Calibri" panose="020F0502020204030204" pitchFamily="34" charset="0"/>
                <a:cs typeface="Times New Roman" panose="02020603050405020304" pitchFamily="18" charset="0"/>
              </a:rPr>
              <a:t> 141 </a:t>
            </a:r>
            <a:r>
              <a:rPr lang="en-US" dirty="0" err="1">
                <a:latin typeface="Times New Roman" panose="02020603050405020304" pitchFamily="18" charset="0"/>
                <a:ea typeface="Calibri" panose="020F0502020204030204" pitchFamily="34" charset="0"/>
                <a:cs typeface="Times New Roman" panose="02020603050405020304" pitchFamily="18" charset="0"/>
              </a:rPr>
              <a:t>đến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dòng</a:t>
            </a:r>
            <a:r>
              <a:rPr lang="en-US" dirty="0">
                <a:latin typeface="Times New Roman" panose="02020603050405020304" pitchFamily="18" charset="0"/>
                <a:ea typeface="Calibri" panose="020F0502020204030204" pitchFamily="34" charset="0"/>
                <a:cs typeface="Times New Roman" panose="02020603050405020304" pitchFamily="18" charset="0"/>
              </a:rPr>
              <a:t> 152 </a:t>
            </a:r>
            <a:r>
              <a:rPr 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ngóng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chờ</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xen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lẫn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hờn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xót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xa</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Nét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sắc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miêu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đoạn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này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từ</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ảnh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mang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tính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ước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nhằm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diễn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nỗi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ngóng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rồi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sâu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sắc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ngắt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nhịp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thơ</a:t>
            </a:r>
            <a:r>
              <a:rPr lang="en-US" dirty="0">
                <a:latin typeface="Times New Roman" panose="02020603050405020304" pitchFamily="18" charset="0"/>
                <a:ea typeface="Calibri" panose="020F0502020204030204" pitchFamily="34" charset="0"/>
                <a:cs typeface="Times New Roman" panose="02020603050405020304" pitchFamily="18" charset="0"/>
              </a:rPr>
              <a:t> song </a:t>
            </a:r>
            <a:r>
              <a:rPr lang="en-US" dirty="0" err="1">
                <a:latin typeface="Times New Roman" panose="02020603050405020304" pitchFamily="18" charset="0"/>
                <a:ea typeface="Calibri" panose="020F0502020204030204" pitchFamily="34" charset="0"/>
                <a:cs typeface="Times New Roman" panose="02020603050405020304" pitchFamily="18" charset="0"/>
              </a:rPr>
              <a:t>thất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nhuần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nhuyễn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giúp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hoàn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chờ</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nỗi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triền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phép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điệp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điệp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điệp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cấu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trúc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nhấn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mạnh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tâm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đau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khổ</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hờn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nhàng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xót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phụ</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41</a:t>
            </a:fld>
            <a:endParaRPr lang="en-US"/>
          </a:p>
        </p:txBody>
      </p:sp>
    </p:spTree>
    <p:extLst>
      <p:ext uri="{BB962C8B-B14F-4D97-AF65-F5344CB8AC3E}">
        <p14:creationId xmlns:p14="http://schemas.microsoft.com/office/powerpoint/2010/main" val="222902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184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42</a:t>
            </a:fld>
            <a:endParaRPr lang="en-US"/>
          </a:p>
        </p:txBody>
      </p:sp>
    </p:spTree>
    <p:extLst>
      <p:ext uri="{BB962C8B-B14F-4D97-AF65-F5344CB8AC3E}">
        <p14:creationId xmlns:p14="http://schemas.microsoft.com/office/powerpoint/2010/main" val="3653403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556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bố</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xúc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44</a:t>
            </a:fld>
            <a:endParaRPr lang="en-US"/>
          </a:p>
        </p:txBody>
      </p:sp>
    </p:spTree>
    <p:extLst>
      <p:ext uri="{BB962C8B-B14F-4D97-AF65-F5344CB8AC3E}">
        <p14:creationId xmlns:p14="http://schemas.microsoft.com/office/powerpoint/2010/main" val="4224757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3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cảm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Chỉ</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số</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 Một số căn cứ để xác định chủ đề:</a:t>
            </a:r>
          </a:p>
          <a:p>
            <a:r>
              <a:rPr lang="vi-VN" sz="1200" b="0" i="0" kern="1200" dirty="0">
                <a:solidFill>
                  <a:schemeClr val="tx1"/>
                </a:solidFill>
                <a:effectLst/>
                <a:latin typeface="+mn-lt"/>
                <a:ea typeface="+mn-ea"/>
                <a:cs typeface="+mn-cs"/>
              </a:rPr>
              <a:t>+ Nhan đề: </a:t>
            </a:r>
            <a:r>
              <a:rPr lang="vi-VN" sz="1200" b="0" i="1" kern="1200" dirty="0">
                <a:solidFill>
                  <a:schemeClr val="tx1"/>
                </a:solidFill>
                <a:effectLst/>
                <a:latin typeface="+mn-lt"/>
                <a:ea typeface="+mn-ea"/>
                <a:cs typeface="+mn-cs"/>
              </a:rPr>
              <a:t>Nỗi nhớ thương của người chinh phụ.</a:t>
            </a: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 Hình ảnh: thiên nhiên và thời gian gắn liền với cảm xúc của người chinh phụ, phản ánh nỗi nhớ và tâm trạng cô đơn.</a:t>
            </a:r>
          </a:p>
          <a:p>
            <a:r>
              <a:rPr lang="vi-VN" sz="1200" b="0" i="0" kern="1200" dirty="0">
                <a:solidFill>
                  <a:schemeClr val="tx1"/>
                </a:solidFill>
                <a:effectLst/>
                <a:latin typeface="+mn-lt"/>
                <a:ea typeface="+mn-ea"/>
                <a:cs typeface="+mn-cs"/>
              </a:rPr>
              <a:t>+ Từ ngữ: </a:t>
            </a:r>
            <a:r>
              <a:rPr lang="vi-VN" sz="1200" b="0" i="1" kern="1200" dirty="0">
                <a:solidFill>
                  <a:schemeClr val="tx1"/>
                </a:solidFill>
                <a:effectLst/>
                <a:latin typeface="+mn-lt"/>
                <a:ea typeface="+mn-ea"/>
                <a:cs typeface="+mn-cs"/>
              </a:rPr>
              <a:t>“hẹn”, “chờ”, “người không thấy”,… </a:t>
            </a:r>
            <a:r>
              <a:rPr lang="vi-VN" sz="1200" b="0" i="0" kern="1200" dirty="0">
                <a:solidFill>
                  <a:schemeClr val="tx1"/>
                </a:solidFill>
                <a:effectLst/>
                <a:latin typeface="+mn-lt"/>
                <a:ea typeface="+mn-ea"/>
                <a:cs typeface="+mn-cs"/>
              </a:rPr>
              <a:t>làm nổi bật chủ đề nỗi nhớ thương, chờ mong.</a:t>
            </a:r>
          </a:p>
          <a:p>
            <a:r>
              <a:rPr lang="vi-VN" sz="1200" b="0" i="0" kern="1200" dirty="0">
                <a:solidFill>
                  <a:schemeClr val="tx1"/>
                </a:solidFill>
                <a:effectLst/>
                <a:latin typeface="+mn-lt"/>
                <a:ea typeface="+mn-ea"/>
                <a:cs typeface="+mn-cs"/>
              </a:rPr>
              <a:t>+ Tâm trạng nhân vật: diễn ra theo mạch cảm xúc từ nỗi nhớ, lo lắng đến khao khát được đoàn tụ.</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điệp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gì</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46</a:t>
            </a:fld>
            <a:endParaRPr lang="en-US"/>
          </a:p>
        </p:txBody>
      </p:sp>
    </p:spTree>
    <p:extLst>
      <p:ext uri="{BB962C8B-B14F-4D97-AF65-F5344CB8AC3E}">
        <p14:creationId xmlns:p14="http://schemas.microsoft.com/office/powerpoint/2010/main" val="3383292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01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0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49</a:t>
            </a:fld>
            <a:endParaRPr lang="en-US"/>
          </a:p>
        </p:txBody>
      </p:sp>
    </p:spTree>
    <p:extLst>
      <p:ext uri="{BB962C8B-B14F-4D97-AF65-F5344CB8AC3E}">
        <p14:creationId xmlns:p14="http://schemas.microsoft.com/office/powerpoint/2010/main" val="1936040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50</a:t>
            </a:fld>
            <a:endParaRPr lang="en-US"/>
          </a:p>
        </p:txBody>
      </p:sp>
    </p:spTree>
    <p:extLst>
      <p:ext uri="{BB962C8B-B14F-4D97-AF65-F5344CB8AC3E}">
        <p14:creationId xmlns:p14="http://schemas.microsoft.com/office/powerpoint/2010/main" val="4263669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51</a:t>
            </a:fld>
            <a:endParaRPr lang="en-US"/>
          </a:p>
        </p:txBody>
      </p:sp>
    </p:spTree>
    <p:extLst>
      <p:ext uri="{BB962C8B-B14F-4D97-AF65-F5344CB8AC3E}">
        <p14:creationId xmlns:p14="http://schemas.microsoft.com/office/powerpoint/2010/main" val="295900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cbi</a:t>
            </a:r>
            <a:r>
              <a:rPr lang="en-US" dirty="0"/>
              <a:t> </a:t>
            </a:r>
            <a:r>
              <a:rPr lang="en-US" dirty="0" err="1"/>
              <a:t>từ</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152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D88A07D4-5845-4225-831C-2B65DFEF5EE0}" type="slidenum">
              <a:rPr lang="en-US" smtClean="0"/>
              <a:t>52</a:t>
            </a:fld>
            <a:endParaRPr lang="en-US"/>
          </a:p>
        </p:txBody>
      </p:sp>
    </p:spTree>
    <p:extLst>
      <p:ext uri="{BB962C8B-B14F-4D97-AF65-F5344CB8AC3E}">
        <p14:creationId xmlns:p14="http://schemas.microsoft.com/office/powerpoint/2010/main" val="3873042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D88A07D4-5845-4225-831C-2B65DFEF5EE0}" type="slidenum">
              <a:rPr lang="en-US" smtClean="0"/>
              <a:t>53</a:t>
            </a:fld>
            <a:endParaRPr lang="en-US"/>
          </a:p>
        </p:txBody>
      </p:sp>
    </p:spTree>
    <p:extLst>
      <p:ext uri="{BB962C8B-B14F-4D97-AF65-F5344CB8AC3E}">
        <p14:creationId xmlns:p14="http://schemas.microsoft.com/office/powerpoint/2010/main" val="952036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D88A07D4-5845-4225-831C-2B65DFEF5EE0}" type="slidenum">
              <a:rPr lang="en-US" smtClean="0"/>
              <a:t>54</a:t>
            </a:fld>
            <a:endParaRPr lang="en-US"/>
          </a:p>
        </p:txBody>
      </p:sp>
    </p:spTree>
    <p:extLst>
      <p:ext uri="{BB962C8B-B14F-4D97-AF65-F5344CB8AC3E}">
        <p14:creationId xmlns:p14="http://schemas.microsoft.com/office/powerpoint/2010/main" val="126104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D88A07D4-5845-4225-831C-2B65DFEF5EE0}" type="slidenum">
              <a:rPr lang="en-US" smtClean="0"/>
              <a:t>55</a:t>
            </a:fld>
            <a:endParaRPr lang="en-US"/>
          </a:p>
        </p:txBody>
      </p:sp>
    </p:spTree>
    <p:extLst>
      <p:ext uri="{BB962C8B-B14F-4D97-AF65-F5344CB8AC3E}">
        <p14:creationId xmlns:p14="http://schemas.microsoft.com/office/powerpoint/2010/main" val="451820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D88A07D4-5845-4225-831C-2B65DFEF5EE0}" type="slidenum">
              <a:rPr lang="en-US" smtClean="0"/>
              <a:t>56</a:t>
            </a:fld>
            <a:endParaRPr lang="en-US"/>
          </a:p>
        </p:txBody>
      </p:sp>
    </p:spTree>
    <p:extLst>
      <p:ext uri="{BB962C8B-B14F-4D97-AF65-F5344CB8AC3E}">
        <p14:creationId xmlns:p14="http://schemas.microsoft.com/office/powerpoint/2010/main" val="196306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8745" indent="-118745"/>
            <a:r>
              <a:rPr lang="vi-VN" dirty="0">
                <a:solidFill>
                  <a:srgbClr val="000000"/>
                </a:solidFill>
                <a:latin typeface="Open Sans"/>
              </a:rPr>
              <a:t>-</a:t>
            </a:r>
            <a:r>
              <a:rPr lang="vi-VN" sz="400" dirty="0">
                <a:solidFill>
                  <a:srgbClr val="000000"/>
                </a:solidFill>
                <a:latin typeface="Times New Roman" panose="02020603050405020304" pitchFamily="18" charset="0"/>
              </a:rPr>
              <a:t> </a:t>
            </a:r>
            <a:r>
              <a:rPr lang="vi-VN" dirty="0">
                <a:solidFill>
                  <a:srgbClr val="000000"/>
                </a:solidFill>
                <a:latin typeface="Open Sans"/>
              </a:rPr>
              <a:t>Thành tựu của thể thơ song thất lục bát gắn liền với thể ngâm khúc, tiêu biểu như: </a:t>
            </a:r>
            <a:r>
              <a:rPr lang="vi-VN" i="1" dirty="0">
                <a:solidFill>
                  <a:srgbClr val="000000"/>
                </a:solidFill>
                <a:latin typeface="Open Sans"/>
              </a:rPr>
              <a:t>Chinh phụ ngâm</a:t>
            </a:r>
            <a:r>
              <a:rPr lang="vi-VN" dirty="0">
                <a:solidFill>
                  <a:srgbClr val="000000"/>
                </a:solidFill>
                <a:latin typeface="Open Sans"/>
              </a:rPr>
              <a:t> (nguyên tác chữ Hán của Đặng Trần Côn, bản diễn Nôm của Phan Huy Ích), </a:t>
            </a:r>
            <a:r>
              <a:rPr lang="vi-VN" i="1" dirty="0">
                <a:solidFill>
                  <a:srgbClr val="000000"/>
                </a:solidFill>
                <a:latin typeface="Open Sans"/>
              </a:rPr>
              <a:t>Cung oán ngâm</a:t>
            </a:r>
            <a:r>
              <a:rPr lang="vi-VN" dirty="0">
                <a:solidFill>
                  <a:srgbClr val="000000"/>
                </a:solidFill>
                <a:latin typeface="Open Sans"/>
              </a:rPr>
              <a:t> (Nguyễn Gia Thiều), </a:t>
            </a:r>
            <a:r>
              <a:rPr lang="vi-VN" i="1" dirty="0">
                <a:solidFill>
                  <a:srgbClr val="000000"/>
                </a:solidFill>
                <a:latin typeface="Open Sans"/>
              </a:rPr>
              <a:t>Tự tình khúc</a:t>
            </a:r>
            <a:r>
              <a:rPr lang="vi-VN" dirty="0">
                <a:solidFill>
                  <a:srgbClr val="000000"/>
                </a:solidFill>
                <a:latin typeface="Open Sans"/>
              </a:rPr>
              <a:t> (Cao Bá Nhạ),...</a:t>
            </a:r>
            <a:endParaRPr lang="vi-VN" dirty="0">
              <a:solidFill>
                <a:srgbClr val="212529"/>
              </a:solidFill>
              <a:latin typeface="Open Sans"/>
            </a:endParaRPr>
          </a:p>
          <a:p>
            <a:br>
              <a:rPr lang="vi-VN"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0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751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088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4585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3459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30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236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1508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080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0274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9405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016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8870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772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650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639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5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74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39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79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961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00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081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6276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5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4570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984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80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3534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4.xml"/><Relationship Id="rId7" Type="http://schemas.openxmlformats.org/officeDocument/2006/relationships/tags" Target="../tags/tag1.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image" Target="../media/image4.png"/><Relationship Id="rId4" Type="http://schemas.openxmlformats.org/officeDocument/2006/relationships/slideLayout" Target="../slideLayouts/slideLayout3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1000"/>
            <a:lum/>
            <a:extLst>
              <a:ext uri="{96DAC541-7B7A-43D3-8B79-37D633B846F1}">
                <asvg:svgBlip xmlns:asvg="http://schemas.microsoft.com/office/drawing/2016/SVG/main" r:embed="rId12"/>
              </a:ext>
            </a:extLst>
          </a:blip>
          <a:srcRect/>
          <a:stretch>
            <a:fillRect t="-12000" b="-12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823363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553972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4183" y="11288253"/>
            <a:ext cx="6185919" cy="6185919"/>
          </a:xfrm>
          <a:prstGeom prst="rect">
            <a:avLst/>
          </a:prstGeom>
        </p:spPr>
      </p:pic>
    </p:spTree>
    <p:extLst>
      <p:ext uri="{BB962C8B-B14F-4D97-AF65-F5344CB8AC3E}">
        <p14:creationId xmlns:p14="http://schemas.microsoft.com/office/powerpoint/2010/main" val="298422978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54.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0.gif"/><Relationship Id="rId3" Type="http://schemas.openxmlformats.org/officeDocument/2006/relationships/slideLayout" Target="../slideLayouts/slideLayout32.xml"/><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69.gif"/><Relationship Id="rId2" Type="http://schemas.microsoft.com/office/2007/relationships/media" Target="../media/media1.mp3"/><Relationship Id="rId16" Type="http://schemas.openxmlformats.org/officeDocument/2006/relationships/slide" Target="slide1.xml"/><Relationship Id="rId1" Type="http://schemas.openxmlformats.org/officeDocument/2006/relationships/audio" Target="NULL" TargetMode="Externa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slide" Target="slide2.xml"/><Relationship Id="rId10" Type="http://schemas.openxmlformats.org/officeDocument/2006/relationships/image" Target="../media/image64.png"/><Relationship Id="rId19" Type="http://schemas.openxmlformats.org/officeDocument/2006/relationships/image" Target="../media/image71.png"/><Relationship Id="rId4" Type="http://schemas.openxmlformats.org/officeDocument/2006/relationships/notesSlide" Target="../notesSlides/notesSlide48.xml"/><Relationship Id="rId9" Type="http://schemas.openxmlformats.org/officeDocument/2006/relationships/image" Target="../media/image63.png"/><Relationship Id="rId1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70.gif"/></Relationships>
</file>

<file path=ppt/slides/_rels/slide52.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5.gif"/><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0.xml"/><Relationship Id="rId11" Type="http://schemas.openxmlformats.org/officeDocument/2006/relationships/image" Target="../media/image74.gif"/><Relationship Id="rId5" Type="http://schemas.openxmlformats.org/officeDocument/2006/relationships/slideLayout" Target="../slideLayouts/slideLayout32.xml"/><Relationship Id="rId15" Type="http://schemas.openxmlformats.org/officeDocument/2006/relationships/image" Target="../media/image77.png"/><Relationship Id="rId10" Type="http://schemas.openxmlformats.org/officeDocument/2006/relationships/image" Target="../media/image73.gif"/><Relationship Id="rId4" Type="http://schemas.openxmlformats.org/officeDocument/2006/relationships/audio" Target="../media/media3.mp3"/><Relationship Id="rId9" Type="http://schemas.openxmlformats.org/officeDocument/2006/relationships/slide" Target="slide52.xml"/><Relationship Id="rId14"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6.png"/><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7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1.xml"/><Relationship Id="rId11" Type="http://schemas.openxmlformats.org/officeDocument/2006/relationships/image" Target="../media/image71.png"/><Relationship Id="rId5" Type="http://schemas.openxmlformats.org/officeDocument/2006/relationships/slideLayout" Target="../slideLayouts/slideLayout32.xml"/><Relationship Id="rId10" Type="http://schemas.openxmlformats.org/officeDocument/2006/relationships/image" Target="../media/image74.gif"/><Relationship Id="rId4" Type="http://schemas.openxmlformats.org/officeDocument/2006/relationships/audio" Target="../media/media3.mp3"/><Relationship Id="rId9" Type="http://schemas.openxmlformats.org/officeDocument/2006/relationships/image" Target="../media/image73.gif"/><Relationship Id="rId14"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6.png"/><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7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2.xml"/><Relationship Id="rId11" Type="http://schemas.openxmlformats.org/officeDocument/2006/relationships/image" Target="../media/image71.png"/><Relationship Id="rId5" Type="http://schemas.openxmlformats.org/officeDocument/2006/relationships/slideLayout" Target="../slideLayouts/slideLayout32.xml"/><Relationship Id="rId10" Type="http://schemas.openxmlformats.org/officeDocument/2006/relationships/image" Target="../media/image74.gif"/><Relationship Id="rId4" Type="http://schemas.openxmlformats.org/officeDocument/2006/relationships/audio" Target="../media/media3.mp3"/><Relationship Id="rId9" Type="http://schemas.openxmlformats.org/officeDocument/2006/relationships/image" Target="../media/image73.gif"/><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6.png"/><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7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3.xml"/><Relationship Id="rId11" Type="http://schemas.openxmlformats.org/officeDocument/2006/relationships/image" Target="../media/image71.png"/><Relationship Id="rId5" Type="http://schemas.openxmlformats.org/officeDocument/2006/relationships/slideLayout" Target="../slideLayouts/slideLayout32.xml"/><Relationship Id="rId10" Type="http://schemas.openxmlformats.org/officeDocument/2006/relationships/image" Target="../media/image74.gif"/><Relationship Id="rId4" Type="http://schemas.openxmlformats.org/officeDocument/2006/relationships/audio" Target="../media/media3.mp3"/><Relationship Id="rId9" Type="http://schemas.openxmlformats.org/officeDocument/2006/relationships/image" Target="../media/image73.gif"/><Relationship Id="rId14"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6.png"/><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7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4.xml"/><Relationship Id="rId11" Type="http://schemas.openxmlformats.org/officeDocument/2006/relationships/image" Target="../media/image71.png"/><Relationship Id="rId5" Type="http://schemas.openxmlformats.org/officeDocument/2006/relationships/slideLayout" Target="../slideLayouts/slideLayout32.xml"/><Relationship Id="rId10" Type="http://schemas.openxmlformats.org/officeDocument/2006/relationships/image" Target="../media/image74.gif"/><Relationship Id="rId4" Type="http://schemas.openxmlformats.org/officeDocument/2006/relationships/audio" Target="../media/media3.mp3"/><Relationship Id="rId9" Type="http://schemas.openxmlformats.org/officeDocument/2006/relationships/image" Target="../media/image73.gif"/><Relationship Id="rId1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slide" Target="slide2.xml"/><Relationship Id="rId1" Type="http://schemas.openxmlformats.org/officeDocument/2006/relationships/slideLayout" Target="../slideLayouts/slideLayout32.xml"/><Relationship Id="rId5" Type="http://schemas.openxmlformats.org/officeDocument/2006/relationships/image" Target="../media/image74.gif"/><Relationship Id="rId4" Type="http://schemas.openxmlformats.org/officeDocument/2006/relationships/image" Target="../media/image73.g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688E879E-DBB9-7401-4900-57C791E73825}"/>
              </a:ext>
            </a:extLst>
          </p:cNvPr>
          <p:cNvSpPr/>
          <p:nvPr/>
        </p:nvSpPr>
        <p:spPr>
          <a:xfrm>
            <a:off x="-3048000" y="80391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07D43775-EDA8-AA1C-40AF-4F6E6D375897}"/>
              </a:ext>
            </a:extLst>
          </p:cNvPr>
          <p:cNvPicPr>
            <a:picLocks noChangeAspect="1"/>
          </p:cNvPicPr>
          <p:nvPr/>
        </p:nvPicPr>
        <p:blipFill>
          <a:blip r:embed="rId4"/>
          <a:stretch>
            <a:fillRect/>
          </a:stretch>
        </p:blipFill>
        <p:spPr>
          <a:xfrm>
            <a:off x="1735228" y="0"/>
            <a:ext cx="14817544" cy="10287000"/>
          </a:xfrm>
          <a:prstGeom prst="rect">
            <a:avLst/>
          </a:prstGeom>
        </p:spPr>
      </p:pic>
    </p:spTree>
    <p:extLst>
      <p:ext uri="{BB962C8B-B14F-4D97-AF65-F5344CB8AC3E}">
        <p14:creationId xmlns:p14="http://schemas.microsoft.com/office/powerpoint/2010/main" val="321599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D4B93BD-9639-AD08-CD42-66ACF76532C6}"/>
              </a:ext>
            </a:extLst>
          </p:cNvPr>
          <p:cNvGraphicFramePr>
            <a:graphicFrameLocks noGrp="1"/>
          </p:cNvGraphicFramePr>
          <p:nvPr>
            <p:extLst>
              <p:ext uri="{D42A27DB-BD31-4B8C-83A1-F6EECF244321}">
                <p14:modId xmlns:p14="http://schemas.microsoft.com/office/powerpoint/2010/main" val="2171197866"/>
              </p:ext>
            </p:extLst>
          </p:nvPr>
        </p:nvGraphicFramePr>
        <p:xfrm>
          <a:off x="304798" y="266700"/>
          <a:ext cx="17754606" cy="7986599"/>
        </p:xfrm>
        <a:graphic>
          <a:graphicData uri="http://schemas.openxmlformats.org/drawingml/2006/table">
            <a:tbl>
              <a:tblPr firstRow="1" bandRow="1">
                <a:tableStyleId>{5C22544A-7EE6-4342-B048-85BDC9FD1C3A}</a:tableStyleId>
              </a:tblPr>
              <a:tblGrid>
                <a:gridCol w="2514602">
                  <a:extLst>
                    <a:ext uri="{9D8B030D-6E8A-4147-A177-3AD203B41FA5}">
                      <a16:colId xmlns:a16="http://schemas.microsoft.com/office/drawing/2014/main" val="2646141263"/>
                    </a:ext>
                  </a:extLst>
                </a:gridCol>
                <a:gridCol w="1430866">
                  <a:extLst>
                    <a:ext uri="{9D8B030D-6E8A-4147-A177-3AD203B41FA5}">
                      <a16:colId xmlns:a16="http://schemas.microsoft.com/office/drawing/2014/main" val="2227028027"/>
                    </a:ext>
                  </a:extLst>
                </a:gridCol>
                <a:gridCol w="1972734">
                  <a:extLst>
                    <a:ext uri="{9D8B030D-6E8A-4147-A177-3AD203B41FA5}">
                      <a16:colId xmlns:a16="http://schemas.microsoft.com/office/drawing/2014/main" val="2835913341"/>
                    </a:ext>
                  </a:extLst>
                </a:gridCol>
                <a:gridCol w="1972734">
                  <a:extLst>
                    <a:ext uri="{9D8B030D-6E8A-4147-A177-3AD203B41FA5}">
                      <a16:colId xmlns:a16="http://schemas.microsoft.com/office/drawing/2014/main" val="3117672813"/>
                    </a:ext>
                  </a:extLst>
                </a:gridCol>
                <a:gridCol w="1972734">
                  <a:extLst>
                    <a:ext uri="{9D8B030D-6E8A-4147-A177-3AD203B41FA5}">
                      <a16:colId xmlns:a16="http://schemas.microsoft.com/office/drawing/2014/main" val="1504202940"/>
                    </a:ext>
                  </a:extLst>
                </a:gridCol>
                <a:gridCol w="1972734">
                  <a:extLst>
                    <a:ext uri="{9D8B030D-6E8A-4147-A177-3AD203B41FA5}">
                      <a16:colId xmlns:a16="http://schemas.microsoft.com/office/drawing/2014/main" val="2489292016"/>
                    </a:ext>
                  </a:extLst>
                </a:gridCol>
                <a:gridCol w="1972734">
                  <a:extLst>
                    <a:ext uri="{9D8B030D-6E8A-4147-A177-3AD203B41FA5}">
                      <a16:colId xmlns:a16="http://schemas.microsoft.com/office/drawing/2014/main" val="1551809645"/>
                    </a:ext>
                  </a:extLst>
                </a:gridCol>
                <a:gridCol w="1972734">
                  <a:extLst>
                    <a:ext uri="{9D8B030D-6E8A-4147-A177-3AD203B41FA5}">
                      <a16:colId xmlns:a16="http://schemas.microsoft.com/office/drawing/2014/main" val="3968317211"/>
                    </a:ext>
                  </a:extLst>
                </a:gridCol>
                <a:gridCol w="1972734">
                  <a:extLst>
                    <a:ext uri="{9D8B030D-6E8A-4147-A177-3AD203B41FA5}">
                      <a16:colId xmlns:a16="http://schemas.microsoft.com/office/drawing/2014/main" val="3819068727"/>
                    </a:ext>
                  </a:extLst>
                </a:gridCol>
              </a:tblGrid>
              <a:tr h="1738199">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10812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636814651"/>
                  </a:ext>
                </a:extLst>
              </a:tr>
              <a:tr h="1143000">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28129624"/>
                  </a:ext>
                </a:extLst>
              </a:tr>
              <a:tr h="1143000">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7162438"/>
                  </a:ext>
                </a:extLst>
              </a:tr>
              <a:tr h="1143000">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150834"/>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50518130"/>
                  </a:ext>
                </a:extLst>
              </a:tr>
            </a:tbl>
          </a:graphicData>
        </a:graphic>
      </p:graphicFrame>
      <p:sp>
        <p:nvSpPr>
          <p:cNvPr id="10" name="Oval 9">
            <a:extLst>
              <a:ext uri="{FF2B5EF4-FFF2-40B4-BE49-F238E27FC236}">
                <a16:creationId xmlns:a16="http://schemas.microsoft.com/office/drawing/2014/main" id="{5B256999-969D-3444-36B3-9125D0C3724E}"/>
              </a:ext>
            </a:extLst>
          </p:cNvPr>
          <p:cNvSpPr/>
          <p:nvPr/>
        </p:nvSpPr>
        <p:spPr>
          <a:xfrm>
            <a:off x="14630400" y="2095500"/>
            <a:ext cx="914609" cy="9144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Pentagon 7">
            <a:extLst>
              <a:ext uri="{FF2B5EF4-FFF2-40B4-BE49-F238E27FC236}">
                <a16:creationId xmlns:a16="http://schemas.microsoft.com/office/drawing/2014/main" id="{168CD7BB-9BCA-FDC9-5173-F2719D29097F}"/>
              </a:ext>
            </a:extLst>
          </p:cNvPr>
          <p:cNvSpPr/>
          <p:nvPr/>
        </p:nvSpPr>
        <p:spPr>
          <a:xfrm>
            <a:off x="14630609" y="3139440"/>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Oval 15">
            <a:extLst>
              <a:ext uri="{FF2B5EF4-FFF2-40B4-BE49-F238E27FC236}">
                <a16:creationId xmlns:a16="http://schemas.microsoft.com/office/drawing/2014/main" id="{5B256999-969D-3444-36B3-9125D0C3724E}"/>
              </a:ext>
            </a:extLst>
          </p:cNvPr>
          <p:cNvSpPr/>
          <p:nvPr/>
        </p:nvSpPr>
        <p:spPr>
          <a:xfrm>
            <a:off x="10668000" y="3139440"/>
            <a:ext cx="914609" cy="9144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Pentagon 7">
            <a:extLst>
              <a:ext uri="{FF2B5EF4-FFF2-40B4-BE49-F238E27FC236}">
                <a16:creationId xmlns:a16="http://schemas.microsoft.com/office/drawing/2014/main" id="{168CD7BB-9BCA-FDC9-5173-F2719D29097F}"/>
              </a:ext>
            </a:extLst>
          </p:cNvPr>
          <p:cNvSpPr/>
          <p:nvPr/>
        </p:nvSpPr>
        <p:spPr>
          <a:xfrm>
            <a:off x="12649200" y="4320959"/>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Pentagon 7">
            <a:extLst>
              <a:ext uri="{FF2B5EF4-FFF2-40B4-BE49-F238E27FC236}">
                <a16:creationId xmlns:a16="http://schemas.microsoft.com/office/drawing/2014/main" id="{168CD7BB-9BCA-FDC9-5173-F2719D29097F}"/>
              </a:ext>
            </a:extLst>
          </p:cNvPr>
          <p:cNvSpPr/>
          <p:nvPr/>
        </p:nvSpPr>
        <p:spPr>
          <a:xfrm>
            <a:off x="12694711" y="5448300"/>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Pentagon 7">
            <a:extLst>
              <a:ext uri="{FF2B5EF4-FFF2-40B4-BE49-F238E27FC236}">
                <a16:creationId xmlns:a16="http://schemas.microsoft.com/office/drawing/2014/main" id="{168CD7BB-9BCA-FDC9-5173-F2719D29097F}"/>
              </a:ext>
            </a:extLst>
          </p:cNvPr>
          <p:cNvSpPr/>
          <p:nvPr/>
        </p:nvSpPr>
        <p:spPr>
          <a:xfrm>
            <a:off x="16535191" y="5448300"/>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Pentagon 7">
            <a:extLst>
              <a:ext uri="{FF2B5EF4-FFF2-40B4-BE49-F238E27FC236}">
                <a16:creationId xmlns:a16="http://schemas.microsoft.com/office/drawing/2014/main" id="{168CD7BB-9BCA-FDC9-5173-F2719D29097F}"/>
              </a:ext>
            </a:extLst>
          </p:cNvPr>
          <p:cNvSpPr/>
          <p:nvPr/>
        </p:nvSpPr>
        <p:spPr>
          <a:xfrm>
            <a:off x="10591799" y="6926580"/>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Elbow 13">
            <a:extLst>
              <a:ext uri="{FF2B5EF4-FFF2-40B4-BE49-F238E27FC236}">
                <a16:creationId xmlns:a16="http://schemas.microsoft.com/office/drawing/2014/main" id="{048A8AD2-CD72-B103-600C-0AAD76105387}"/>
              </a:ext>
            </a:extLst>
          </p:cNvPr>
          <p:cNvCxnSpPr>
            <a:cxnSpLocks/>
            <a:stCxn id="16" idx="0"/>
          </p:cNvCxnSpPr>
          <p:nvPr/>
        </p:nvCxnSpPr>
        <p:spPr>
          <a:xfrm rot="5400000" flipH="1" flipV="1">
            <a:off x="12623014" y="1074549"/>
            <a:ext cx="567182" cy="3562601"/>
          </a:xfrm>
          <a:prstGeom prst="bentConnector2">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Connector: Elbow 13">
            <a:extLst>
              <a:ext uri="{FF2B5EF4-FFF2-40B4-BE49-F238E27FC236}">
                <a16:creationId xmlns:a16="http://schemas.microsoft.com/office/drawing/2014/main" id="{048A8AD2-CD72-B103-600C-0AAD76105387}"/>
              </a:ext>
            </a:extLst>
          </p:cNvPr>
          <p:cNvCxnSpPr>
            <a:cxnSpLocks/>
            <a:stCxn id="17" idx="0"/>
          </p:cNvCxnSpPr>
          <p:nvPr/>
        </p:nvCxnSpPr>
        <p:spPr>
          <a:xfrm rot="5400000" flipH="1" flipV="1">
            <a:off x="13529899" y="3147713"/>
            <a:ext cx="826053" cy="1520441"/>
          </a:xfrm>
          <a:prstGeom prst="bentConnector2">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Connector: Elbow 13">
            <a:extLst>
              <a:ext uri="{FF2B5EF4-FFF2-40B4-BE49-F238E27FC236}">
                <a16:creationId xmlns:a16="http://schemas.microsoft.com/office/drawing/2014/main" id="{048A8AD2-CD72-B103-600C-0AAD76105387}"/>
              </a:ext>
            </a:extLst>
          </p:cNvPr>
          <p:cNvCxnSpPr>
            <a:cxnSpLocks/>
            <a:endCxn id="19" idx="1"/>
          </p:cNvCxnSpPr>
          <p:nvPr/>
        </p:nvCxnSpPr>
        <p:spPr>
          <a:xfrm flipV="1">
            <a:off x="11658810" y="5797569"/>
            <a:ext cx="4876382" cy="1479532"/>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43" name="Connector: Elbow 23">
            <a:extLst>
              <a:ext uri="{FF2B5EF4-FFF2-40B4-BE49-F238E27FC236}">
                <a16:creationId xmlns:a16="http://schemas.microsoft.com/office/drawing/2014/main" id="{21B283C2-5D1F-2C5D-4C98-CEBD646490F9}"/>
              </a:ext>
            </a:extLst>
          </p:cNvPr>
          <p:cNvCxnSpPr>
            <a:cxnSpLocks/>
          </p:cNvCxnSpPr>
          <p:nvPr/>
        </p:nvCxnSpPr>
        <p:spPr>
          <a:xfrm rot="16200000" flipV="1">
            <a:off x="11924296" y="5312977"/>
            <a:ext cx="1226700" cy="157063"/>
          </a:xfrm>
          <a:prstGeom prst="bentConnector3">
            <a:avLst>
              <a:gd name="adj1" fmla="val 50000"/>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5" name="Oval 44">
            <a:extLst>
              <a:ext uri="{FF2B5EF4-FFF2-40B4-BE49-F238E27FC236}">
                <a16:creationId xmlns:a16="http://schemas.microsoft.com/office/drawing/2014/main" id="{5B256999-969D-3444-36B3-9125D0C3724E}"/>
              </a:ext>
            </a:extLst>
          </p:cNvPr>
          <p:cNvSpPr/>
          <p:nvPr/>
        </p:nvSpPr>
        <p:spPr>
          <a:xfrm>
            <a:off x="914400" y="8801100"/>
            <a:ext cx="914609" cy="9144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Pentagon 7">
            <a:extLst>
              <a:ext uri="{FF2B5EF4-FFF2-40B4-BE49-F238E27FC236}">
                <a16:creationId xmlns:a16="http://schemas.microsoft.com/office/drawing/2014/main" id="{168CD7BB-9BCA-FDC9-5173-F2719D29097F}"/>
              </a:ext>
            </a:extLst>
          </p:cNvPr>
          <p:cNvSpPr/>
          <p:nvPr/>
        </p:nvSpPr>
        <p:spPr>
          <a:xfrm>
            <a:off x="9296400" y="8801100"/>
            <a:ext cx="1067009" cy="914400"/>
          </a:xfrm>
          <a:prstGeom prst="pentagon">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endParaRPr kumimoji="0" lang="en-US" sz="32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56C3A860-2C4A-EFBC-691B-2EF19E79D0CB}"/>
              </a:ext>
            </a:extLst>
          </p:cNvPr>
          <p:cNvSpPr txBox="1"/>
          <p:nvPr/>
        </p:nvSpPr>
        <p:spPr>
          <a:xfrm>
            <a:off x="2133600" y="8946059"/>
            <a:ext cx="2362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rPr>
              <a:t>Vần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trắc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56C3A860-2C4A-EFBC-691B-2EF19E79D0CB}"/>
              </a:ext>
            </a:extLst>
          </p:cNvPr>
          <p:cNvSpPr txBox="1"/>
          <p:nvPr/>
        </p:nvSpPr>
        <p:spPr>
          <a:xfrm>
            <a:off x="10668000" y="8946059"/>
            <a:ext cx="350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rPr>
              <a:t>Vần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bằng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8943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D4B93BD-9639-AD08-CD42-66ACF76532C6}"/>
              </a:ext>
            </a:extLst>
          </p:cNvPr>
          <p:cNvGraphicFramePr>
            <a:graphicFrameLocks noGrp="1"/>
          </p:cNvGraphicFramePr>
          <p:nvPr>
            <p:extLst>
              <p:ext uri="{D42A27DB-BD31-4B8C-83A1-F6EECF244321}">
                <p14:modId xmlns:p14="http://schemas.microsoft.com/office/powerpoint/2010/main" val="1014176164"/>
              </p:ext>
            </p:extLst>
          </p:nvPr>
        </p:nvGraphicFramePr>
        <p:xfrm>
          <a:off x="457200" y="243839"/>
          <a:ext cx="17145000" cy="7772400"/>
        </p:xfrm>
        <a:graphic>
          <a:graphicData uri="http://schemas.openxmlformats.org/drawingml/2006/table">
            <a:tbl>
              <a:tblPr firstRow="1" bandRow="1">
                <a:tableStyleId>{5C22544A-7EE6-4342-B048-85BDC9FD1C3A}</a:tableStyleId>
              </a:tblPr>
              <a:tblGrid>
                <a:gridCol w="2143125">
                  <a:extLst>
                    <a:ext uri="{9D8B030D-6E8A-4147-A177-3AD203B41FA5}">
                      <a16:colId xmlns:a16="http://schemas.microsoft.com/office/drawing/2014/main" val="2227028027"/>
                    </a:ext>
                  </a:extLst>
                </a:gridCol>
                <a:gridCol w="2143125">
                  <a:extLst>
                    <a:ext uri="{9D8B030D-6E8A-4147-A177-3AD203B41FA5}">
                      <a16:colId xmlns:a16="http://schemas.microsoft.com/office/drawing/2014/main" val="2835913341"/>
                    </a:ext>
                  </a:extLst>
                </a:gridCol>
                <a:gridCol w="2143125">
                  <a:extLst>
                    <a:ext uri="{9D8B030D-6E8A-4147-A177-3AD203B41FA5}">
                      <a16:colId xmlns:a16="http://schemas.microsoft.com/office/drawing/2014/main" val="3117672813"/>
                    </a:ext>
                  </a:extLst>
                </a:gridCol>
                <a:gridCol w="2143125">
                  <a:extLst>
                    <a:ext uri="{9D8B030D-6E8A-4147-A177-3AD203B41FA5}">
                      <a16:colId xmlns:a16="http://schemas.microsoft.com/office/drawing/2014/main" val="1504202940"/>
                    </a:ext>
                  </a:extLst>
                </a:gridCol>
                <a:gridCol w="2143125">
                  <a:extLst>
                    <a:ext uri="{9D8B030D-6E8A-4147-A177-3AD203B41FA5}">
                      <a16:colId xmlns:a16="http://schemas.microsoft.com/office/drawing/2014/main" val="2489292016"/>
                    </a:ext>
                  </a:extLst>
                </a:gridCol>
                <a:gridCol w="2143125">
                  <a:extLst>
                    <a:ext uri="{9D8B030D-6E8A-4147-A177-3AD203B41FA5}">
                      <a16:colId xmlns:a16="http://schemas.microsoft.com/office/drawing/2014/main" val="1551809645"/>
                    </a:ext>
                  </a:extLst>
                </a:gridCol>
                <a:gridCol w="2143125">
                  <a:extLst>
                    <a:ext uri="{9D8B030D-6E8A-4147-A177-3AD203B41FA5}">
                      <a16:colId xmlns:a16="http://schemas.microsoft.com/office/drawing/2014/main" val="3968317211"/>
                    </a:ext>
                  </a:extLst>
                </a:gridCol>
                <a:gridCol w="2143125">
                  <a:extLst>
                    <a:ext uri="{9D8B030D-6E8A-4147-A177-3AD203B41FA5}">
                      <a16:colId xmlns:a16="http://schemas.microsoft.com/office/drawing/2014/main" val="3819068727"/>
                    </a:ext>
                  </a:extLst>
                </a:gridCol>
              </a:tblGrid>
              <a:tr h="1066800">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990600">
                <a:tc>
                  <a:txBody>
                    <a:bodyPr/>
                    <a:lstStyle/>
                    <a:p>
                      <a:pPr algn="ctr"/>
                      <a:r>
                        <a:rPr lang="en-US" sz="4400" dirty="0" err="1">
                          <a:latin typeface="Times New Roman" panose="02020603050405020304" pitchFamily="18" charset="0"/>
                          <a:cs typeface="Times New Roman" panose="02020603050405020304" pitchFamily="18" charset="0"/>
                        </a:rPr>
                        <a:t>Thửa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trời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đất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nổi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0" dirty="0" err="1">
                          <a:latin typeface="Times New Roman" panose="02020603050405020304" pitchFamily="18" charset="0"/>
                          <a:cs typeface="Times New Roman" panose="02020603050405020304" pitchFamily="18" charset="0"/>
                        </a:rPr>
                        <a:t>cơn</a:t>
                      </a:r>
                      <a:endParaRPr lang="en-US" sz="44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gió</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bụi</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636814651"/>
                  </a:ext>
                </a:extLst>
              </a:tr>
              <a:tr h="838200">
                <a:tc>
                  <a:txBody>
                    <a:bodyPr/>
                    <a:lstStyle/>
                    <a:p>
                      <a:pPr algn="ctr"/>
                      <a:r>
                        <a:rPr lang="en-US" sz="440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má</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hồng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nhiều</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nỗi</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truân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chuyên</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28129624"/>
                  </a:ext>
                </a:extLst>
              </a:tr>
              <a:tr h="933601">
                <a:tc>
                  <a:txBody>
                    <a:bodyPr/>
                    <a:lstStyle/>
                    <a:p>
                      <a:pPr algn="ct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kia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thăm</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thẳm</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tầng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trên</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7162438"/>
                  </a:ext>
                </a:extLst>
              </a:tr>
              <a:tr h="895199">
                <a:tc>
                  <a:txBody>
                    <a:bodyPr/>
                    <a:lstStyle/>
                    <a:p>
                      <a:pPr algn="ctr"/>
                      <a:r>
                        <a:rPr lang="en-US" sz="4400" dirty="0" err="1">
                          <a:latin typeface="Times New Roman" panose="02020603050405020304" pitchFamily="18" charset="0"/>
                          <a:cs typeface="Times New Roman" panose="02020603050405020304" pitchFamily="18" charset="0"/>
                        </a:rPr>
                        <a:t>Vì</a:t>
                      </a:r>
                      <a:r>
                        <a:rPr lang="en-US" sz="4400" baseline="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ai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gây</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dựng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cho</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nên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nỗi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này</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150834"/>
                  </a:ext>
                </a:extLst>
              </a:tr>
              <a:tr h="434550">
                <a:tc>
                  <a:txBody>
                    <a:bodyPr/>
                    <a:lstStyle/>
                    <a:p>
                      <a:pPr algn="ctr"/>
                      <a:r>
                        <a:rPr lang="en-US" sz="4400" dirty="0" err="1">
                          <a:latin typeface="Times New Roman" panose="02020603050405020304" pitchFamily="18" charset="0"/>
                          <a:cs typeface="Times New Roman" panose="02020603050405020304" pitchFamily="18" charset="0"/>
                        </a:rPr>
                        <a:t>Trống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Trường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Thành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lung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bóng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nguyệt</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50518130"/>
                  </a:ext>
                </a:extLst>
              </a:tr>
              <a:tr h="434550">
                <a:tc>
                  <a:txBody>
                    <a:bodyPr/>
                    <a:lstStyle/>
                    <a:p>
                      <a:pPr algn="ctr"/>
                      <a:r>
                        <a:rPr lang="en-US" sz="4400" dirty="0" err="1">
                          <a:latin typeface="Times New Roman" panose="02020603050405020304" pitchFamily="18" charset="0"/>
                          <a:cs typeface="Times New Roman" panose="02020603050405020304" pitchFamily="18" charset="0"/>
                        </a:rPr>
                        <a:t>Khói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Cam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Tuyền</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mờ</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mịt</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thức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mây</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79229139"/>
                  </a:ext>
                </a:extLst>
              </a:tr>
              <a:tr h="434550">
                <a:tc>
                  <a:txBody>
                    <a:bodyPr/>
                    <a:lstStyle/>
                    <a:p>
                      <a:pPr algn="ctr"/>
                      <a:r>
                        <a:rPr lang="en-US" sz="4400" dirty="0" err="1">
                          <a:latin typeface="Times New Roman" panose="02020603050405020304" pitchFamily="18" charset="0"/>
                          <a:cs typeface="Times New Roman" panose="02020603050405020304" pitchFamily="18" charset="0"/>
                        </a:rPr>
                        <a:t>Chín</a:t>
                      </a:r>
                      <a:r>
                        <a:rPr lang="en-US" sz="4400" baseline="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tầng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gươm</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báu</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0" dirty="0" err="1">
                          <a:latin typeface="Times New Roman" panose="02020603050405020304" pitchFamily="18" charset="0"/>
                          <a:cs typeface="Times New Roman" panose="02020603050405020304" pitchFamily="18" charset="0"/>
                        </a:rPr>
                        <a:t>trao</a:t>
                      </a:r>
                      <a:endParaRPr lang="en-US" sz="44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tay</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006402962"/>
                  </a:ext>
                </a:extLst>
              </a:tr>
              <a:tr h="434550">
                <a:tc>
                  <a:txBody>
                    <a:bodyPr/>
                    <a:lstStyle/>
                    <a:p>
                      <a:pPr algn="ctr"/>
                      <a:r>
                        <a:rPr lang="en-US" sz="4400" dirty="0" err="1">
                          <a:latin typeface="Times New Roman" panose="02020603050405020304" pitchFamily="18" charset="0"/>
                          <a:cs typeface="Times New Roman" panose="02020603050405020304" pitchFamily="18" charset="0"/>
                        </a:rPr>
                        <a:t>Nửa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đêm</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truyền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0" dirty="0" err="1">
                          <a:latin typeface="Times New Roman" panose="02020603050405020304" pitchFamily="18" charset="0"/>
                          <a:cs typeface="Times New Roman" panose="02020603050405020304" pitchFamily="18" charset="0"/>
                        </a:rPr>
                        <a:t>chờ</a:t>
                      </a:r>
                      <a:endParaRPr lang="en-US" sz="44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ngày</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xuất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chinh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4F6"/>
                    </a:solidFill>
                  </a:tcPr>
                </a:tc>
                <a:extLst>
                  <a:ext uri="{0D108BD9-81ED-4DB2-BD59-A6C34878D82A}">
                    <a16:rowId xmlns:a16="http://schemas.microsoft.com/office/drawing/2014/main" val="575677137"/>
                  </a:ext>
                </a:extLst>
              </a:tr>
            </a:tbl>
          </a:graphicData>
        </a:graphic>
      </p:graphicFrame>
      <p:cxnSp>
        <p:nvCxnSpPr>
          <p:cNvPr id="7" name="Straight Arrow Connector 6">
            <a:extLst>
              <a:ext uri="{FF2B5EF4-FFF2-40B4-BE49-F238E27FC236}">
                <a16:creationId xmlns:a16="http://schemas.microsoft.com/office/drawing/2014/main" id="{7D31831C-BE82-32EB-7E60-7383F427D521}"/>
              </a:ext>
            </a:extLst>
          </p:cNvPr>
          <p:cNvCxnSpPr>
            <a:cxnSpLocks/>
          </p:cNvCxnSpPr>
          <p:nvPr/>
        </p:nvCxnSpPr>
        <p:spPr>
          <a:xfrm flipV="1">
            <a:off x="10629900" y="1952625"/>
            <a:ext cx="3276600" cy="872489"/>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01DC976-2ADF-82CF-974A-C49F42C17F56}"/>
              </a:ext>
            </a:extLst>
          </p:cNvPr>
          <p:cNvCxnSpPr>
            <a:cxnSpLocks/>
          </p:cNvCxnSpPr>
          <p:nvPr/>
        </p:nvCxnSpPr>
        <p:spPr>
          <a:xfrm flipV="1">
            <a:off x="12664440" y="3009900"/>
            <a:ext cx="822960" cy="522008"/>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9210744E-E0E0-EF1B-92D2-005B4C6D9C59}"/>
              </a:ext>
            </a:extLst>
          </p:cNvPr>
          <p:cNvCxnSpPr>
            <a:cxnSpLocks/>
          </p:cNvCxnSpPr>
          <p:nvPr/>
        </p:nvCxnSpPr>
        <p:spPr>
          <a:xfrm flipV="1">
            <a:off x="11582400" y="3700442"/>
            <a:ext cx="0" cy="859193"/>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914BA494-BDF7-CE9E-DB58-9966AB919951}"/>
              </a:ext>
            </a:extLst>
          </p:cNvPr>
          <p:cNvCxnSpPr>
            <a:cxnSpLocks/>
          </p:cNvCxnSpPr>
          <p:nvPr/>
        </p:nvCxnSpPr>
        <p:spPr>
          <a:xfrm flipV="1">
            <a:off x="10629900" y="4724379"/>
            <a:ext cx="5372100" cy="495321"/>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7D31831C-BE82-32EB-7E60-7383F427D521}"/>
              </a:ext>
            </a:extLst>
          </p:cNvPr>
          <p:cNvCxnSpPr>
            <a:cxnSpLocks/>
          </p:cNvCxnSpPr>
          <p:nvPr/>
        </p:nvCxnSpPr>
        <p:spPr>
          <a:xfrm flipV="1">
            <a:off x="10629900" y="5539683"/>
            <a:ext cx="3009900" cy="518217"/>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201DC976-2ADF-82CF-974A-C49F42C17F56}"/>
              </a:ext>
            </a:extLst>
          </p:cNvPr>
          <p:cNvCxnSpPr>
            <a:cxnSpLocks/>
          </p:cNvCxnSpPr>
          <p:nvPr/>
        </p:nvCxnSpPr>
        <p:spPr>
          <a:xfrm flipV="1">
            <a:off x="12664440" y="6215996"/>
            <a:ext cx="975360" cy="655357"/>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210744E-E0E0-EF1B-92D2-005B4C6D9C59}"/>
              </a:ext>
            </a:extLst>
          </p:cNvPr>
          <p:cNvCxnSpPr>
            <a:cxnSpLocks/>
          </p:cNvCxnSpPr>
          <p:nvPr/>
        </p:nvCxnSpPr>
        <p:spPr>
          <a:xfrm flipV="1">
            <a:off x="11582400" y="6896100"/>
            <a:ext cx="0" cy="859193"/>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002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D4B93BD-9639-AD08-CD42-66ACF76532C6}"/>
              </a:ext>
            </a:extLst>
          </p:cNvPr>
          <p:cNvGraphicFramePr>
            <a:graphicFrameLocks noGrp="1"/>
          </p:cNvGraphicFramePr>
          <p:nvPr>
            <p:extLst>
              <p:ext uri="{D42A27DB-BD31-4B8C-83A1-F6EECF244321}">
                <p14:modId xmlns:p14="http://schemas.microsoft.com/office/powerpoint/2010/main" val="1398038513"/>
              </p:ext>
            </p:extLst>
          </p:nvPr>
        </p:nvGraphicFramePr>
        <p:xfrm>
          <a:off x="304798" y="266700"/>
          <a:ext cx="17754606" cy="8819998"/>
        </p:xfrm>
        <a:graphic>
          <a:graphicData uri="http://schemas.openxmlformats.org/drawingml/2006/table">
            <a:tbl>
              <a:tblPr firstRow="1" bandRow="1">
                <a:tableStyleId>{5C22544A-7EE6-4342-B048-85BDC9FD1C3A}</a:tableStyleId>
              </a:tblPr>
              <a:tblGrid>
                <a:gridCol w="1972734">
                  <a:extLst>
                    <a:ext uri="{9D8B030D-6E8A-4147-A177-3AD203B41FA5}">
                      <a16:colId xmlns:a16="http://schemas.microsoft.com/office/drawing/2014/main" val="2646141263"/>
                    </a:ext>
                  </a:extLst>
                </a:gridCol>
                <a:gridCol w="1972734">
                  <a:extLst>
                    <a:ext uri="{9D8B030D-6E8A-4147-A177-3AD203B41FA5}">
                      <a16:colId xmlns:a16="http://schemas.microsoft.com/office/drawing/2014/main" val="2227028027"/>
                    </a:ext>
                  </a:extLst>
                </a:gridCol>
                <a:gridCol w="1972734">
                  <a:extLst>
                    <a:ext uri="{9D8B030D-6E8A-4147-A177-3AD203B41FA5}">
                      <a16:colId xmlns:a16="http://schemas.microsoft.com/office/drawing/2014/main" val="2835913341"/>
                    </a:ext>
                  </a:extLst>
                </a:gridCol>
                <a:gridCol w="1972734">
                  <a:extLst>
                    <a:ext uri="{9D8B030D-6E8A-4147-A177-3AD203B41FA5}">
                      <a16:colId xmlns:a16="http://schemas.microsoft.com/office/drawing/2014/main" val="3117672813"/>
                    </a:ext>
                  </a:extLst>
                </a:gridCol>
                <a:gridCol w="1972734">
                  <a:extLst>
                    <a:ext uri="{9D8B030D-6E8A-4147-A177-3AD203B41FA5}">
                      <a16:colId xmlns:a16="http://schemas.microsoft.com/office/drawing/2014/main" val="1504202940"/>
                    </a:ext>
                  </a:extLst>
                </a:gridCol>
                <a:gridCol w="1972734">
                  <a:extLst>
                    <a:ext uri="{9D8B030D-6E8A-4147-A177-3AD203B41FA5}">
                      <a16:colId xmlns:a16="http://schemas.microsoft.com/office/drawing/2014/main" val="2489292016"/>
                    </a:ext>
                  </a:extLst>
                </a:gridCol>
                <a:gridCol w="1972734">
                  <a:extLst>
                    <a:ext uri="{9D8B030D-6E8A-4147-A177-3AD203B41FA5}">
                      <a16:colId xmlns:a16="http://schemas.microsoft.com/office/drawing/2014/main" val="1551809645"/>
                    </a:ext>
                  </a:extLst>
                </a:gridCol>
                <a:gridCol w="1972734">
                  <a:extLst>
                    <a:ext uri="{9D8B030D-6E8A-4147-A177-3AD203B41FA5}">
                      <a16:colId xmlns:a16="http://schemas.microsoft.com/office/drawing/2014/main" val="3968317211"/>
                    </a:ext>
                  </a:extLst>
                </a:gridCol>
                <a:gridCol w="1972734">
                  <a:extLst>
                    <a:ext uri="{9D8B030D-6E8A-4147-A177-3AD203B41FA5}">
                      <a16:colId xmlns:a16="http://schemas.microsoft.com/office/drawing/2014/main" val="3819068727"/>
                    </a:ext>
                  </a:extLst>
                </a:gridCol>
              </a:tblGrid>
              <a:tr h="1738199">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Đầm</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nẻo</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0" dirty="0" err="1">
                          <a:latin typeface="Times New Roman" panose="02020603050405020304" pitchFamily="18" charset="0"/>
                          <a:cs typeface="Times New Roman" panose="02020603050405020304" pitchFamily="18" charset="0"/>
                        </a:rPr>
                        <a:t>đồi</a:t>
                      </a:r>
                      <a:endParaRPr lang="en-US" sz="44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xuống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636814651"/>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Bóng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rụng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bóng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tà</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dương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28129624"/>
                  </a:ext>
                </a:extLst>
              </a:tr>
              <a:tr h="9336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Hoa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xuân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rơi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với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bóng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dương</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7162438"/>
                  </a:ext>
                </a:extLst>
              </a:tr>
              <a:tr h="933601">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trong</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a:latin typeface="Times New Roman" panose="02020603050405020304" pitchFamily="18" charset="0"/>
                          <a:cs typeface="Times New Roman" panose="02020603050405020304" pitchFamily="18" charset="0"/>
                        </a:rPr>
                        <a:t>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khách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150834"/>
                  </a:ext>
                </a:extLst>
              </a:tr>
              <a:tr h="1738199">
                <a:tc>
                  <a:txBody>
                    <a:bodyPr/>
                    <a:lstStyle/>
                    <a:p>
                      <a:pPr algn="ct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Rơi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hoa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hết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mưa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còn</a:t>
                      </a:r>
                      <a:endParaRPr lang="en-US" sz="4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rả</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dirty="0" err="1">
                          <a:latin typeface="Times New Roman" panose="02020603050405020304" pitchFamily="18" charset="0"/>
                          <a:cs typeface="Times New Roman" panose="02020603050405020304" pitchFamily="18" charset="0"/>
                        </a:rPr>
                        <a:t>rích</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50518130"/>
                  </a:ext>
                </a:extLst>
              </a:tr>
            </a:tbl>
          </a:graphicData>
        </a:graphic>
      </p:graphicFrame>
      <p:cxnSp>
        <p:nvCxnSpPr>
          <p:cNvPr id="7" name="Straight Arrow Connector 6">
            <a:extLst>
              <a:ext uri="{FF2B5EF4-FFF2-40B4-BE49-F238E27FC236}">
                <a16:creationId xmlns:a16="http://schemas.microsoft.com/office/drawing/2014/main" id="{7D31831C-BE82-32EB-7E60-7383F427D521}"/>
              </a:ext>
            </a:extLst>
          </p:cNvPr>
          <p:cNvCxnSpPr>
            <a:cxnSpLocks/>
          </p:cNvCxnSpPr>
          <p:nvPr/>
        </p:nvCxnSpPr>
        <p:spPr>
          <a:xfrm flipV="1">
            <a:off x="11658600" y="3162300"/>
            <a:ext cx="3657600" cy="1219199"/>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01DC976-2ADF-82CF-974A-C49F42C17F56}"/>
              </a:ext>
            </a:extLst>
          </p:cNvPr>
          <p:cNvCxnSpPr>
            <a:cxnSpLocks/>
          </p:cNvCxnSpPr>
          <p:nvPr/>
        </p:nvCxnSpPr>
        <p:spPr>
          <a:xfrm flipV="1">
            <a:off x="13258800" y="4876799"/>
            <a:ext cx="1143000" cy="706794"/>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9210744E-E0E0-EF1B-92D2-005B4C6D9C59}"/>
              </a:ext>
            </a:extLst>
          </p:cNvPr>
          <p:cNvCxnSpPr>
            <a:cxnSpLocks/>
          </p:cNvCxnSpPr>
          <p:nvPr/>
        </p:nvCxnSpPr>
        <p:spPr>
          <a:xfrm flipV="1">
            <a:off x="12268200" y="5905499"/>
            <a:ext cx="0" cy="859193"/>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914BA494-BDF7-CE9E-DB58-9966AB919951}"/>
              </a:ext>
            </a:extLst>
          </p:cNvPr>
          <p:cNvCxnSpPr>
            <a:cxnSpLocks/>
          </p:cNvCxnSpPr>
          <p:nvPr/>
        </p:nvCxnSpPr>
        <p:spPr>
          <a:xfrm flipV="1">
            <a:off x="11752997" y="7277099"/>
            <a:ext cx="4648200" cy="685800"/>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21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EE821-6E3B-D8B3-32A2-B447736D9A92}"/>
              </a:ext>
            </a:extLst>
          </p:cNvPr>
          <p:cNvSpPr txBox="1"/>
          <p:nvPr/>
        </p:nvSpPr>
        <p:spPr>
          <a:xfrm>
            <a:off x="6200775" y="1333500"/>
            <a:ext cx="11830050" cy="267765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trí</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buộc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200" baseline="0" dirty="0">
                <a:solidFill>
                  <a:prstClr val="black"/>
                </a:solidFill>
                <a:latin typeface="Times New Roman" panose="02020603050405020304" pitchFamily="18" charset="0"/>
                <a:cs typeface="Times New Roman" panose="02020603050405020304" pitchFamily="18" charset="0"/>
              </a:rPr>
              <a:t>- </a:t>
            </a:r>
            <a:r>
              <a:rPr lang="en-US" sz="4200" baseline="0" dirty="0" err="1">
                <a:solidFill>
                  <a:prstClr val="black"/>
                </a:solidFill>
                <a:latin typeface="Times New Roman" panose="02020603050405020304" pitchFamily="18" charset="0"/>
                <a:cs typeface="Times New Roman" panose="02020603050405020304" pitchFamily="18" charset="0"/>
              </a:rPr>
              <a:t>Cặp</a:t>
            </a:r>
            <a:r>
              <a:rPr lang="en-US" sz="4200" baseline="0" dirty="0">
                <a:solidFill>
                  <a:prstClr val="black"/>
                </a:solidFill>
                <a:latin typeface="Times New Roman" panose="02020603050405020304" pitchFamily="18" charset="0"/>
                <a:cs typeface="Times New Roman" panose="02020603050405020304" pitchFamily="18" charset="0"/>
              </a:rPr>
              <a:t> </a:t>
            </a:r>
            <a:r>
              <a:rPr lang="en-US" sz="4200" baseline="0" dirty="0" err="1">
                <a:solidFill>
                  <a:prstClr val="black"/>
                </a:solidFill>
                <a:latin typeface="Times New Roman" panose="02020603050405020304" pitchFamily="18" charset="0"/>
                <a:cs typeface="Times New Roman" panose="02020603050405020304" pitchFamily="18" charset="0"/>
              </a:rPr>
              <a:t>lục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tuân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xứng</a:t>
            </a:r>
            <a:r>
              <a:rPr lang="en-US" sz="4200" dirty="0">
                <a:solidFill>
                  <a:prstClr val="black"/>
                </a:solidFill>
                <a:latin typeface="Times New Roman" panose="02020603050405020304" pitchFamily="18" charset="0"/>
                <a:cs typeface="Times New Roman" panose="02020603050405020304" pitchFamily="18" charset="0"/>
              </a:rPr>
              <a:t> B-T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định</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2770A856-6BDA-A602-4FC7-8D2E83B608E2}"/>
              </a:ext>
            </a:extLst>
          </p:cNvPr>
          <p:cNvGraphicFramePr>
            <a:graphicFrameLocks noGrp="1"/>
          </p:cNvGraphicFramePr>
          <p:nvPr>
            <p:extLst>
              <p:ext uri="{D42A27DB-BD31-4B8C-83A1-F6EECF244321}">
                <p14:modId xmlns:p14="http://schemas.microsoft.com/office/powerpoint/2010/main" val="1341724882"/>
              </p:ext>
            </p:extLst>
          </p:nvPr>
        </p:nvGraphicFramePr>
        <p:xfrm>
          <a:off x="495297" y="4259940"/>
          <a:ext cx="17106903" cy="5379360"/>
        </p:xfrm>
        <a:graphic>
          <a:graphicData uri="http://schemas.openxmlformats.org/drawingml/2006/table">
            <a:tbl>
              <a:tblPr firstRow="1" bandRow="1">
                <a:tableStyleId>{5C22544A-7EE6-4342-B048-85BDC9FD1C3A}</a:tableStyleId>
              </a:tblPr>
              <a:tblGrid>
                <a:gridCol w="2901393">
                  <a:extLst>
                    <a:ext uri="{9D8B030D-6E8A-4147-A177-3AD203B41FA5}">
                      <a16:colId xmlns:a16="http://schemas.microsoft.com/office/drawing/2014/main" val="2646141263"/>
                    </a:ext>
                  </a:extLst>
                </a:gridCol>
                <a:gridCol w="900141">
                  <a:extLst>
                    <a:ext uri="{9D8B030D-6E8A-4147-A177-3AD203B41FA5}">
                      <a16:colId xmlns:a16="http://schemas.microsoft.com/office/drawing/2014/main" val="2227028027"/>
                    </a:ext>
                  </a:extLst>
                </a:gridCol>
                <a:gridCol w="1900767">
                  <a:extLst>
                    <a:ext uri="{9D8B030D-6E8A-4147-A177-3AD203B41FA5}">
                      <a16:colId xmlns:a16="http://schemas.microsoft.com/office/drawing/2014/main" val="2835913341"/>
                    </a:ext>
                  </a:extLst>
                </a:gridCol>
                <a:gridCol w="1900767">
                  <a:extLst>
                    <a:ext uri="{9D8B030D-6E8A-4147-A177-3AD203B41FA5}">
                      <a16:colId xmlns:a16="http://schemas.microsoft.com/office/drawing/2014/main" val="3117672813"/>
                    </a:ext>
                  </a:extLst>
                </a:gridCol>
                <a:gridCol w="1900767">
                  <a:extLst>
                    <a:ext uri="{9D8B030D-6E8A-4147-A177-3AD203B41FA5}">
                      <a16:colId xmlns:a16="http://schemas.microsoft.com/office/drawing/2014/main" val="1504202940"/>
                    </a:ext>
                  </a:extLst>
                </a:gridCol>
                <a:gridCol w="1900767">
                  <a:extLst>
                    <a:ext uri="{9D8B030D-6E8A-4147-A177-3AD203B41FA5}">
                      <a16:colId xmlns:a16="http://schemas.microsoft.com/office/drawing/2014/main" val="2489292016"/>
                    </a:ext>
                  </a:extLst>
                </a:gridCol>
                <a:gridCol w="1900767">
                  <a:extLst>
                    <a:ext uri="{9D8B030D-6E8A-4147-A177-3AD203B41FA5}">
                      <a16:colId xmlns:a16="http://schemas.microsoft.com/office/drawing/2014/main" val="1551809645"/>
                    </a:ext>
                  </a:extLst>
                </a:gridCol>
                <a:gridCol w="1900767">
                  <a:extLst>
                    <a:ext uri="{9D8B030D-6E8A-4147-A177-3AD203B41FA5}">
                      <a16:colId xmlns:a16="http://schemas.microsoft.com/office/drawing/2014/main" val="3968317211"/>
                    </a:ext>
                  </a:extLst>
                </a:gridCol>
                <a:gridCol w="1900767">
                  <a:extLst>
                    <a:ext uri="{9D8B030D-6E8A-4147-A177-3AD203B41FA5}">
                      <a16:colId xmlns:a16="http://schemas.microsoft.com/office/drawing/2014/main" val="3819068727"/>
                    </a:ext>
                  </a:extLst>
                </a:gridCol>
              </a:tblGrid>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4400" dirty="0">
                          <a:solidFill>
                            <a:schemeClr val="tx1"/>
                          </a:solidFill>
                          <a:latin typeface="Times New Roman" panose="02020603050405020304" pitchFamily="18" charset="0"/>
                          <a:cs typeface="Times New Roman" panose="020206030504050203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thất</a:t>
                      </a:r>
                      <a:r>
                        <a:rPr lang="en-US" sz="4400" dirty="0">
                          <a:solidFill>
                            <a:schemeClr val="tx1"/>
                          </a:solidFill>
                          <a:latin typeface="Times New Roman" panose="02020603050405020304" pitchFamily="18" charset="0"/>
                          <a:cs typeface="Times New Roman" panose="02020603050405020304" pitchFamily="18"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thất</a:t>
                      </a:r>
                      <a:r>
                        <a:rPr lang="en-US" sz="4400" dirty="0">
                          <a:solidFill>
                            <a:schemeClr val="tx1"/>
                          </a:solidFill>
                          <a:latin typeface="Times New Roman" panose="02020603050405020304" pitchFamily="18" charset="0"/>
                          <a:cs typeface="Times New Roman" panose="02020603050405020304" pitchFamily="18" charset="0"/>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6814651"/>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lục</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8129624"/>
                  </a:ext>
                </a:extLst>
              </a:tr>
              <a:tr h="107587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bát</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400" b="1" dirty="0">
                          <a:solidFill>
                            <a:schemeClr val="tx1"/>
                          </a:solidFill>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162438"/>
                  </a:ext>
                </a:extLst>
              </a:tr>
            </a:tbl>
          </a:graphicData>
        </a:graphic>
      </p:graphicFrame>
      <p:pic>
        <p:nvPicPr>
          <p:cNvPr id="5" name="Picture 4">
            <a:extLst>
              <a:ext uri="{FF2B5EF4-FFF2-40B4-BE49-F238E27FC236}">
                <a16:creationId xmlns:a16="http://schemas.microsoft.com/office/drawing/2014/main" id="{E820BBC8-90C1-0DBE-A2D7-948FC394641C}"/>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2298021"/>
            <a:ext cx="7315834" cy="2060627"/>
          </a:xfrm>
          <a:prstGeom prst="rect">
            <a:avLst/>
          </a:prstGeom>
        </p:spPr>
      </p:pic>
      <p:sp>
        <p:nvSpPr>
          <p:cNvPr id="6" name="TextBox 5">
            <a:extLst>
              <a:ext uri="{FF2B5EF4-FFF2-40B4-BE49-F238E27FC236}">
                <a16:creationId xmlns:a16="http://schemas.microsoft.com/office/drawing/2014/main" id="{3E1BDAD6-09E3-E1ED-C39C-341B5D48807C}"/>
              </a:ext>
            </a:extLst>
          </p:cNvPr>
          <p:cNvSpPr txBox="1"/>
          <p:nvPr/>
        </p:nvSpPr>
        <p:spPr>
          <a:xfrm>
            <a:off x="2362200" y="2128227"/>
            <a:ext cx="4191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5711A60-C348-7AF7-2375-A3DCB8D154F4}"/>
              </a:ext>
            </a:extLst>
          </p:cNvPr>
          <p:cNvSpPr txBox="1"/>
          <p:nvPr/>
        </p:nvSpPr>
        <p:spPr>
          <a:xfrm>
            <a:off x="1295400" y="800100"/>
            <a:ext cx="1082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0">
            <a:extLst>
              <a:ext uri="{FF2B5EF4-FFF2-40B4-BE49-F238E27FC236}">
                <a16:creationId xmlns:a16="http://schemas.microsoft.com/office/drawing/2014/main" id="{8C449C2A-9D91-13B1-C0E5-46FD5BBA2BEF}"/>
              </a:ext>
            </a:extLst>
          </p:cNvPr>
          <p:cNvSpPr/>
          <p:nvPr/>
        </p:nvSpPr>
        <p:spPr>
          <a:xfrm>
            <a:off x="16078200" y="-872234"/>
            <a:ext cx="2791364" cy="2205734"/>
          </a:xfrm>
          <a:custGeom>
            <a:avLst/>
            <a:gdLst/>
            <a:ahLst/>
            <a:cxnLst/>
            <a:rect l="l" t="t" r="r" b="b"/>
            <a:pathLst>
              <a:path w="4744528" h="4114800">
                <a:moveTo>
                  <a:pt x="0" y="0"/>
                </a:moveTo>
                <a:lnTo>
                  <a:pt x="4744529" y="0"/>
                </a:lnTo>
                <a:lnTo>
                  <a:pt x="4744529"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0667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8FA8D0-7689-9E18-2089-E69C8DE50B21}"/>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752600" y="2288786"/>
            <a:ext cx="7315834" cy="2060627"/>
          </a:xfrm>
          <a:prstGeom prst="rect">
            <a:avLst/>
          </a:prstGeom>
        </p:spPr>
      </p:pic>
      <p:sp>
        <p:nvSpPr>
          <p:cNvPr id="6" name="TextBox 5">
            <a:extLst>
              <a:ext uri="{FF2B5EF4-FFF2-40B4-BE49-F238E27FC236}">
                <a16:creationId xmlns:a16="http://schemas.microsoft.com/office/drawing/2014/main" id="{6B386D6B-2291-0674-9132-4DAA52D2573E}"/>
              </a:ext>
            </a:extLst>
          </p:cNvPr>
          <p:cNvSpPr txBox="1"/>
          <p:nvPr/>
        </p:nvSpPr>
        <p:spPr>
          <a:xfrm>
            <a:off x="2362200" y="2128227"/>
            <a:ext cx="4191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1314BEE-E124-4238-D9E4-69EEC1658DAB}"/>
              </a:ext>
            </a:extLst>
          </p:cNvPr>
          <p:cNvSpPr txBox="1"/>
          <p:nvPr/>
        </p:nvSpPr>
        <p:spPr>
          <a:xfrm>
            <a:off x="1295400" y="800100"/>
            <a:ext cx="1082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2209800" y="3655013"/>
            <a:ext cx="14782800" cy="4832092"/>
          </a:xfrm>
          <a:prstGeom prst="rect">
            <a:avLst/>
          </a:prstGeom>
          <a:noFill/>
        </p:spPr>
        <p:txBody>
          <a:bodyPr wrap="square" rtlCol="0">
            <a:spAutoFit/>
          </a:bodyPr>
          <a:lstStyle/>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Hai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lẻ</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3/4 </a:t>
            </a:r>
          </a:p>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linh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hơn</a:t>
            </a:r>
            <a:r>
              <a:rPr lang="en-US" altLang="en-US" sz="4400"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2/2/2 </a:t>
            </a:r>
          </a:p>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2/2/2/2</a:t>
            </a:r>
            <a:endParaRPr lang="en-US" altLang="en-US" sz="40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id="{59233D9D-0867-AA9C-55A1-A06ACABDC7C0}"/>
              </a:ext>
            </a:extLst>
          </p:cNvPr>
          <p:cNvSpPr/>
          <p:nvPr/>
        </p:nvSpPr>
        <p:spPr>
          <a:xfrm>
            <a:off x="14401800" y="7200900"/>
            <a:ext cx="5815972" cy="41148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5"/>
            <a:stretch>
              <a:fillRect/>
            </a:stretch>
          </a:blipFill>
        </p:spPr>
        <p:txBody>
          <a:bodyPr/>
          <a:lstStyle/>
          <a:p>
            <a:endParaRPr lang="en-US"/>
          </a:p>
        </p:txBody>
      </p:sp>
      <p:sp>
        <p:nvSpPr>
          <p:cNvPr id="9" name="Freeform 7">
            <a:extLst>
              <a:ext uri="{FF2B5EF4-FFF2-40B4-BE49-F238E27FC236}">
                <a16:creationId xmlns:a16="http://schemas.microsoft.com/office/drawing/2014/main" id="{448FD6D0-23FA-8A8B-D1E0-6F945170E41E}"/>
              </a:ext>
            </a:extLst>
          </p:cNvPr>
          <p:cNvSpPr/>
          <p:nvPr/>
        </p:nvSpPr>
        <p:spPr>
          <a:xfrm rot="10800000">
            <a:off x="14935200" y="-2705100"/>
            <a:ext cx="3801046" cy="4114800"/>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492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38200" y="342900"/>
            <a:ext cx="14379063" cy="10287000"/>
          </a:xfrm>
          <a:prstGeom prst="rect">
            <a:avLst/>
          </a:prstGeom>
        </p:spPr>
      </p:pic>
      <p:sp>
        <p:nvSpPr>
          <p:cNvPr id="11" name="Freeform 3">
            <a:extLst>
              <a:ext uri="{FF2B5EF4-FFF2-40B4-BE49-F238E27FC236}">
                <a16:creationId xmlns:a16="http://schemas.microsoft.com/office/drawing/2014/main" id="{68D7AC61-8DE9-3C17-3763-1FA10FE42B69}"/>
              </a:ext>
            </a:extLst>
          </p:cNvPr>
          <p:cNvSpPr/>
          <p:nvPr/>
        </p:nvSpPr>
        <p:spPr>
          <a:xfrm>
            <a:off x="15880326" y="7277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stretch>
              <a:fillRect/>
            </a:stretch>
          </a:blipFill>
        </p:spPr>
        <p:txBody>
          <a:bodyPr/>
          <a:lstStyle/>
          <a:p>
            <a:endParaRPr lang="en-US"/>
          </a:p>
        </p:txBody>
      </p:sp>
      <p:sp>
        <p:nvSpPr>
          <p:cNvPr id="12" name="Freeform 4">
            <a:extLst>
              <a:ext uri="{FF2B5EF4-FFF2-40B4-BE49-F238E27FC236}">
                <a16:creationId xmlns:a16="http://schemas.microsoft.com/office/drawing/2014/main" id="{FFC47AE8-E625-05B2-B9AB-F17F8D9FBE35}"/>
              </a:ext>
            </a:extLst>
          </p:cNvPr>
          <p:cNvSpPr/>
          <p:nvPr/>
        </p:nvSpPr>
        <p:spPr>
          <a:xfrm>
            <a:off x="14554200" y="62865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txBody>
          <a:bodyPr/>
          <a:lstStyle/>
          <a:p>
            <a:endParaRPr lang="en-US"/>
          </a:p>
        </p:txBody>
      </p:sp>
      <p:sp>
        <p:nvSpPr>
          <p:cNvPr id="13" name="Rectangle 12"/>
          <p:cNvSpPr/>
          <p:nvPr/>
        </p:nvSpPr>
        <p:spPr>
          <a:xfrm>
            <a:off x="1127636" y="1257300"/>
            <a:ext cx="13807564" cy="6863417"/>
          </a:xfrm>
          <a:prstGeom prst="rect">
            <a:avLst/>
          </a:prstGeom>
        </p:spPr>
        <p:txBody>
          <a:bodyPr wrap="square">
            <a:spAutoFit/>
          </a:bodyPr>
          <a:lstStyle/>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Thuở</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trời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đất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nổi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cơn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gió</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bụi</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Khách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má</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hồng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nhiều</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nỗi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truân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chuyên</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Xanh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kia</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thăm</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thẳm</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tầng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trên</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Vì</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ai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gây</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dựng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cho</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nên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nỗi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này</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Trống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Trường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Thành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lung lay </a:t>
            </a:r>
            <a:r>
              <a:rPr lang="en-US" altLang="en-US" sz="4400" i="1" dirty="0" err="1">
                <a:solidFill>
                  <a:srgbClr val="000000"/>
                </a:solidFill>
                <a:latin typeface="Times New Roman" panose="02020603050405020304" pitchFamily="18" charset="0"/>
                <a:cs typeface="Times New Roman" panose="02020603050405020304" pitchFamily="18" charset="0"/>
              </a:rPr>
              <a:t>bóng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nguyệt</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Khói</a:t>
            </a:r>
            <a:r>
              <a:rPr lang="en-US" altLang="en-US" sz="4400" i="1" dirty="0">
                <a:solidFill>
                  <a:srgbClr val="000000"/>
                </a:solidFill>
                <a:latin typeface="Times New Roman" panose="02020603050405020304" pitchFamily="18" charset="0"/>
                <a:cs typeface="Times New Roman" panose="02020603050405020304" pitchFamily="18" charset="0"/>
              </a:rPr>
              <a:t> Cam </a:t>
            </a:r>
            <a:r>
              <a:rPr lang="en-US" altLang="en-US" sz="4400" i="1" dirty="0" err="1">
                <a:solidFill>
                  <a:srgbClr val="000000"/>
                </a:solidFill>
                <a:latin typeface="Times New Roman" panose="02020603050405020304" pitchFamily="18" charset="0"/>
                <a:cs typeface="Times New Roman" panose="02020603050405020304" pitchFamily="18" charset="0"/>
              </a:rPr>
              <a:t>Tuyền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mờ</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mịt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thức</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mây</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Chín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tầng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gươm</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báu</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trao</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tay</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400" i="1" dirty="0" err="1">
                <a:solidFill>
                  <a:srgbClr val="000000"/>
                </a:solidFill>
                <a:latin typeface="Times New Roman" panose="02020603050405020304" pitchFamily="18" charset="0"/>
                <a:cs typeface="Times New Roman" panose="02020603050405020304" pitchFamily="18" charset="0"/>
              </a:rPr>
              <a:t>Nửa</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đêm</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truyền</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hịch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định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ngày</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FF0000"/>
                </a:solidFill>
                <a:latin typeface="Times New Roman" panose="02020603050405020304" pitchFamily="18" charset="0"/>
                <a:cs typeface="Times New Roman" panose="02020603050405020304" pitchFamily="18" charset="0"/>
              </a:rPr>
              <a: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xuất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chinh</a:t>
            </a:r>
            <a:endParaRPr lang="en-US" altLang="en-US" sz="4400" dirty="0">
              <a:solidFill>
                <a:prstClr val="black"/>
              </a:solidFill>
              <a:latin typeface="Times New Roman" panose="02020603050405020304" pitchFamily="18" charset="0"/>
              <a:cs typeface="Times New Roman" panose="02020603050405020304" pitchFamily="18" charset="0"/>
            </a:endParaRPr>
          </a:p>
          <a:p>
            <a:pPr lvl="0" algn="r"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a:t>
            </a:r>
            <a:r>
              <a:rPr lang="en-US" altLang="en-US" sz="4400" i="1" dirty="0" err="1">
                <a:solidFill>
                  <a:srgbClr val="000000"/>
                </a:solidFill>
                <a:latin typeface="Times New Roman" panose="02020603050405020304" pitchFamily="18" charset="0"/>
                <a:cs typeface="Times New Roman" panose="02020603050405020304" pitchFamily="18" charset="0"/>
              </a:rPr>
              <a:t>Chinh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phụ</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ngâm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nguyên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Hán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Đặng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Côn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dịch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Nôm</a:t>
            </a:r>
            <a:r>
              <a:rPr lang="en-US" altLang="en-US" sz="4400" dirty="0">
                <a:solidFill>
                  <a:srgbClr val="000000"/>
                </a:solidFill>
                <a:latin typeface="Times New Roman" panose="02020603050405020304" pitchFamily="18" charset="0"/>
                <a:cs typeface="Times New Roman" panose="02020603050405020304" pitchFamily="18" charset="0"/>
              </a:rPr>
              <a:t>: Phan </a:t>
            </a:r>
            <a:r>
              <a:rPr lang="en-US" altLang="en-US" sz="4400" dirty="0" err="1">
                <a:solidFill>
                  <a:srgbClr val="000000"/>
                </a:solidFill>
                <a:latin typeface="Times New Roman" panose="02020603050405020304" pitchFamily="18" charset="0"/>
                <a:cs typeface="Times New Roman" panose="02020603050405020304" pitchFamily="18" charset="0"/>
              </a:rPr>
              <a:t>Huy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Ích</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3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3A860-2C4A-EFBC-691B-2EF19E79D0CB}"/>
              </a:ext>
            </a:extLst>
          </p:cNvPr>
          <p:cNvSpPr txBox="1"/>
          <p:nvPr/>
        </p:nvSpPr>
        <p:spPr>
          <a:xfrm>
            <a:off x="1143000" y="647700"/>
            <a:ext cx="14554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2">
            <a:extLst>
              <a:ext uri="{FF2B5EF4-FFF2-40B4-BE49-F238E27FC236}">
                <a16:creationId xmlns:a16="http://schemas.microsoft.com/office/drawing/2014/main" id="{3654C0C1-8E99-BB29-0D63-6317D9E59DF7}"/>
              </a:ext>
            </a:extLst>
          </p:cNvPr>
          <p:cNvSpPr/>
          <p:nvPr/>
        </p:nvSpPr>
        <p:spPr>
          <a:xfrm>
            <a:off x="-228600" y="6743700"/>
            <a:ext cx="4801077" cy="4072914"/>
          </a:xfrm>
          <a:custGeom>
            <a:avLst/>
            <a:gdLst/>
            <a:ahLst/>
            <a:cxnLst/>
            <a:rect l="l" t="t" r="r" b="b"/>
            <a:pathLst>
              <a:path w="4801077" h="4072914">
                <a:moveTo>
                  <a:pt x="0" y="0"/>
                </a:moveTo>
                <a:lnTo>
                  <a:pt x="4801077" y="0"/>
                </a:lnTo>
                <a:lnTo>
                  <a:pt x="4801077" y="4072914"/>
                </a:lnTo>
                <a:lnTo>
                  <a:pt x="0" y="4072914"/>
                </a:lnTo>
                <a:lnTo>
                  <a:pt x="0" y="0"/>
                </a:lnTo>
                <a:close/>
              </a:path>
            </a:pathLst>
          </a:custGeom>
          <a:blipFill>
            <a:blip r:embed="rId3"/>
            <a:stretch>
              <a:fillRect/>
            </a:stretch>
          </a:blipFill>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537805558"/>
              </p:ext>
            </p:extLst>
          </p:nvPr>
        </p:nvGraphicFramePr>
        <p:xfrm>
          <a:off x="4267200" y="5465606"/>
          <a:ext cx="12954000" cy="3314551"/>
        </p:xfrm>
        <a:graphic>
          <a:graphicData uri="http://schemas.openxmlformats.org/drawingml/2006/table">
            <a:tbl>
              <a:tblPr/>
              <a:tblGrid>
                <a:gridCol w="3886200">
                  <a:extLst>
                    <a:ext uri="{9D8B030D-6E8A-4147-A177-3AD203B41FA5}">
                      <a16:colId xmlns:a16="http://schemas.microsoft.com/office/drawing/2014/main" val="1848561257"/>
                    </a:ext>
                  </a:extLst>
                </a:gridCol>
                <a:gridCol w="3310466">
                  <a:extLst>
                    <a:ext uri="{9D8B030D-6E8A-4147-A177-3AD203B41FA5}">
                      <a16:colId xmlns:a16="http://schemas.microsoft.com/office/drawing/2014/main" val="2529364270"/>
                    </a:ext>
                  </a:extLst>
                </a:gridCol>
                <a:gridCol w="5757334">
                  <a:extLst>
                    <a:ext uri="{9D8B030D-6E8A-4147-A177-3AD203B41FA5}">
                      <a16:colId xmlns:a16="http://schemas.microsoft.com/office/drawing/2014/main" val="2346927367"/>
                    </a:ext>
                  </a:extLst>
                </a:gridCol>
              </a:tblGrid>
              <a:tr h="385738">
                <a:tc>
                  <a:txBody>
                    <a:bodyPr/>
                    <a:lstStyle/>
                    <a:p>
                      <a:pPr algn="ct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vi-VN" sz="4400" b="1" dirty="0">
                          <a:solidFill>
                            <a:srgbClr val="000000"/>
                          </a:solidFill>
                          <a:effectLst/>
                          <a:latin typeface="Times New Roman" panose="02020603050405020304" pitchFamily="18" charset="0"/>
                          <a:cs typeface="Times New Roman" panose="02020603050405020304" pitchFamily="18" charset="0"/>
                        </a:rPr>
                        <a:t>Thơ lục bát</a:t>
                      </a: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vi-VN" sz="4400" b="1" dirty="0">
                          <a:solidFill>
                            <a:srgbClr val="000000"/>
                          </a:solidFill>
                          <a:effectLst/>
                          <a:latin typeface="Times New Roman" panose="02020603050405020304" pitchFamily="18" charset="0"/>
                          <a:cs typeface="Times New Roman" panose="02020603050405020304" pitchFamily="18" charset="0"/>
                        </a:rPr>
                        <a:t>Thơ song thất lục bát</a:t>
                      </a: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2511088"/>
                  </a:ext>
                </a:extLst>
              </a:tr>
              <a:tr h="666274">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Số</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chữ</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số</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dòng</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endParaRPr lang="en-US"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9372729"/>
                  </a:ext>
                </a:extLst>
              </a:tr>
              <a:tr h="358522">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Vần</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endParaRPr lang="en-US"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endParaRPr lang="en-US"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2165996"/>
                  </a:ext>
                </a:extLst>
              </a:tr>
              <a:tr h="333137">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Nhịp</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1795353"/>
                  </a:ext>
                </a:extLst>
              </a:tr>
              <a:tr h="819477">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Hài</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thanh</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7376063"/>
                  </a:ext>
                </a:extLst>
              </a:tr>
            </a:tbl>
          </a:graphicData>
        </a:graphic>
      </p:graphicFrame>
      <p:sp>
        <p:nvSpPr>
          <p:cNvPr id="6" name="TextBox 5">
            <a:extLst>
              <a:ext uri="{FF2B5EF4-FFF2-40B4-BE49-F238E27FC236}">
                <a16:creationId xmlns:a16="http://schemas.microsoft.com/office/drawing/2014/main" id="{56C3A860-2C4A-EFBC-691B-2EF19E79D0CB}"/>
              </a:ext>
            </a:extLst>
          </p:cNvPr>
          <p:cNvSpPr txBox="1"/>
          <p:nvPr/>
        </p:nvSpPr>
        <p:spPr>
          <a:xfrm>
            <a:off x="4267200" y="1919672"/>
            <a:ext cx="145542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9Slide07 Cadena" panose="02000503000000020004" pitchFamily="2" charset="0"/>
                <a:cs typeface="Times New Roman" panose="02020603050405020304" pitchFamily="18" charset="0"/>
              </a:rPr>
              <a:t>Hoạt</a:t>
            </a:r>
            <a:r>
              <a:rPr kumimoji="0" lang="en-US" sz="6600" b="1" i="0" u="none" strike="noStrike" kern="1200" cap="none" spc="0" normalizeH="0" baseline="0" noProof="0" dirty="0">
                <a:ln>
                  <a:noFill/>
                </a:ln>
                <a:solidFill>
                  <a:srgbClr val="FF0000"/>
                </a:solidFill>
                <a:effectLst/>
                <a:uLnTx/>
                <a:uFillTx/>
                <a:latin typeface="#9Slide07 Cadena" panose="02000503000000020004" pitchFamily="2"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9Slide07 Cadena" panose="02000503000000020004" pitchFamily="2" charset="0"/>
                <a:cs typeface="Times New Roman" panose="02020603050405020304" pitchFamily="18" charset="0"/>
              </a:rPr>
              <a:t>động</a:t>
            </a:r>
            <a:r>
              <a:rPr kumimoji="0" lang="en-US" sz="6600" b="1" i="0" u="none" strike="noStrike" kern="1200" cap="none" spc="0" normalizeH="0" baseline="0" noProof="0" dirty="0">
                <a:ln>
                  <a:noFill/>
                </a:ln>
                <a:solidFill>
                  <a:srgbClr val="FF0000"/>
                </a:solidFill>
                <a:effectLst/>
                <a:uLnTx/>
                <a:uFillTx/>
                <a:latin typeface="#9Slide07 Cadena" panose="02000503000000020004" pitchFamily="2"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9Slide07 Cadena" panose="02000503000000020004" pitchFamily="2" charset="0"/>
                <a:cs typeface="Times New Roman" panose="02020603050405020304" pitchFamily="18" charset="0"/>
              </a:rPr>
              <a:t>nhóm</a:t>
            </a:r>
            <a:endParaRPr kumimoji="0" lang="en-US" sz="6600" b="1" i="0" u="none" strike="noStrike" kern="1200" cap="none" spc="0" normalizeH="0" baseline="0" noProof="0" dirty="0">
              <a:ln>
                <a:noFill/>
              </a:ln>
              <a:solidFill>
                <a:srgbClr val="FF0000"/>
              </a:solidFill>
              <a:effectLst/>
              <a:uLnTx/>
              <a:uFillTx/>
              <a:latin typeface="#9Slide07 Cadena" panose="02000503000000020004"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69577F5C-55B4-467C-CCED-4BA02A3C8019}"/>
              </a:ext>
            </a:extLst>
          </p:cNvPr>
          <p:cNvPicPr>
            <a:picLocks noChangeAspect="1"/>
          </p:cNvPicPr>
          <p:nvPr/>
        </p:nvPicPr>
        <p:blipFill>
          <a:blip r:embed="rId4"/>
          <a:stretch>
            <a:fillRect/>
          </a:stretch>
        </p:blipFill>
        <p:spPr>
          <a:xfrm>
            <a:off x="2185793" y="2041146"/>
            <a:ext cx="5691106" cy="3132888"/>
          </a:xfrm>
          <a:prstGeom prst="rect">
            <a:avLst/>
          </a:prstGeom>
        </p:spPr>
      </p:pic>
      <p:pic>
        <p:nvPicPr>
          <p:cNvPr id="9" name="Picture 8">
            <a:extLst>
              <a:ext uri="{FF2B5EF4-FFF2-40B4-BE49-F238E27FC236}">
                <a16:creationId xmlns:a16="http://schemas.microsoft.com/office/drawing/2014/main" id="{79C665DB-F32C-EF78-E634-110B89F29C95}"/>
              </a:ext>
            </a:extLst>
          </p:cNvPr>
          <p:cNvPicPr>
            <a:picLocks noChangeAspect="1"/>
          </p:cNvPicPr>
          <p:nvPr/>
        </p:nvPicPr>
        <p:blipFill>
          <a:blip r:embed="rId5"/>
          <a:stretch>
            <a:fillRect/>
          </a:stretch>
        </p:blipFill>
        <p:spPr>
          <a:xfrm>
            <a:off x="15011400" y="617439"/>
            <a:ext cx="2945174" cy="4231664"/>
          </a:xfrm>
          <a:prstGeom prst="rect">
            <a:avLst/>
          </a:prstGeom>
        </p:spPr>
      </p:pic>
    </p:spTree>
    <p:extLst>
      <p:ext uri="{BB962C8B-B14F-4D97-AF65-F5344CB8AC3E}">
        <p14:creationId xmlns:p14="http://schemas.microsoft.com/office/powerpoint/2010/main" val="37228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40646145"/>
              </p:ext>
            </p:extLst>
          </p:nvPr>
        </p:nvGraphicFramePr>
        <p:xfrm>
          <a:off x="152400" y="114300"/>
          <a:ext cx="17906999" cy="9936480"/>
        </p:xfrm>
        <a:graphic>
          <a:graphicData uri="http://schemas.openxmlformats.org/drawingml/2006/table">
            <a:tbl>
              <a:tblPr/>
              <a:tblGrid>
                <a:gridCol w="1981200">
                  <a:extLst>
                    <a:ext uri="{9D8B030D-6E8A-4147-A177-3AD203B41FA5}">
                      <a16:colId xmlns:a16="http://schemas.microsoft.com/office/drawing/2014/main" val="1848561257"/>
                    </a:ext>
                  </a:extLst>
                </a:gridCol>
                <a:gridCol w="8847769">
                  <a:extLst>
                    <a:ext uri="{9D8B030D-6E8A-4147-A177-3AD203B41FA5}">
                      <a16:colId xmlns:a16="http://schemas.microsoft.com/office/drawing/2014/main" val="2529364270"/>
                    </a:ext>
                  </a:extLst>
                </a:gridCol>
                <a:gridCol w="7078030">
                  <a:extLst>
                    <a:ext uri="{9D8B030D-6E8A-4147-A177-3AD203B41FA5}">
                      <a16:colId xmlns:a16="http://schemas.microsoft.com/office/drawing/2014/main" val="2346927367"/>
                    </a:ext>
                  </a:extLst>
                </a:gridCol>
              </a:tblGrid>
              <a:tr h="387940">
                <a:tc>
                  <a:txBody>
                    <a:bodyPr/>
                    <a:lstStyle/>
                    <a:p>
                      <a:pPr algn="ct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vi-VN" sz="4400" b="1" dirty="0">
                          <a:solidFill>
                            <a:srgbClr val="000000"/>
                          </a:solidFill>
                          <a:effectLst/>
                          <a:latin typeface="Times New Roman" panose="02020603050405020304" pitchFamily="18" charset="0"/>
                          <a:cs typeface="Times New Roman" panose="02020603050405020304" pitchFamily="18" charset="0"/>
                        </a:rPr>
                        <a:t>Thơ lục bát</a:t>
                      </a: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vi-VN" sz="4400" b="1" dirty="0">
                          <a:solidFill>
                            <a:srgbClr val="000000"/>
                          </a:solidFill>
                          <a:effectLst/>
                          <a:latin typeface="Times New Roman" panose="02020603050405020304" pitchFamily="18" charset="0"/>
                          <a:cs typeface="Times New Roman" panose="02020603050405020304" pitchFamily="18" charset="0"/>
                        </a:rPr>
                        <a:t>Thơ song thất lục bát</a:t>
                      </a:r>
                      <a:endParaRPr lang="vi-VN" sz="44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2511088"/>
                  </a:ext>
                </a:extLst>
              </a:tr>
              <a:tr h="646566">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Số</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chữ</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số</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dòng</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3800">
                          <a:solidFill>
                            <a:srgbClr val="000000"/>
                          </a:solidFill>
                          <a:effectLst/>
                          <a:latin typeface="Times New Roman" panose="02020603050405020304" pitchFamily="18" charset="0"/>
                          <a:cs typeface="Times New Roman" panose="02020603050405020304" pitchFamily="18" charset="0"/>
                        </a:rPr>
                        <a:t>Một cặp lục bát gồm một dòng lục và một dòng bát.</a:t>
                      </a:r>
                      <a:endParaRPr lang="en-US" sz="380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vi-VN" sz="3800">
                          <a:solidFill>
                            <a:srgbClr val="000000"/>
                          </a:solidFill>
                          <a:effectLst/>
                          <a:latin typeface="Times New Roman" panose="02020603050405020304" pitchFamily="18" charset="0"/>
                          <a:cs typeface="Times New Roman" panose="02020603050405020304" pitchFamily="18" charset="0"/>
                        </a:rPr>
                        <a:t>Mỗi khổ thơ bốn dòng được cấu trúc bằng hai dòng thất kết nối với hai dòng lục bát.</a:t>
                      </a:r>
                      <a:endParaRPr lang="vi-VN" sz="380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9372729"/>
                  </a:ext>
                </a:extLst>
              </a:tr>
              <a:tr h="905193">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Vần</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3800">
                          <a:solidFill>
                            <a:srgbClr val="000000"/>
                          </a:solidFill>
                          <a:effectLst/>
                          <a:latin typeface="Times New Roman" panose="02020603050405020304" pitchFamily="18" charset="0"/>
                          <a:cs typeface="Times New Roman" panose="02020603050405020304" pitchFamily="18" charset="0"/>
                        </a:rPr>
                        <a:t>Tiếng thứ sáu của dòng lục vần với tiếng thứ sáu của dòng bát kế nó, tiếng thứ tám của dòng bát vần với tiếng thứ sáu của dòng lục tiếp theo.</a:t>
                      </a:r>
                      <a:endParaRPr lang="en-US" sz="380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en-US" sz="3800">
                          <a:solidFill>
                            <a:srgbClr val="000000"/>
                          </a:solidFill>
                          <a:effectLst/>
                          <a:latin typeface="Times New Roman" panose="02020603050405020304" pitchFamily="18" charset="0"/>
                          <a:cs typeface="Times New Roman" panose="02020603050405020304" pitchFamily="18" charset="0"/>
                        </a:rPr>
                        <a:t>Hiệp vần ở mỗi cặp, cặp song thất có vần trắc, cặp lục bát có vần bằng; giữa cặp song thất và cặp lục bát có vần liền.</a:t>
                      </a:r>
                      <a:endParaRPr lang="en-US" sz="380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2165996"/>
                  </a:ext>
                </a:extLst>
              </a:tr>
              <a:tr h="517253">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Nhịp</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vi-VN" sz="3800" dirty="0">
                          <a:solidFill>
                            <a:srgbClr val="000000"/>
                          </a:solidFill>
                          <a:effectLst/>
                          <a:latin typeface="Times New Roman" panose="02020603050405020304" pitchFamily="18" charset="0"/>
                          <a:cs typeface="Times New Roman" panose="02020603050405020304" pitchFamily="18" charset="0"/>
                        </a:rPr>
                        <a:t>Thường ngắt nhịp chẵn, ví dụ: 2/2/2, 2/4/2,…</a:t>
                      </a:r>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vi-VN" sz="3800">
                          <a:solidFill>
                            <a:srgbClr val="000000"/>
                          </a:solidFill>
                          <a:effectLst/>
                          <a:latin typeface="Times New Roman" panose="02020603050405020304" pitchFamily="18" charset="0"/>
                          <a:cs typeface="Times New Roman" panose="02020603050405020304" pitchFamily="18" charset="0"/>
                        </a:rPr>
                        <a:t>Thường ngắt nhịp 3/4 ở hai dòng thất, 2/2/2 và 2/2/2/2 ở cặp lục bát.</a:t>
                      </a:r>
                      <a:endParaRPr lang="vi-VN" sz="380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1795353"/>
                  </a:ext>
                </a:extLst>
              </a:tr>
              <a:tr h="2069012">
                <a:tc>
                  <a:txBody>
                    <a:bodyPr/>
                    <a:lstStyle/>
                    <a:p>
                      <a:pPr algn="ctr"/>
                      <a:r>
                        <a:rPr lang="en-US" sz="3800" b="1" dirty="0" err="1">
                          <a:solidFill>
                            <a:srgbClr val="000000"/>
                          </a:solidFill>
                          <a:effectLst/>
                          <a:latin typeface="Times New Roman" panose="02020603050405020304" pitchFamily="18" charset="0"/>
                          <a:cs typeface="Times New Roman" panose="02020603050405020304" pitchFamily="18" charset="0"/>
                        </a:rPr>
                        <a:t>Hài</a:t>
                      </a:r>
                      <a:r>
                        <a:rPr lang="en-US" sz="3800" b="1" dirty="0">
                          <a:solidFill>
                            <a:srgbClr val="000000"/>
                          </a:solidFill>
                          <a:effectLst/>
                          <a:latin typeface="Times New Roman" panose="02020603050405020304" pitchFamily="18" charset="0"/>
                          <a:cs typeface="Times New Roman" panose="02020603050405020304" pitchFamily="18" charset="0"/>
                        </a:rPr>
                        <a:t> </a:t>
                      </a:r>
                      <a:r>
                        <a:rPr lang="en-US" sz="3800" b="1" dirty="0" err="1">
                          <a:solidFill>
                            <a:srgbClr val="000000"/>
                          </a:solidFill>
                          <a:effectLst/>
                          <a:latin typeface="Times New Roman" panose="02020603050405020304" pitchFamily="18" charset="0"/>
                          <a:cs typeface="Times New Roman" panose="02020603050405020304" pitchFamily="18" charset="0"/>
                        </a:rPr>
                        <a:t>thanh</a:t>
                      </a:r>
                      <a:endParaRPr lang="en-US" sz="3800" b="1"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vi-VN" sz="3800" dirty="0">
                          <a:solidFill>
                            <a:srgbClr val="000000"/>
                          </a:solidFill>
                          <a:effectLst/>
                          <a:latin typeface="Times New Roman" panose="02020603050405020304" pitchFamily="18" charset="0"/>
                          <a:cs typeface="Times New Roman" panose="02020603050405020304" pitchFamily="18" charset="0"/>
                        </a:rPr>
                        <a:t>Các tiếng ở vị trí 1,3,5,7 có thể phối thanh tự do. Riêng tiếng ở vị trí 2,4,6,8 phải tuân thủ chặt chẽ theo quy định: Tiếng thứ hai là thanh bằng; tiếng thứ tư là thanh trắc; riêng trong dòng bát, nếu tiếng thứ sáu là thanh bằng (ngang) thì tiếng thứ tám phải là thanh bằng (huyền) và ngược lại.</a:t>
                      </a:r>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r>
                        <a:rPr lang="vi-VN" sz="3800" dirty="0">
                          <a:solidFill>
                            <a:srgbClr val="000000"/>
                          </a:solidFill>
                          <a:effectLst/>
                          <a:latin typeface="Times New Roman" panose="02020603050405020304" pitchFamily="18" charset="0"/>
                          <a:cs typeface="Times New Roman" panose="02020603050405020304" pitchFamily="18" charset="0"/>
                        </a:rPr>
                        <a:t>Cặp song thất lấy tiếng ở vị trí thứ ba làm chuẩn, có thể có thanh bằng hoặc thanh trắc nhưng không bắt buộc. Cặp lục bát thì sự đối xứng bằng - trắc chặt chẽ hơn (giống như thơ lục bát).</a:t>
                      </a:r>
                      <a:endParaRPr lang="vi-VN" sz="3800" dirty="0">
                        <a:effectLst/>
                        <a:latin typeface="Times New Roman" panose="02020603050405020304" pitchFamily="18" charset="0"/>
                        <a:cs typeface="Times New Roman" panose="02020603050405020304" pitchFamily="18" charset="0"/>
                      </a:endParaRPr>
                    </a:p>
                  </a:txBody>
                  <a:tcPr marL="32328" marR="323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7376063"/>
                  </a:ext>
                </a:extLst>
              </a:tr>
            </a:tbl>
          </a:graphicData>
        </a:graphic>
      </p:graphicFrame>
    </p:spTree>
    <p:extLst>
      <p:ext uri="{BB962C8B-B14F-4D97-AF65-F5344CB8AC3E}">
        <p14:creationId xmlns:p14="http://schemas.microsoft.com/office/powerpoint/2010/main" val="12639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BF74F9-5657-C0F7-5335-4DD03E9E50F6}"/>
              </a:ext>
            </a:extLst>
          </p:cNvPr>
          <p:cNvPicPr>
            <a:picLocks noChangeAspect="1"/>
          </p:cNvPicPr>
          <p:nvPr/>
        </p:nvPicPr>
        <p:blipFill>
          <a:blip r:embed="rId3"/>
          <a:stretch>
            <a:fillRect/>
          </a:stretch>
        </p:blipFill>
        <p:spPr>
          <a:xfrm>
            <a:off x="-1" y="-342901"/>
            <a:ext cx="18440401" cy="11150295"/>
          </a:xfrm>
          <a:prstGeom prst="rect">
            <a:avLst/>
          </a:prstGeom>
        </p:spPr>
      </p:pic>
      <p:sp>
        <p:nvSpPr>
          <p:cNvPr id="13" name="TextBox 9">
            <a:extLst>
              <a:ext uri="{FF2B5EF4-FFF2-40B4-BE49-F238E27FC236}">
                <a16:creationId xmlns:a16="http://schemas.microsoft.com/office/drawing/2014/main" id="{356FED95-8679-349B-9EAD-31BA7F41F914}"/>
              </a:ext>
            </a:extLst>
          </p:cNvPr>
          <p:cNvSpPr txBox="1"/>
          <p:nvPr/>
        </p:nvSpPr>
        <p:spPr>
          <a:xfrm>
            <a:off x="8991600" y="1714500"/>
            <a:ext cx="8013954" cy="295465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Hào</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khí</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thế</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kỉ</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XVIII</a:t>
            </a:r>
          </a:p>
        </p:txBody>
      </p:sp>
      <p:sp>
        <p:nvSpPr>
          <p:cNvPr id="14" name="TextBox 9">
            <a:extLst>
              <a:ext uri="{FF2B5EF4-FFF2-40B4-BE49-F238E27FC236}">
                <a16:creationId xmlns:a16="http://schemas.microsoft.com/office/drawing/2014/main" id="{BDAFB8A1-DED2-B906-77FB-17C3C9DF1E94}"/>
              </a:ext>
            </a:extLst>
          </p:cNvPr>
          <p:cNvSpPr txBox="1"/>
          <p:nvPr/>
        </p:nvSpPr>
        <p:spPr>
          <a:xfrm>
            <a:off x="8991600" y="4991100"/>
            <a:ext cx="8013954"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mn-cs"/>
              </a:rPr>
              <a:t>Những</a:t>
            </a:r>
            <a:r>
              <a:rPr kumimoji="0" lang="en-US" sz="8000" b="1"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mn-cs"/>
              </a:rPr>
              <a:t> </a:t>
            </a:r>
            <a:r>
              <a:rPr kumimoji="0" lang="en-US" sz="8000" b="1"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mn-cs"/>
              </a:rPr>
              <a:t>cuộc</a:t>
            </a:r>
            <a:r>
              <a:rPr kumimoji="0" lang="en-US" sz="8000" b="1"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mn-cs"/>
              </a:rPr>
              <a:t> </a:t>
            </a:r>
            <a:r>
              <a:rPr kumimoji="0" lang="en-US" sz="8000" b="1"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mn-cs"/>
              </a:rPr>
              <a:t>chiến</a:t>
            </a:r>
            <a:r>
              <a:rPr kumimoji="0" lang="en-US" sz="8000" b="1"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mn-cs"/>
              </a:rPr>
              <a:t> </a:t>
            </a:r>
            <a:r>
              <a:rPr kumimoji="0" lang="en-US" sz="8000" b="1"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mn-cs"/>
              </a:rPr>
              <a:t>lịch</a:t>
            </a:r>
            <a:r>
              <a:rPr kumimoji="0" lang="en-US" sz="8000" b="1"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mn-cs"/>
              </a:rPr>
              <a:t> </a:t>
            </a:r>
            <a:r>
              <a:rPr kumimoji="0" lang="en-US" sz="8000" b="1"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mn-cs"/>
              </a:rPr>
              <a:t>sử</a:t>
            </a:r>
            <a:endParaRPr kumimoji="0" lang="en-US" sz="8000" b="1"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mn-cs"/>
            </a:endParaRPr>
          </a:p>
        </p:txBody>
      </p:sp>
    </p:spTree>
    <p:extLst>
      <p:ext uri="{BB962C8B-B14F-4D97-AF65-F5344CB8AC3E}">
        <p14:creationId xmlns:p14="http://schemas.microsoft.com/office/powerpoint/2010/main" val="4151678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23C139-33BB-6F86-9E63-BEDB5833C797}"/>
              </a:ext>
            </a:extLst>
          </p:cNvPr>
          <p:cNvPicPr>
            <a:picLocks noChangeAspect="1"/>
          </p:cNvPicPr>
          <p:nvPr/>
        </p:nvPicPr>
        <p:blipFill>
          <a:blip r:embed="rId3">
            <a:duotone>
              <a:schemeClr val="accent6">
                <a:shade val="45000"/>
                <a:satMod val="135000"/>
              </a:schemeClr>
              <a:prstClr val="white"/>
            </a:duotone>
          </a:blip>
          <a:stretch>
            <a:fillRect/>
          </a:stretch>
        </p:blipFill>
        <p:spPr>
          <a:xfrm>
            <a:off x="0" y="2928257"/>
            <a:ext cx="17070279" cy="3731075"/>
          </a:xfrm>
          <a:prstGeom prst="rect">
            <a:avLst/>
          </a:prstGeom>
        </p:spPr>
      </p:pic>
      <p:sp>
        <p:nvSpPr>
          <p:cNvPr id="2" name="TextBox 1">
            <a:extLst>
              <a:ext uri="{FF2B5EF4-FFF2-40B4-BE49-F238E27FC236}">
                <a16:creationId xmlns:a16="http://schemas.microsoft.com/office/drawing/2014/main" id="{0BA6AFFE-A239-FB07-87FB-ADB10210579F}"/>
              </a:ext>
            </a:extLst>
          </p:cNvPr>
          <p:cNvSpPr txBox="1"/>
          <p:nvPr/>
        </p:nvSpPr>
        <p:spPr>
          <a:xfrm>
            <a:off x="762000" y="2933700"/>
            <a:ext cx="67056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Freeform 3">
            <a:extLst>
              <a:ext uri="{FF2B5EF4-FFF2-40B4-BE49-F238E27FC236}">
                <a16:creationId xmlns:a16="http://schemas.microsoft.com/office/drawing/2014/main" id="{A282002E-5443-2945-F434-3E2C667E0943}"/>
              </a:ext>
            </a:extLst>
          </p:cNvPr>
          <p:cNvSpPr/>
          <p:nvPr/>
        </p:nvSpPr>
        <p:spPr>
          <a:xfrm>
            <a:off x="8001000" y="5138056"/>
            <a:ext cx="4953000" cy="480604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txBody>
          <a:bodyPr/>
          <a:lstStyle/>
          <a:p>
            <a:endParaRPr lang="en-US"/>
          </a:p>
        </p:txBody>
      </p:sp>
      <p:sp>
        <p:nvSpPr>
          <p:cNvPr id="4" name="Freeform 7">
            <a:extLst>
              <a:ext uri="{FF2B5EF4-FFF2-40B4-BE49-F238E27FC236}">
                <a16:creationId xmlns:a16="http://schemas.microsoft.com/office/drawing/2014/main" id="{E5E74D76-EB51-37B9-36D0-DB734F2632CD}"/>
              </a:ext>
            </a:extLst>
          </p:cNvPr>
          <p:cNvSpPr/>
          <p:nvPr/>
        </p:nvSpPr>
        <p:spPr>
          <a:xfrm>
            <a:off x="7848600" y="114300"/>
            <a:ext cx="5105400" cy="480604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p>
        </p:txBody>
      </p:sp>
      <p:sp>
        <p:nvSpPr>
          <p:cNvPr id="5" name="Freeform 8">
            <a:extLst>
              <a:ext uri="{FF2B5EF4-FFF2-40B4-BE49-F238E27FC236}">
                <a16:creationId xmlns:a16="http://schemas.microsoft.com/office/drawing/2014/main" id="{3419BD74-2F90-434D-4C3A-FCE8552E3A0A}"/>
              </a:ext>
            </a:extLst>
          </p:cNvPr>
          <p:cNvSpPr/>
          <p:nvPr/>
        </p:nvSpPr>
        <p:spPr>
          <a:xfrm>
            <a:off x="13182600" y="5224787"/>
            <a:ext cx="4700537" cy="463257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6"/>
            <a:stretch>
              <a:fillRect/>
            </a:stretch>
          </a:blipFill>
        </p:spPr>
        <p:txBody>
          <a:bodyPr/>
          <a:lstStyle/>
          <a:p>
            <a:endParaRPr lang="en-US"/>
          </a:p>
        </p:txBody>
      </p:sp>
      <p:sp>
        <p:nvSpPr>
          <p:cNvPr id="6" name="Freeform 2">
            <a:extLst>
              <a:ext uri="{FF2B5EF4-FFF2-40B4-BE49-F238E27FC236}">
                <a16:creationId xmlns:a16="http://schemas.microsoft.com/office/drawing/2014/main" id="{3B3924DA-7097-E70B-7CA0-29AD4FD6CE99}"/>
              </a:ext>
            </a:extLst>
          </p:cNvPr>
          <p:cNvSpPr/>
          <p:nvPr/>
        </p:nvSpPr>
        <p:spPr>
          <a:xfrm>
            <a:off x="13182600" y="266699"/>
            <a:ext cx="4588393" cy="4653643"/>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3982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2865AC-5D14-A93B-01E2-0D04A4FE8DA9}"/>
              </a:ext>
            </a:extLst>
          </p:cNvPr>
          <p:cNvPicPr>
            <a:picLocks noChangeAspect="1"/>
          </p:cNvPicPr>
          <p:nvPr/>
        </p:nvPicPr>
        <p:blipFill>
          <a:blip r:embed="rId3"/>
          <a:stretch>
            <a:fillRect/>
          </a:stretch>
        </p:blipFill>
        <p:spPr>
          <a:xfrm>
            <a:off x="0" y="40821"/>
            <a:ext cx="18288000" cy="10205357"/>
          </a:xfrm>
          <a:prstGeom prst="rect">
            <a:avLst/>
          </a:prstGeom>
        </p:spPr>
      </p:pic>
    </p:spTree>
    <p:extLst>
      <p:ext uri="{BB962C8B-B14F-4D97-AF65-F5344CB8AC3E}">
        <p14:creationId xmlns:p14="http://schemas.microsoft.com/office/powerpoint/2010/main" val="16232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83188" y="304800"/>
            <a:ext cx="18232967" cy="99822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207433" y="369708"/>
            <a:ext cx="18385367" cy="7810976"/>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txBody>
          <a:bodyPr/>
          <a:lstStyle/>
          <a:p>
            <a:endParaRPr lang="en-US" dirty="0"/>
          </a:p>
        </p:txBody>
      </p:sp>
      <p:sp>
        <p:nvSpPr>
          <p:cNvPr id="3" name="TextBox 8">
            <a:extLst>
              <a:ext uri="{FF2B5EF4-FFF2-40B4-BE49-F238E27FC236}">
                <a16:creationId xmlns:a16="http://schemas.microsoft.com/office/drawing/2014/main" id="{0481F989-8BDF-D5ED-D8EB-6FF715D558F1}"/>
              </a:ext>
            </a:extLst>
          </p:cNvPr>
          <p:cNvSpPr txBox="1"/>
          <p:nvPr/>
        </p:nvSpPr>
        <p:spPr>
          <a:xfrm>
            <a:off x="3160598" y="647700"/>
            <a:ext cx="11966803" cy="1489190"/>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Bài</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8.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Những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cung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bậ</a:t>
            </a:r>
            <a:r>
              <a:rPr lang="en-US" sz="4800" dirty="0">
                <a:solidFill>
                  <a:srgbClr val="000000"/>
                </a:solidFill>
                <a:latin typeface="#9Slide04 Vollkorn SemiBold" panose="00000700000000000000" pitchFamily="2" charset="0"/>
                <a:ea typeface="#9Slide04 Vollkorn SemiBold" panose="00000700000000000000" pitchFamily="2" charset="0"/>
              </a:rPr>
              <a:t>c </a:t>
            </a:r>
            <a:r>
              <a:rPr lang="en-US" sz="4800" dirty="0" err="1">
                <a:solidFill>
                  <a:srgbClr val="000000"/>
                </a:solidFill>
                <a:latin typeface="#9Slide04 Vollkorn SemiBold" panose="00000700000000000000" pitchFamily="2" charset="0"/>
                <a:ea typeface="#9Slide04 Vollkorn SemiBold" panose="00000700000000000000" pitchFamily="2" charset="0"/>
              </a:rPr>
              <a:t>tình</a:t>
            </a:r>
            <a:r>
              <a:rPr lang="en-US" sz="4800" dirty="0">
                <a:solidFill>
                  <a:srgbClr val="000000"/>
                </a:solidFill>
                <a:latin typeface="#9Slide04 Vollkorn SemiBold" panose="00000700000000000000" pitchFamily="2" charset="0"/>
                <a:ea typeface="#9Slide04 Vollkorn SemiBold" panose="00000700000000000000" pitchFamily="2" charset="0"/>
              </a:rPr>
              <a:t> </a:t>
            </a:r>
            <a:r>
              <a:rPr lang="en-US" sz="4800" dirty="0" err="1">
                <a:solidFill>
                  <a:srgbClr val="000000"/>
                </a:solidFill>
                <a:latin typeface="#9Slide04 Vollkorn SemiBold" panose="00000700000000000000" pitchFamily="2" charset="0"/>
                <a:ea typeface="#9Slide04 Vollkorn SemiBold" panose="00000700000000000000" pitchFamily="2" charset="0"/>
              </a:rPr>
              <a:t>cảm</a:t>
            </a:r>
            <a:endParaRPr lang="en-US" sz="4800" dirty="0">
              <a:solidFill>
                <a:srgbClr val="000000"/>
              </a:solidFill>
              <a:latin typeface="#9Slide04 Vollkorn SemiBold" panose="00000700000000000000" pitchFamily="2" charset="0"/>
              <a:ea typeface="#9Slide04 Vollkorn SemiBold" panose="00000700000000000000" pitchFamily="2" charset="0"/>
            </a:endParaRPr>
          </a:p>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r>
              <a:rPr kumimoji="0" lang="en-US" sz="40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Thơ</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song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thất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lục</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bát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endPar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1904999" y="2423246"/>
            <a:ext cx="14478000" cy="767005"/>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nhớ</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thương</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người</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chinh</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phụ</a:t>
            </a:r>
            <a:endPar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3160598" y="3282867"/>
            <a:ext cx="10134600" cy="1461939"/>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lang="en-US" sz="3200" b="1" dirty="0">
                <a:solidFill>
                  <a:prstClr val="black"/>
                </a:solidFill>
                <a:latin typeface="#9Slide04 Vollkorn" panose="00000500000000000000" pitchFamily="2" charset="0"/>
                <a:ea typeface="#9Slide04 Vollkorn" panose="00000500000000000000" pitchFamily="2" charset="0"/>
              </a:rPr>
              <a:t>N</a:t>
            </a:r>
            <a:r>
              <a:rPr kumimoji="0" lang="en-US" sz="3200" b="1" i="0" u="none" strike="noStrike" kern="1200" cap="none" spc="0" normalizeH="0" baseline="0" noProof="0" dirty="0" err="1">
                <a:ln>
                  <a:noFill/>
                </a:ln>
                <a:solidFill>
                  <a:prstClr val="black"/>
                </a:solidFill>
                <a:effectLst/>
                <a:uLnTx/>
                <a:uFillTx/>
                <a:latin typeface="#9Slide04 Vollkorn" panose="00000500000000000000" pitchFamily="2" charset="0"/>
                <a:ea typeface="#9Slide04 Vollkorn" panose="00000500000000000000" pitchFamily="2" charset="0"/>
                <a:cs typeface="+mn-cs"/>
              </a:rPr>
              <a:t>guyên</a:t>
            </a:r>
            <a:r>
              <a:rPr kumimoji="0" lang="en-US" sz="32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9Slide04 Vollkorn" panose="00000500000000000000" pitchFamily="2" charset="0"/>
                <a:ea typeface="#9Slide04 Vollkorn" panose="00000500000000000000" pitchFamily="2" charset="0"/>
                <a:cs typeface="+mn-cs"/>
              </a:rPr>
              <a:t>tác</a:t>
            </a:r>
            <a:r>
              <a:rPr kumimoji="0" lang="en-US" sz="32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9Slide04 Vollkorn" panose="00000500000000000000" pitchFamily="2" charset="0"/>
                <a:ea typeface="#9Slide04 Vollkorn" panose="00000500000000000000" pitchFamily="2" charset="0"/>
                <a:cs typeface="+mn-cs"/>
              </a:rPr>
              <a:t>chữ</a:t>
            </a:r>
            <a:r>
              <a:rPr kumimoji="0" lang="en-US" sz="3200" b="1" i="0" u="none" strike="noStrike" kern="1200" cap="none" spc="0" normalizeH="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 </a:t>
            </a:r>
            <a:r>
              <a:rPr kumimoji="0" lang="en-US" sz="3200" b="1" i="0" u="none" strike="noStrike" kern="1200" cap="none" spc="0" normalizeH="0" noProof="0" dirty="0" err="1">
                <a:ln>
                  <a:noFill/>
                </a:ln>
                <a:solidFill>
                  <a:prstClr val="black"/>
                </a:solidFill>
                <a:effectLst/>
                <a:uLnTx/>
                <a:uFillTx/>
                <a:latin typeface="#9Slide04 Vollkorn" panose="00000500000000000000" pitchFamily="2" charset="0"/>
                <a:ea typeface="#9Slide04 Vollkorn" panose="00000500000000000000" pitchFamily="2" charset="0"/>
                <a:cs typeface="+mn-cs"/>
              </a:rPr>
              <a:t>Hán</a:t>
            </a:r>
            <a:r>
              <a:rPr kumimoji="0" lang="en-US" sz="3200" b="1" i="0" u="none" strike="noStrike" kern="1200" cap="none" spc="0" normalizeH="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a:t>
            </a:r>
            <a:r>
              <a:rPr kumimoji="0" lang="en-US" sz="32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 ĐẶNG TRẦN CÔN</a:t>
            </a:r>
          </a:p>
          <a:p>
            <a:pPr marL="0" marR="0" lvl="0" indent="0" algn="ctr" defTabSz="914400" rtl="0" eaLnBrk="1" fontAlgn="auto" latinLnBrk="0" hangingPunct="1">
              <a:lnSpc>
                <a:spcPts val="5732"/>
              </a:lnSpc>
              <a:spcBef>
                <a:spcPct val="0"/>
              </a:spcBef>
              <a:spcAft>
                <a:spcPts val="0"/>
              </a:spcAft>
              <a:buClrTx/>
              <a:buSzTx/>
              <a:buFontTx/>
              <a:buNone/>
              <a:tabLst/>
              <a:defRPr/>
            </a:pPr>
            <a:r>
              <a:rPr lang="en-US" sz="3200" b="1" dirty="0" err="1">
                <a:solidFill>
                  <a:prstClr val="black"/>
                </a:solidFill>
                <a:latin typeface="#9Slide04 Vollkorn" panose="00000500000000000000" pitchFamily="2" charset="0"/>
                <a:ea typeface="#9Slide04 Vollkorn" panose="00000500000000000000" pitchFamily="2" charset="0"/>
              </a:rPr>
              <a:t>Bản</a:t>
            </a:r>
            <a:r>
              <a:rPr lang="en-US" sz="3200" b="1" dirty="0">
                <a:solidFill>
                  <a:prstClr val="black"/>
                </a:solidFill>
                <a:latin typeface="#9Slide04 Vollkorn" panose="00000500000000000000" pitchFamily="2" charset="0"/>
                <a:ea typeface="#9Slide04 Vollkorn" panose="00000500000000000000" pitchFamily="2" charset="0"/>
              </a:rPr>
              <a:t> </a:t>
            </a:r>
            <a:r>
              <a:rPr lang="en-US" sz="3200" b="1" dirty="0" err="1">
                <a:solidFill>
                  <a:prstClr val="black"/>
                </a:solidFill>
                <a:latin typeface="#9Slide04 Vollkorn" panose="00000500000000000000" pitchFamily="2" charset="0"/>
                <a:ea typeface="#9Slide04 Vollkorn" panose="00000500000000000000" pitchFamily="2" charset="0"/>
              </a:rPr>
              <a:t>diễn</a:t>
            </a:r>
            <a:r>
              <a:rPr lang="en-US" sz="3200" b="1" dirty="0">
                <a:solidFill>
                  <a:prstClr val="black"/>
                </a:solidFill>
                <a:latin typeface="#9Slide04 Vollkorn" panose="00000500000000000000" pitchFamily="2" charset="0"/>
                <a:ea typeface="#9Slide04 Vollkorn" panose="00000500000000000000" pitchFamily="2" charset="0"/>
              </a:rPr>
              <a:t> </a:t>
            </a:r>
            <a:r>
              <a:rPr lang="en-US" sz="3200" b="1" dirty="0" err="1">
                <a:solidFill>
                  <a:prstClr val="black"/>
                </a:solidFill>
                <a:latin typeface="#9Slide04 Vollkorn" panose="00000500000000000000" pitchFamily="2" charset="0"/>
                <a:ea typeface="#9Slide04 Vollkorn" panose="00000500000000000000" pitchFamily="2" charset="0"/>
              </a:rPr>
              <a:t>Nôm</a:t>
            </a:r>
            <a:r>
              <a:rPr lang="en-US" sz="3200" b="1" dirty="0">
                <a:solidFill>
                  <a:prstClr val="black"/>
                </a:solidFill>
                <a:latin typeface="#9Slide04 Vollkorn" panose="00000500000000000000" pitchFamily="2" charset="0"/>
                <a:ea typeface="#9Slide04 Vollkorn" panose="00000500000000000000" pitchFamily="2" charset="0"/>
              </a:rPr>
              <a:t>: Phan </a:t>
            </a:r>
            <a:r>
              <a:rPr lang="en-US" sz="3200" b="1" dirty="0" err="1">
                <a:solidFill>
                  <a:prstClr val="black"/>
                </a:solidFill>
                <a:latin typeface="#9Slide04 Vollkorn" panose="00000500000000000000" pitchFamily="2" charset="0"/>
                <a:ea typeface="#9Slide04 Vollkorn" panose="00000500000000000000" pitchFamily="2" charset="0"/>
              </a:rPr>
              <a:t>Huy</a:t>
            </a:r>
            <a:r>
              <a:rPr lang="en-US" sz="3200" b="1" dirty="0">
                <a:solidFill>
                  <a:prstClr val="black"/>
                </a:solidFill>
                <a:latin typeface="#9Slide04 Vollkorn" panose="00000500000000000000" pitchFamily="2" charset="0"/>
                <a:ea typeface="#9Slide04 Vollkorn" panose="00000500000000000000" pitchFamily="2" charset="0"/>
              </a:rPr>
              <a:t> </a:t>
            </a:r>
            <a:r>
              <a:rPr lang="en-US" sz="3200" b="1" dirty="0" err="1">
                <a:solidFill>
                  <a:prstClr val="black"/>
                </a:solidFill>
                <a:latin typeface="#9Slide04 Vollkorn" panose="00000500000000000000" pitchFamily="2" charset="0"/>
                <a:ea typeface="#9Slide04 Vollkorn" panose="00000500000000000000" pitchFamily="2" charset="0"/>
              </a:rPr>
              <a:t>Ích</a:t>
            </a:r>
            <a:r>
              <a:rPr kumimoji="0" lang="en-US" sz="32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rPr>
              <a:t> </a:t>
            </a:r>
          </a:p>
        </p:txBody>
      </p:sp>
    </p:spTree>
    <p:extLst>
      <p:ext uri="{BB962C8B-B14F-4D97-AF65-F5344CB8AC3E}">
        <p14:creationId xmlns:p14="http://schemas.microsoft.com/office/powerpoint/2010/main" val="242331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9753600" y="4002559"/>
            <a:ext cx="81534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9Slide07 IcielBC Cubano Normal" panose="00000500000000000000" pitchFamily="2" charset="0"/>
                <a:cs typeface="Times New Roman" panose="02020603050405020304" pitchFamily="18" charset="0"/>
              </a:rPr>
              <a:t>TRẢI NGHIỆM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9Slide07 IcielBC Cubano Normal" panose="00000500000000000000" pitchFamily="2" charset="0"/>
                <a:cs typeface="Times New Roman" panose="02020603050405020304" pitchFamily="18" charset="0"/>
              </a:rPr>
              <a:t>CÙNG VĂN BẢN</a:t>
            </a:r>
            <a:endParaRPr kumimoji="0" lang="en-US" sz="60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BD32F96-BB4A-F534-B3CF-831B9F9B9520}"/>
              </a:ext>
            </a:extLst>
          </p:cNvPr>
          <p:cNvPicPr>
            <a:picLocks noChangeAspect="1"/>
          </p:cNvPicPr>
          <p:nvPr/>
        </p:nvPicPr>
        <p:blipFill rotWithShape="1">
          <a:blip r:embed="rId3"/>
          <a:srcRect r="-2" b="632"/>
          <a:stretch/>
        </p:blipFill>
        <p:spPr>
          <a:xfrm>
            <a:off x="20" y="-17144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964942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600200" y="4251363"/>
            <a:ext cx="10058400" cy="292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xót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tưởng</a:t>
            </a:r>
            <a:r>
              <a:rPr lang="en-US" sz="4400"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tượng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7C3C1BF-44B6-6A92-15BF-C3EC716972F7}"/>
              </a:ext>
            </a:extLst>
          </p:cNvPr>
          <p:cNvSpPr/>
          <p:nvPr/>
        </p:nvSpPr>
        <p:spPr>
          <a:xfrm>
            <a:off x="12268200" y="316230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txBody>
          <a:bodyPr/>
          <a:lstStyle/>
          <a:p>
            <a:endParaRPr lang="en-US"/>
          </a:p>
        </p:txBody>
      </p:sp>
      <p:sp>
        <p:nvSpPr>
          <p:cNvPr id="6" name="Freeform 4">
            <a:extLst>
              <a:ext uri="{FF2B5EF4-FFF2-40B4-BE49-F238E27FC236}">
                <a16:creationId xmlns:a16="http://schemas.microsoft.com/office/drawing/2014/main" id="{A2D3569D-034D-0839-9EED-C7B974467EC8}"/>
              </a:ext>
            </a:extLst>
          </p:cNvPr>
          <p:cNvSpPr/>
          <p:nvPr/>
        </p:nvSpPr>
        <p:spPr>
          <a:xfrm>
            <a:off x="13639800" y="-56769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8821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C126E9A2-A6E4-2402-69A1-C0D0538C93F0}"/>
              </a:ext>
            </a:extLst>
          </p:cNvPr>
          <p:cNvSpPr/>
          <p:nvPr/>
        </p:nvSpPr>
        <p:spPr>
          <a:xfrm>
            <a:off x="-5943600" y="-51435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2" name="Rectangle 1"/>
          <p:cNvSpPr/>
          <p:nvPr/>
        </p:nvSpPr>
        <p:spPr>
          <a:xfrm>
            <a:off x="9144000" y="1694200"/>
            <a:ext cx="9144000" cy="8402300"/>
          </a:xfrm>
          <a:prstGeom prst="rect">
            <a:avLst/>
          </a:prstGeom>
        </p:spPr>
        <p:txBody>
          <a:bodyPr>
            <a:spAutoFit/>
          </a:bodyPr>
          <a:lstStyle/>
          <a:p>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Ngập ngừng gió thổi áo bào</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Bãi hôm tuôn dẫy nước trào mênh mông.</a:t>
            </a: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Tin </a:t>
            </a:r>
            <a:r>
              <a:rPr lang="en-US" sz="3600" dirty="0" err="1">
                <a:solidFill>
                  <a:srgbClr val="000000"/>
                </a:solidFill>
                <a:latin typeface="Times New Roman" panose="02020603050405020304" pitchFamily="18" charset="0"/>
                <a:cs typeface="Times New Roman" panose="02020603050405020304" pitchFamily="18" charset="0"/>
              </a:rPr>
              <a:t>thường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lại</a:t>
            </a: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người không thấy lạ</a:t>
            </a:r>
            <a:r>
              <a:rPr lang="en-US" sz="3600" dirty="0" err="1">
                <a:solidFill>
                  <a:srgbClr val="000000"/>
                </a:solidFill>
                <a:latin typeface="Times New Roman" panose="02020603050405020304" pitchFamily="18" charset="0"/>
                <a:cs typeface="Times New Roman" panose="02020603050405020304" pitchFamily="18" charset="0"/>
              </a:rPr>
              <a:t>i</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Hoa </a:t>
            </a:r>
            <a:r>
              <a:rPr lang="en-US" sz="3600" dirty="0">
                <a:solidFill>
                  <a:srgbClr val="000000"/>
                </a:solidFill>
                <a:latin typeface="Times New Roman" panose="02020603050405020304" pitchFamily="18" charset="0"/>
                <a:cs typeface="Times New Roman" panose="02020603050405020304" pitchFamily="18" charset="0"/>
              </a:rPr>
              <a:t>d</a:t>
            </a:r>
            <a:r>
              <a:rPr lang="vi-VN" sz="3600" dirty="0">
                <a:solidFill>
                  <a:srgbClr val="000000"/>
                </a:solidFill>
                <a:latin typeface="Times New Roman" panose="02020603050405020304" pitchFamily="18" charset="0"/>
                <a:cs typeface="Times New Roman" panose="02020603050405020304" pitchFamily="18" charset="0"/>
              </a:rPr>
              <a:t>ương tàn đã trải rêu xanh</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Rêu xanh mấy lớp </a:t>
            </a:r>
            <a:r>
              <a:rPr lang="en-US" sz="3600" dirty="0" err="1">
                <a:solidFill>
                  <a:srgbClr val="000000"/>
                </a:solidFill>
                <a:latin typeface="Times New Roman" panose="02020603050405020304" pitchFamily="18" charset="0"/>
                <a:cs typeface="Times New Roman" panose="02020603050405020304" pitchFamily="18" charset="0"/>
              </a:rPr>
              <a:t>ch</a:t>
            </a:r>
            <a:r>
              <a:rPr lang="vi-VN" sz="3600" dirty="0">
                <a:solidFill>
                  <a:srgbClr val="000000"/>
                </a:solidFill>
                <a:latin typeface="Times New Roman" panose="02020603050405020304" pitchFamily="18" charset="0"/>
                <a:cs typeface="Times New Roman" panose="02020603050405020304" pitchFamily="18" charset="0"/>
              </a:rPr>
              <a:t>ung quanh</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Chân đi một bước</a:t>
            </a:r>
            <a:r>
              <a:rPr lang="en-US" sz="3600" dirty="0">
                <a:solidFill>
                  <a:srgbClr val="000000"/>
                </a:solidFill>
                <a:latin typeface="Times New Roman" panose="02020603050405020304" pitchFamily="18" charset="0"/>
                <a:cs typeface="Times New Roman" panose="02020603050405020304" pitchFamily="18" charset="0"/>
              </a:rPr>
              <a:t>,</a:t>
            </a:r>
            <a:r>
              <a:rPr lang="vi-VN" sz="3600" dirty="0">
                <a:solidFill>
                  <a:srgbClr val="000000"/>
                </a:solidFill>
                <a:latin typeface="Times New Roman" panose="02020603050405020304" pitchFamily="18" charset="0"/>
                <a:cs typeface="Times New Roman" panose="02020603050405020304" pitchFamily="18" charset="0"/>
              </a:rPr>
              <a:t> trăm tình ngẩn ngơ</a:t>
            </a:r>
            <a:r>
              <a:rPr lang="en-US" sz="3600" dirty="0">
                <a:solidFill>
                  <a:srgbClr val="000000"/>
                </a:solidFill>
                <a:latin typeface="Times New Roman" panose="02020603050405020304" pitchFamily="18" charset="0"/>
                <a:cs typeface="Times New Roman" panose="02020603050405020304" pitchFamily="18" charset="0"/>
              </a:rPr>
              <a:t>.</a:t>
            </a:r>
            <a:endParaRPr lang="vi-VN" sz="3600"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Thư thường tới người chưa thấy tới</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Bức rèm thưa lần </a:t>
            </a:r>
            <a:r>
              <a:rPr lang="en-US" sz="3600" dirty="0" err="1">
                <a:solidFill>
                  <a:srgbClr val="000000"/>
                </a:solidFill>
                <a:latin typeface="Times New Roman" panose="02020603050405020304" pitchFamily="18" charset="0"/>
                <a:cs typeface="Times New Roman" panose="02020603050405020304" pitchFamily="18" charset="0"/>
              </a:rPr>
              <a:t>gi</a:t>
            </a:r>
            <a:r>
              <a:rPr lang="vi-VN" sz="3600" dirty="0">
                <a:solidFill>
                  <a:srgbClr val="000000"/>
                </a:solidFill>
                <a:latin typeface="Times New Roman" panose="02020603050405020304" pitchFamily="18" charset="0"/>
                <a:cs typeface="Times New Roman" panose="02020603050405020304" pitchFamily="18" charset="0"/>
              </a:rPr>
              <a:t>ãi bóng dương</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Bóng dương mấy buổi xuyên ngang</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Lời sao mười hẹn</a:t>
            </a:r>
            <a:r>
              <a:rPr lang="en-US" sz="3600" dirty="0">
                <a:solidFill>
                  <a:srgbClr val="000000"/>
                </a:solidFill>
                <a:latin typeface="Times New Roman" panose="02020603050405020304" pitchFamily="18" charset="0"/>
                <a:cs typeface="Times New Roman" panose="02020603050405020304" pitchFamily="18" charset="0"/>
              </a:rPr>
              <a:t>,</a:t>
            </a:r>
            <a:r>
              <a:rPr lang="vi-VN" sz="3600" dirty="0">
                <a:solidFill>
                  <a:srgbClr val="000000"/>
                </a:solidFill>
                <a:latin typeface="Times New Roman" panose="02020603050405020304" pitchFamily="18" charset="0"/>
                <a:cs typeface="Times New Roman" panose="02020603050405020304" pitchFamily="18" charset="0"/>
              </a:rPr>
              <a:t> chín thường đơn sai.</a:t>
            </a: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Thử tính lại diễn khơi ngày ấy</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Tiền sen này đã n</a:t>
            </a:r>
            <a:r>
              <a:rPr lang="en-US" sz="3600" dirty="0">
                <a:solidFill>
                  <a:srgbClr val="000000"/>
                </a:solidFill>
                <a:latin typeface="Times New Roman" panose="02020603050405020304" pitchFamily="18" charset="0"/>
                <a:cs typeface="Times New Roman" panose="02020603050405020304" pitchFamily="18" charset="0"/>
              </a:rPr>
              <a:t>ả</a:t>
            </a:r>
            <a:r>
              <a:rPr lang="vi-VN" sz="3600" dirty="0">
                <a:solidFill>
                  <a:srgbClr val="000000"/>
                </a:solidFill>
                <a:latin typeface="Times New Roman" panose="02020603050405020304" pitchFamily="18" charset="0"/>
                <a:cs typeface="Times New Roman" panose="02020603050405020304" pitchFamily="18" charset="0"/>
              </a:rPr>
              <a:t>y là ba</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Xót người lần lữa ải xa</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Xót người nương chốn </a:t>
            </a:r>
            <a:r>
              <a:rPr lang="en-US" sz="3600" dirty="0">
                <a:solidFill>
                  <a:srgbClr val="000000"/>
                </a:solidFill>
                <a:latin typeface="Times New Roman" panose="02020603050405020304" pitchFamily="18" charset="0"/>
                <a:cs typeface="Times New Roman" panose="02020603050405020304" pitchFamily="18" charset="0"/>
              </a:rPr>
              <a:t>H</a:t>
            </a:r>
            <a:r>
              <a:rPr lang="vi-VN" sz="3600" dirty="0">
                <a:solidFill>
                  <a:srgbClr val="000000"/>
                </a:solidFill>
                <a:latin typeface="Times New Roman" panose="02020603050405020304" pitchFamily="18" charset="0"/>
                <a:cs typeface="Times New Roman" panose="02020603050405020304" pitchFamily="18" charset="0"/>
              </a:rPr>
              <a:t>oàng </a:t>
            </a:r>
            <a:r>
              <a:rPr lang="en-US" sz="3600" dirty="0">
                <a:solidFill>
                  <a:srgbClr val="000000"/>
                </a:solidFill>
                <a:latin typeface="Times New Roman" panose="02020603050405020304" pitchFamily="18" charset="0"/>
                <a:cs typeface="Times New Roman" panose="02020603050405020304" pitchFamily="18" charset="0"/>
              </a:rPr>
              <a:t>H</a:t>
            </a:r>
            <a:r>
              <a:rPr lang="vi-VN" sz="3600" dirty="0">
                <a:solidFill>
                  <a:srgbClr val="000000"/>
                </a:solidFill>
                <a:latin typeface="Times New Roman" panose="02020603050405020304" pitchFamily="18" charset="0"/>
                <a:cs typeface="Times New Roman" panose="02020603050405020304" pitchFamily="18" charset="0"/>
              </a:rPr>
              <a:t>oa dặm dài.</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914400" y="2248198"/>
            <a:ext cx="9144000" cy="7848302"/>
          </a:xfrm>
          <a:prstGeom prst="rect">
            <a:avLst/>
          </a:prstGeom>
        </p:spPr>
        <p:txBody>
          <a:bodyPr>
            <a:spAutoFit/>
          </a:bodyPr>
          <a:lstStyle/>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Thuở lâm hành oanh chưa bén liễu</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Hỏi ngày về ước nẻo quyên ca</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Nay quyên đã giục oanh già</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Ý nhi lại gáy trước nhà líu lo.</a:t>
            </a: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Thuở đăng đồ mai chưa dạn gió</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Hỏi ngày về chỉ độ đào bông</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Nay đào đã quyến gió đông</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Tuyết mai trắng bãi, phù dung đỏ bờ.</a:t>
            </a: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Hẹn cùng ta Lũng Tây nham ấy</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Sớm đã trông nào thấy hơi tăm</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Ngập ngừng lá rụng cành tram</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vi-VN" sz="3600" dirty="0">
                <a:solidFill>
                  <a:srgbClr val="000000"/>
                </a:solidFill>
                <a:latin typeface="Times New Roman" panose="02020603050405020304" pitchFamily="18" charset="0"/>
                <a:cs typeface="Times New Roman" panose="02020603050405020304" pitchFamily="18" charset="0"/>
              </a:rPr>
              <a:t>Buổi hôm nghe </a:t>
            </a:r>
            <a:r>
              <a:rPr lang="en-US" sz="3600" dirty="0">
                <a:solidFill>
                  <a:srgbClr val="000000"/>
                </a:solidFill>
                <a:latin typeface="Times New Roman" panose="02020603050405020304" pitchFamily="18" charset="0"/>
                <a:cs typeface="Times New Roman" panose="02020603050405020304" pitchFamily="18" charset="0"/>
              </a:rPr>
              <a:t>d</a:t>
            </a:r>
            <a:r>
              <a:rPr lang="vi-VN" sz="3600" dirty="0">
                <a:solidFill>
                  <a:srgbClr val="000000"/>
                </a:solidFill>
                <a:latin typeface="Times New Roman" panose="02020603050405020304" pitchFamily="18" charset="0"/>
                <a:cs typeface="Times New Roman" panose="02020603050405020304" pitchFamily="18" charset="0"/>
              </a:rPr>
              <a:t>ậy tiếng cầm xôn xao.</a:t>
            </a:r>
          </a:p>
          <a:p>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Hẹn nơi nao Hán Dương cầu nọ</a:t>
            </a:r>
            <a:r>
              <a:rPr lang="en-US" sz="3600" dirty="0">
                <a:solidFill>
                  <a:srgbClr val="000000"/>
                </a:solidFill>
                <a:latin typeface="Times New Roman" panose="02020603050405020304" pitchFamily="18" charset="0"/>
                <a:cs typeface="Times New Roman" panose="02020603050405020304" pitchFamily="18" charset="0"/>
              </a:rPr>
              <a:t>,</a:t>
            </a:r>
            <a:br>
              <a:rPr lang="vi-VN" sz="3600" dirty="0">
                <a:solidFill>
                  <a:srgbClr val="000000"/>
                </a:solidFill>
                <a:latin typeface="Times New Roman" panose="02020603050405020304" pitchFamily="18" charset="0"/>
                <a:cs typeface="Times New Roman" panose="02020603050405020304" pitchFamily="18" charset="0"/>
              </a:rPr>
            </a:b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Chiều lại tìm nào có tiêu hao</a:t>
            </a:r>
            <a:r>
              <a:rPr lang="en-US" sz="3600" dirty="0">
                <a:solidFill>
                  <a:srgbClr val="000000"/>
                </a:solidFill>
                <a:latin typeface="Times New Roman" panose="02020603050405020304" pitchFamily="18" charset="0"/>
                <a:cs typeface="Times New Roman" panose="02020603050405020304" pitchFamily="18" charset="0"/>
              </a:rPr>
              <a:t>.</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8A2698-D554-415B-D796-D07FA4503945}"/>
              </a:ext>
            </a:extLst>
          </p:cNvPr>
          <p:cNvSpPr txBox="1"/>
          <p:nvPr/>
        </p:nvSpPr>
        <p:spPr>
          <a:xfrm>
            <a:off x="2286000" y="721157"/>
            <a:ext cx="7543800" cy="730969"/>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nhớ</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thương</a:t>
            </a:r>
            <a:endPar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10" name="TextBox 9">
            <a:extLst>
              <a:ext uri="{FF2B5EF4-FFF2-40B4-BE49-F238E27FC236}">
                <a16:creationId xmlns:a16="http://schemas.microsoft.com/office/drawing/2014/main" id="{178A2698-D554-415B-D796-D07FA4503945}"/>
              </a:ext>
            </a:extLst>
          </p:cNvPr>
          <p:cNvSpPr txBox="1"/>
          <p:nvPr/>
        </p:nvSpPr>
        <p:spPr>
          <a:xfrm>
            <a:off x="5486400" y="1313255"/>
            <a:ext cx="14478000" cy="730969"/>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người</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chinh</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phụ</a:t>
            </a:r>
            <a:endPar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Tree>
    <p:extLst>
      <p:ext uri="{BB962C8B-B14F-4D97-AF65-F5344CB8AC3E}">
        <p14:creationId xmlns:p14="http://schemas.microsoft.com/office/powerpoint/2010/main" val="3452908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7EC120A6-99B8-7145-C14E-85DFA00D4AFB}"/>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txBody>
          <a:bodyPr/>
          <a:lstStyle/>
          <a:p>
            <a:endParaRPr lang="en-US"/>
          </a:p>
        </p:txBody>
      </p:sp>
      <p:sp>
        <p:nvSpPr>
          <p:cNvPr id="7" name="TextBox 9">
            <a:extLst>
              <a:ext uri="{FF2B5EF4-FFF2-40B4-BE49-F238E27FC236}">
                <a16:creationId xmlns:a16="http://schemas.microsoft.com/office/drawing/2014/main" id="{ACA2040A-336B-D4C1-C219-6C69FED2FA11}"/>
              </a:ext>
            </a:extLst>
          </p:cNvPr>
          <p:cNvSpPr txBox="1"/>
          <p:nvPr/>
        </p:nvSpPr>
        <p:spPr>
          <a:xfrm>
            <a:off x="2609111" y="3427450"/>
            <a:ext cx="11017377" cy="866391"/>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Ghi</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chú</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từ</a:t>
            </a:r>
            <a:r>
              <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vựng</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1524000" y="4930534"/>
            <a:ext cx="13705828"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711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228600" y="8269483"/>
            <a:ext cx="68484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BD8054BF-12A2-9CC7-7BF8-3295AE72E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18" y="3927473"/>
            <a:ext cx="6848475" cy="4000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E560E-7592-B8DF-800C-891184628FA6}"/>
              </a:ext>
            </a:extLst>
          </p:cNvPr>
          <p:cNvSpPr txBox="1"/>
          <p:nvPr/>
        </p:nvSpPr>
        <p:spPr>
          <a:xfrm>
            <a:off x="7543800" y="2400300"/>
            <a:ext cx="10287000" cy="75405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ống khoảng thế kỉ XVIII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làng Mọc (làng Nhân Mục), nay thuộc Hà Nội.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đỗ hương cống, làm quan tới chức Ngự sử đài chiếu khám.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phẩm của ông chú trọng thể hiện tình cảm riêng tư, nỗi niềm trắc ẩn của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“Chinh phụ ngâm khúc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319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228600" y="8900076"/>
            <a:ext cx="6848474" cy="1323439"/>
          </a:xfrm>
          <a:prstGeom prst="rect">
            <a:avLst/>
          </a:prstGeom>
          <a:noFill/>
        </p:spPr>
        <p:txBody>
          <a:bodyPr wrap="square">
            <a:spAutoFit/>
          </a:bodyPr>
          <a:lstStyle/>
          <a:p>
            <a:pPr lvl="0" algn="ctr">
              <a:defRPr/>
            </a:pPr>
            <a:r>
              <a:rPr lang="en-US" sz="4000" dirty="0">
                <a:solidFill>
                  <a:prstClr val="black"/>
                </a:solidFill>
                <a:latin typeface="Times New Roman" panose="02020603050405020304" pitchFamily="18" charset="0"/>
                <a:cs typeface="Times New Roman" panose="02020603050405020304" pitchFamily="18" charset="0"/>
              </a:rPr>
              <a:t>Tranh </a:t>
            </a:r>
            <a:r>
              <a:rPr lang="en-US" sz="4000" dirty="0" err="1">
                <a:solidFill>
                  <a:prstClr val="black"/>
                </a:solidFill>
                <a:latin typeface="Times New Roman" panose="02020603050405020304" pitchFamily="18" charset="0"/>
                <a:cs typeface="Times New Roman" panose="02020603050405020304" pitchFamily="18" charset="0"/>
              </a:rPr>
              <a:t>chân</a:t>
            </a:r>
            <a:r>
              <a:rPr lang="en-US" sz="4000" dirty="0">
                <a:solidFill>
                  <a:prstClr val="black"/>
                </a:solidFill>
                <a:latin typeface="Times New Roman" panose="02020603050405020304" pitchFamily="18" charset="0"/>
                <a:cs typeface="Times New Roman" panose="02020603050405020304" pitchFamily="18" charset="0"/>
              </a:rPr>
              <a:t> dung Phan Huy </a:t>
            </a:r>
            <a:r>
              <a:rPr lang="en-US" sz="4000" dirty="0" err="1">
                <a:solidFill>
                  <a:prstClr val="black"/>
                </a:solidFill>
                <a:latin typeface="Times New Roman" panose="02020603050405020304" pitchFamily="18" charset="0"/>
                <a:cs typeface="Times New Roman" panose="02020603050405020304" pitchFamily="18" charset="0"/>
              </a:rPr>
              <a:t>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năm</a:t>
            </a:r>
            <a:r>
              <a:rPr lang="en-US" sz="4000" dirty="0">
                <a:solidFill>
                  <a:prstClr val="black"/>
                </a:solidFill>
                <a:latin typeface="Times New Roman" panose="02020603050405020304" pitchFamily="18" charset="0"/>
                <a:cs typeface="Times New Roman" panose="02020603050405020304" pitchFamily="18" charset="0"/>
              </a:rPr>
              <a:t> 1790</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7543800" y="3136654"/>
            <a:ext cx="102870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Phan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(1750- 1822)</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Quê</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Tĩnh</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dưới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Lê</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dịch</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Chinh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phụ</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ngâm</a:t>
            </a:r>
            <a:r>
              <a:rPr lang="en-US" sz="4400" i="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32867134-EDCD-FF19-DF4D-0E922E1F0D91}"/>
              </a:ext>
            </a:extLst>
          </p:cNvPr>
          <p:cNvPicPr>
            <a:picLocks noChangeAspect="1"/>
          </p:cNvPicPr>
          <p:nvPr/>
        </p:nvPicPr>
        <p:blipFill>
          <a:blip r:embed="rId5"/>
          <a:stretch>
            <a:fillRect/>
          </a:stretch>
        </p:blipFill>
        <p:spPr>
          <a:xfrm>
            <a:off x="1336745" y="2749718"/>
            <a:ext cx="3888398" cy="6191398"/>
          </a:xfrm>
          <a:prstGeom prst="rect">
            <a:avLst/>
          </a:prstGeom>
        </p:spPr>
      </p:pic>
    </p:spTree>
    <p:extLst>
      <p:ext uri="{BB962C8B-B14F-4D97-AF65-F5344CB8AC3E}">
        <p14:creationId xmlns:p14="http://schemas.microsoft.com/office/powerpoint/2010/main" val="31206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48B1-33AD-73DB-E4E0-870453E96233}"/>
              </a:ext>
            </a:extLst>
          </p:cNvPr>
          <p:cNvPicPr>
            <a:picLocks noChangeAspect="1"/>
          </p:cNvPicPr>
          <p:nvPr/>
        </p:nvPicPr>
        <p:blipFill>
          <a:blip r:embed="rId3"/>
          <a:stretch>
            <a:fillRect/>
          </a:stretch>
        </p:blipFill>
        <p:spPr>
          <a:xfrm>
            <a:off x="1371600" y="1638300"/>
            <a:ext cx="15811500" cy="8353629"/>
          </a:xfrm>
          <a:prstGeom prst="rect">
            <a:avLst/>
          </a:prstGeom>
        </p:spPr>
      </p:pic>
      <p:sp>
        <p:nvSpPr>
          <p:cNvPr id="6" name="TextBox 5">
            <a:extLst>
              <a:ext uri="{FF2B5EF4-FFF2-40B4-BE49-F238E27FC236}">
                <a16:creationId xmlns:a16="http://schemas.microsoft.com/office/drawing/2014/main" id="{00D4E5C6-4619-BA65-6356-8D4D79F49CC7}"/>
              </a:ext>
            </a:extLst>
          </p:cNvPr>
          <p:cNvSpPr txBox="1"/>
          <p:nvPr/>
        </p:nvSpPr>
        <p:spPr>
          <a:xfrm>
            <a:off x="4038600" y="647700"/>
            <a:ext cx="102108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Bìa</a:t>
            </a:r>
            <a:r>
              <a:rPr kumimoji="0" lang="en-US" sz="4400" b="1"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diễn</a:t>
            </a:r>
            <a:r>
              <a:rPr kumimoji="0" lang="en-US" sz="4400" b="1"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Nôm</a:t>
            </a:r>
            <a:r>
              <a:rPr kumimoji="0" lang="en-US" sz="4400" b="1"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Chinh </a:t>
            </a:r>
            <a:r>
              <a:rPr kumimoji="0" lang="en-US" sz="4400" b="1" i="1"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phụ</a:t>
            </a:r>
            <a:r>
              <a:rPr kumimoji="0" lang="en-US" sz="4400" b="1" i="1"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ngâm</a:t>
            </a:r>
            <a:r>
              <a:rPr kumimoji="0" lang="en-US" sz="4400" b="1" i="1"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khúc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6073515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“Chinh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Hoàn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a:p>
        </p:txBody>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a:t>
            </a:r>
            <a:r>
              <a:rPr lang="en-US" sz="4400" dirty="0">
                <a:solidFill>
                  <a:prstClr val="black"/>
                </a:solidFill>
                <a:latin typeface="Times New Roman" panose="02020603050405020304" pitchFamily="18" charset="0"/>
                <a:cs typeface="Times New Roman" panose="02020603050405020304" pitchFamily="18" charset="0"/>
              </a:rPr>
              <a:t>h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này</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016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“Chinh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Nhan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a:p>
        </p:txBody>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9887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B38783E3-34F8-03CC-8784-00A39DB229DE}"/>
              </a:ext>
            </a:extLst>
          </p:cNvPr>
          <p:cNvGrpSpPr/>
          <p:nvPr/>
        </p:nvGrpSpPr>
        <p:grpSpPr>
          <a:xfrm>
            <a:off x="-373171" y="2776129"/>
            <a:ext cx="19034342" cy="5451932"/>
            <a:chOff x="0" y="0"/>
            <a:chExt cx="5013160" cy="1435900"/>
          </a:xfrm>
        </p:grpSpPr>
        <p:sp>
          <p:nvSpPr>
            <p:cNvPr id="26" name="Freeform 3">
              <a:extLst>
                <a:ext uri="{FF2B5EF4-FFF2-40B4-BE49-F238E27FC236}">
                  <a16:creationId xmlns:a16="http://schemas.microsoft.com/office/drawing/2014/main" id="{1E93FDC1-267D-F499-A74D-D5F9A7C691B1}"/>
                </a:ext>
              </a:extLst>
            </p:cNvPr>
            <p:cNvSpPr/>
            <p:nvPr/>
          </p:nvSpPr>
          <p:spPr>
            <a:xfrm>
              <a:off x="0" y="0"/>
              <a:ext cx="5013160" cy="1435900"/>
            </a:xfrm>
            <a:custGeom>
              <a:avLst/>
              <a:gdLst/>
              <a:ahLst/>
              <a:cxnLst/>
              <a:rect l="l" t="t" r="r" b="b"/>
              <a:pathLst>
                <a:path w="5013160" h="1435900">
                  <a:moveTo>
                    <a:pt x="0" y="0"/>
                  </a:moveTo>
                  <a:lnTo>
                    <a:pt x="5013160" y="0"/>
                  </a:lnTo>
                  <a:lnTo>
                    <a:pt x="5013160" y="1435900"/>
                  </a:lnTo>
                  <a:lnTo>
                    <a:pt x="0" y="1435900"/>
                  </a:lnTo>
                  <a:close/>
                </a:path>
              </a:pathLst>
            </a:custGeom>
            <a:solidFill>
              <a:srgbClr val="613424"/>
            </a:solidFill>
          </p:spPr>
          <p:txBody>
            <a:bodyPr/>
            <a:lstStyle/>
            <a:p>
              <a:endParaRPr lang="en-US"/>
            </a:p>
          </p:txBody>
        </p:sp>
        <p:sp>
          <p:nvSpPr>
            <p:cNvPr id="27" name="TextBox 4">
              <a:extLst>
                <a:ext uri="{FF2B5EF4-FFF2-40B4-BE49-F238E27FC236}">
                  <a16:creationId xmlns:a16="http://schemas.microsoft.com/office/drawing/2014/main" id="{1EF6ADA6-1A53-E666-0F44-A9C1F34E6D26}"/>
                </a:ext>
              </a:extLst>
            </p:cNvPr>
            <p:cNvSpPr txBox="1"/>
            <p:nvPr/>
          </p:nvSpPr>
          <p:spPr>
            <a:xfrm>
              <a:off x="0" y="-38100"/>
              <a:ext cx="5013160" cy="1474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13">
            <a:extLst>
              <a:ext uri="{FF2B5EF4-FFF2-40B4-BE49-F238E27FC236}">
                <a16:creationId xmlns:a16="http://schemas.microsoft.com/office/drawing/2014/main" id="{4C6ECBC2-0C99-F686-1141-E3AAA898B29D}"/>
              </a:ext>
            </a:extLst>
          </p:cNvPr>
          <p:cNvSpPr txBox="1"/>
          <p:nvPr/>
        </p:nvSpPr>
        <p:spPr>
          <a:xfrm>
            <a:off x="-69108" y="3503966"/>
            <a:ext cx="10287000" cy="295465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FFFF"/>
                </a:solidFill>
                <a:effectLst/>
                <a:uLnTx/>
                <a:uFillTx/>
                <a:latin typeface="#9Slide07 IcielBaliho Script" pitchFamily="2" charset="0"/>
                <a:ea typeface="+mn-ea"/>
                <a:cs typeface="+mn-cs"/>
              </a:rPr>
              <a:t>Bài</a:t>
            </a:r>
            <a:r>
              <a:rPr kumimoji="0" lang="en-US" sz="7200" b="0" i="0" u="none" strike="noStrike" kern="1200" cap="none" spc="0" normalizeH="0" baseline="0" noProof="0" dirty="0">
                <a:ln>
                  <a:noFill/>
                </a:ln>
                <a:solidFill>
                  <a:srgbClr val="FFFFFF"/>
                </a:solidFill>
                <a:effectLst/>
                <a:uLnTx/>
                <a:uFillTx/>
                <a:latin typeface="#9Slide07 IcielBaliho Script" pitchFamily="2" charset="0"/>
                <a:ea typeface="+mn-ea"/>
                <a:cs typeface="+mn-cs"/>
              </a:rPr>
              <a:t> 8: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FFFF"/>
                </a:solidFill>
                <a:effectLst/>
                <a:uLnTx/>
                <a:uFillTx/>
                <a:latin typeface="#9Slide07 IcielBaliho Script" pitchFamily="2" charset="0"/>
                <a:ea typeface="+mn-ea"/>
                <a:cs typeface="+mn-cs"/>
              </a:rPr>
              <a:t>Những</a:t>
            </a:r>
            <a:r>
              <a:rPr kumimoji="0" lang="en-US" sz="7200" b="0" i="0" u="none" strike="noStrike" kern="1200" cap="none" spc="0" normalizeH="0" baseline="0" noProof="0" dirty="0">
                <a:ln>
                  <a:noFill/>
                </a:ln>
                <a:solidFill>
                  <a:srgbClr val="FFFFFF"/>
                </a:solidFill>
                <a:effectLst/>
                <a:uLnTx/>
                <a:uFillTx/>
                <a:latin typeface="#9Slide07 IcielBaliho Script" pitchFamily="2" charset="0"/>
                <a:ea typeface="+mn-ea"/>
                <a:cs typeface="+mn-cs"/>
              </a:rPr>
              <a:t> </a:t>
            </a:r>
            <a:r>
              <a:rPr kumimoji="0" lang="en-US" sz="7200" b="0" i="0" u="none" strike="noStrike" kern="1200" cap="none" spc="0" normalizeH="0" baseline="0" noProof="0" dirty="0" err="1">
                <a:ln>
                  <a:noFill/>
                </a:ln>
                <a:solidFill>
                  <a:srgbClr val="FFFFFF"/>
                </a:solidFill>
                <a:effectLst/>
                <a:uLnTx/>
                <a:uFillTx/>
                <a:latin typeface="#9Slide07 IcielBaliho Script" pitchFamily="2" charset="0"/>
                <a:ea typeface="+mn-ea"/>
                <a:cs typeface="+mn-cs"/>
              </a:rPr>
              <a:t>cung</a:t>
            </a:r>
            <a:r>
              <a:rPr kumimoji="0" lang="en-US" sz="7200" b="0" i="0" u="none" strike="noStrike" kern="1200" cap="none" spc="0" normalizeH="0" baseline="0" noProof="0" dirty="0">
                <a:ln>
                  <a:noFill/>
                </a:ln>
                <a:solidFill>
                  <a:srgbClr val="FFFFFF"/>
                </a:solidFill>
                <a:effectLst/>
                <a:uLnTx/>
                <a:uFillTx/>
                <a:latin typeface="#9Slide07 IcielBaliho Script" pitchFamily="2" charset="0"/>
                <a:ea typeface="+mn-ea"/>
                <a:cs typeface="+mn-cs"/>
              </a:rPr>
              <a:t> </a:t>
            </a:r>
            <a:r>
              <a:rPr kumimoji="0" lang="en-US" sz="7200" b="0" i="0" u="none" strike="noStrike" kern="1200" cap="none" spc="0" normalizeH="0" baseline="0" noProof="0" dirty="0" err="1">
                <a:ln>
                  <a:noFill/>
                </a:ln>
                <a:solidFill>
                  <a:srgbClr val="FFFFFF"/>
                </a:solidFill>
                <a:effectLst/>
                <a:uLnTx/>
                <a:uFillTx/>
                <a:latin typeface="#9Slide07 IcielBaliho Script" pitchFamily="2" charset="0"/>
                <a:ea typeface="+mn-ea"/>
                <a:cs typeface="+mn-cs"/>
              </a:rPr>
              <a:t>bậc</a:t>
            </a:r>
            <a:r>
              <a:rPr kumimoji="0" lang="en-US" sz="7200" b="0" i="0" u="none" strike="noStrike" kern="1200" cap="none" spc="0" normalizeH="0" baseline="0" noProof="0" dirty="0">
                <a:ln>
                  <a:noFill/>
                </a:ln>
                <a:solidFill>
                  <a:srgbClr val="FFFFFF"/>
                </a:solidFill>
                <a:effectLst/>
                <a:uLnTx/>
                <a:uFillTx/>
                <a:latin typeface="#9Slide07 IcielBaliho Script" pitchFamily="2" charset="0"/>
                <a:ea typeface="+mn-ea"/>
                <a:cs typeface="+mn-cs"/>
              </a:rPr>
              <a:t> </a:t>
            </a:r>
            <a:r>
              <a:rPr kumimoji="0" lang="en-US" sz="7200" b="0" i="0" u="none" strike="noStrike" kern="1200" cap="none" spc="0" normalizeH="0" baseline="0" noProof="0" dirty="0" err="1">
                <a:ln>
                  <a:noFill/>
                </a:ln>
                <a:solidFill>
                  <a:srgbClr val="FFFFFF"/>
                </a:solidFill>
                <a:effectLst/>
                <a:uLnTx/>
                <a:uFillTx/>
                <a:latin typeface="#9Slide07 IcielBaliho Script" pitchFamily="2" charset="0"/>
                <a:ea typeface="+mn-ea"/>
                <a:cs typeface="+mn-cs"/>
              </a:rPr>
              <a:t>tình</a:t>
            </a:r>
            <a:r>
              <a:rPr kumimoji="0" lang="en-US" sz="7200" b="0" i="0" u="none" strike="noStrike" kern="1200" cap="none" spc="0" normalizeH="0" noProof="0" dirty="0">
                <a:ln>
                  <a:noFill/>
                </a:ln>
                <a:solidFill>
                  <a:srgbClr val="FFFFFF"/>
                </a:solidFill>
                <a:effectLst/>
                <a:uLnTx/>
                <a:uFillTx/>
                <a:latin typeface="#9Slide07 IcielBaliho Script" pitchFamily="2" charset="0"/>
                <a:ea typeface="+mn-ea"/>
                <a:cs typeface="+mn-cs"/>
              </a:rPr>
              <a:t> </a:t>
            </a:r>
            <a:r>
              <a:rPr kumimoji="0" lang="en-US" sz="7200" b="0" i="0" u="none" strike="noStrike" kern="1200" cap="none" spc="0" normalizeH="0" noProof="0" dirty="0" err="1">
                <a:ln>
                  <a:noFill/>
                </a:ln>
                <a:solidFill>
                  <a:srgbClr val="FFFFFF"/>
                </a:solidFill>
                <a:effectLst/>
                <a:uLnTx/>
                <a:uFillTx/>
                <a:latin typeface="#9Slide07 IcielBaliho Script" pitchFamily="2" charset="0"/>
                <a:ea typeface="+mn-ea"/>
                <a:cs typeface="+mn-cs"/>
              </a:rPr>
              <a:t>cảm</a:t>
            </a:r>
            <a:endParaRPr kumimoji="0" lang="en-US" sz="7200" b="0" i="0" u="none" strike="noStrike" kern="1200" cap="none" spc="0" normalizeH="0" noProof="0" dirty="0">
              <a:ln>
                <a:noFill/>
              </a:ln>
              <a:solidFill>
                <a:srgbClr val="FFFFFF"/>
              </a:solidFill>
              <a:effectLst/>
              <a:uLnTx/>
              <a:uFillTx/>
              <a:latin typeface="#9Slide07 IcielBaliho Script" pitchFamily="2" charset="0"/>
              <a:ea typeface="+mn-ea"/>
              <a:cs typeface="+mn-cs"/>
            </a:endParaRPr>
          </a:p>
          <a:p>
            <a:pPr algn="ctr">
              <a:spcBef>
                <a:spcPct val="0"/>
              </a:spcBef>
            </a:pPr>
            <a:r>
              <a:rPr lang="en-US" sz="4400" dirty="0">
                <a:solidFill>
                  <a:schemeClr val="bg1"/>
                </a:solidFill>
                <a:latin typeface="#9Slide07 SVNGuerrilla" panose="00000500000000000000" pitchFamily="2" charset="0"/>
              </a:rPr>
              <a:t>(</a:t>
            </a:r>
            <a:r>
              <a:rPr lang="en-US" sz="4400" dirty="0" err="1">
                <a:solidFill>
                  <a:schemeClr val="bg1"/>
                </a:solidFill>
                <a:latin typeface="#9Slide07 SVNGuerrilla" panose="00000500000000000000" pitchFamily="2" charset="0"/>
              </a:rPr>
              <a:t>thơ</a:t>
            </a:r>
            <a:r>
              <a:rPr lang="en-US" sz="4400" dirty="0">
                <a:solidFill>
                  <a:schemeClr val="bg1"/>
                </a:solidFill>
                <a:latin typeface="#9Slide07 SVNGuerrilla" panose="00000500000000000000" pitchFamily="2" charset="0"/>
              </a:rPr>
              <a:t> song </a:t>
            </a:r>
            <a:r>
              <a:rPr lang="en-US" sz="4400" dirty="0" err="1">
                <a:solidFill>
                  <a:schemeClr val="bg1"/>
                </a:solidFill>
                <a:latin typeface="#9Slide07 SVNGuerrilla" panose="00000500000000000000" pitchFamily="2" charset="0"/>
              </a:rPr>
              <a:t>thất</a:t>
            </a:r>
            <a:r>
              <a:rPr lang="en-US" sz="4400" dirty="0">
                <a:solidFill>
                  <a:schemeClr val="bg1"/>
                </a:solidFill>
                <a:latin typeface="#9Slide07 SVNGuerrilla" panose="00000500000000000000" pitchFamily="2" charset="0"/>
              </a:rPr>
              <a:t> </a:t>
            </a:r>
            <a:r>
              <a:rPr lang="en-US" sz="4400" dirty="0" err="1">
                <a:solidFill>
                  <a:schemeClr val="bg1"/>
                </a:solidFill>
                <a:latin typeface="#9Slide07 SVNGuerrilla" panose="00000500000000000000" pitchFamily="2" charset="0"/>
              </a:rPr>
              <a:t>lục</a:t>
            </a:r>
            <a:r>
              <a:rPr lang="en-US" sz="4400" dirty="0">
                <a:solidFill>
                  <a:schemeClr val="bg1"/>
                </a:solidFill>
                <a:latin typeface="#9Slide07 SVNGuerrilla" panose="00000500000000000000" pitchFamily="2" charset="0"/>
              </a:rPr>
              <a:t> </a:t>
            </a:r>
            <a:r>
              <a:rPr lang="en-US" sz="4400" dirty="0" err="1">
                <a:solidFill>
                  <a:schemeClr val="bg1"/>
                </a:solidFill>
                <a:latin typeface="#9Slide07 SVNGuerrilla" panose="00000500000000000000" pitchFamily="2" charset="0"/>
              </a:rPr>
              <a:t>bát</a:t>
            </a:r>
            <a:r>
              <a:rPr lang="en-US" sz="4400" dirty="0">
                <a:solidFill>
                  <a:schemeClr val="bg1"/>
                </a:solidFill>
                <a:latin typeface="#9Slide07 SVNGuerrilla" panose="00000500000000000000" pitchFamily="2" charset="0"/>
              </a:rPr>
              <a:t>)</a:t>
            </a:r>
          </a:p>
        </p:txBody>
      </p:sp>
      <p:sp>
        <p:nvSpPr>
          <p:cNvPr id="30" name="Freeform 8">
            <a:extLst>
              <a:ext uri="{FF2B5EF4-FFF2-40B4-BE49-F238E27FC236}">
                <a16:creationId xmlns:a16="http://schemas.microsoft.com/office/drawing/2014/main" id="{26CFEE88-E360-3212-CC85-0F43EB7F41CD}"/>
              </a:ext>
            </a:extLst>
          </p:cNvPr>
          <p:cNvSpPr/>
          <p:nvPr/>
        </p:nvSpPr>
        <p:spPr>
          <a:xfrm rot="20596537">
            <a:off x="695522" y="5976529"/>
            <a:ext cx="1885327" cy="4114800"/>
          </a:xfrm>
          <a:custGeom>
            <a:avLst/>
            <a:gdLst/>
            <a:ahLst/>
            <a:cxnLst/>
            <a:rect l="l" t="t" r="r" b="b"/>
            <a:pathLst>
              <a:path w="1885327" h="4114800">
                <a:moveTo>
                  <a:pt x="0" y="0"/>
                </a:moveTo>
                <a:lnTo>
                  <a:pt x="1885327" y="0"/>
                </a:lnTo>
                <a:lnTo>
                  <a:pt x="1885327" y="4114800"/>
                </a:lnTo>
                <a:lnTo>
                  <a:pt x="0" y="411480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9833089" y="-1865256"/>
            <a:ext cx="14017511" cy="140175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3424"/>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0283665" y="-1414680"/>
            <a:ext cx="13116359" cy="1311635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EBB"/>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0682561" y="-1015759"/>
            <a:ext cx="12318567" cy="12318517"/>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272401307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“Chinh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lvl="0" algn="just">
              <a:defRPr/>
            </a:pP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a:t>
            </a: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a:p>
        </p:txBody>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3477875"/>
          </a:xfrm>
          <a:prstGeom prst="rect">
            <a:avLst/>
          </a:prstGeom>
          <a:noFill/>
        </p:spPr>
        <p:txBody>
          <a:bodyPr wrap="square" rtlCol="0">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hoàn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chưa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oán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ghét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tranh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 phi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khao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đôi</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830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“Chinh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2286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a:p>
        </p:txBody>
      </p:sp>
      <p:sp>
        <p:nvSpPr>
          <p:cNvPr id="5" name="TextBox 4">
            <a:extLst>
              <a:ext uri="{FF2B5EF4-FFF2-40B4-BE49-F238E27FC236}">
                <a16:creationId xmlns:a16="http://schemas.microsoft.com/office/drawing/2014/main" id="{ECAA026E-8412-9200-253F-261788548077}"/>
              </a:ext>
            </a:extLst>
          </p:cNvPr>
          <p:cNvSpPr txBox="1"/>
          <p:nvPr/>
        </p:nvSpPr>
        <p:spPr>
          <a:xfrm>
            <a:off x="6553200" y="5427707"/>
            <a:ext cx="105996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cú</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65316E6-94D9-6B36-37C0-425244210C98}"/>
              </a:ext>
            </a:extLst>
          </p:cNvPr>
          <p:cNvSpPr txBox="1"/>
          <p:nvPr/>
        </p:nvSpPr>
        <p:spPr>
          <a:xfrm>
            <a:off x="3952434" y="7319252"/>
            <a:ext cx="8991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7">
            <a:extLst>
              <a:ext uri="{FF2B5EF4-FFF2-40B4-BE49-F238E27FC236}">
                <a16:creationId xmlns:a16="http://schemas.microsoft.com/office/drawing/2014/main" id="{2F21C012-ED0B-6170-F8B7-6879A3374CEA}"/>
              </a:ext>
            </a:extLst>
          </p:cNvPr>
          <p:cNvSpPr/>
          <p:nvPr/>
        </p:nvSpPr>
        <p:spPr>
          <a:xfrm>
            <a:off x="2590800" y="7251013"/>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5"/>
            <a:stretch>
              <a:fillRect/>
            </a:stretch>
          </a:blipFill>
        </p:spPr>
        <p:txBody>
          <a:bodyPr/>
          <a:lstStyle/>
          <a:p>
            <a:endParaRPr lang="en-US"/>
          </a:p>
        </p:txBody>
      </p:sp>
      <p:sp>
        <p:nvSpPr>
          <p:cNvPr id="13" name="TextBox 12">
            <a:extLst>
              <a:ext uri="{FF2B5EF4-FFF2-40B4-BE49-F238E27FC236}">
                <a16:creationId xmlns:a16="http://schemas.microsoft.com/office/drawing/2014/main" id="{FDF396A2-31C2-7B94-1DF4-4ED8FDEE21CD}"/>
              </a:ext>
            </a:extLst>
          </p:cNvPr>
          <p:cNvSpPr txBox="1"/>
          <p:nvPr/>
        </p:nvSpPr>
        <p:spPr>
          <a:xfrm>
            <a:off x="4419600" y="8345150"/>
            <a:ext cx="127332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478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408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B29194D4-B383-9474-38D6-3AD9E7BDA586}"/>
              </a:ext>
            </a:extLst>
          </p:cNvPr>
          <p:cNvSpPr txBox="1"/>
          <p:nvPr/>
        </p:nvSpPr>
        <p:spPr>
          <a:xfrm>
            <a:off x="6324600" y="4496216"/>
            <a:ext cx="5410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8CA6B42-FD2E-C720-DBF6-C0AFEB7DAC16}"/>
              </a:ext>
            </a:extLst>
          </p:cNvPr>
          <p:cNvSpPr txBox="1"/>
          <p:nvPr/>
        </p:nvSpPr>
        <p:spPr>
          <a:xfrm>
            <a:off x="3810000" y="5659821"/>
            <a:ext cx="2286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38248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C0752ADB-8842-A893-FB4E-9151433997D6}"/>
              </a:ext>
            </a:extLst>
          </p:cNvPr>
          <p:cNvSpPr txBox="1"/>
          <p:nvPr/>
        </p:nvSpPr>
        <p:spPr>
          <a:xfrm>
            <a:off x="1981200" y="3332612"/>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3810000" y="4457700"/>
            <a:ext cx="8991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2590800" y="4457700"/>
            <a:ext cx="1076766" cy="1065550"/>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txBody>
          <a:bodyPr/>
          <a:lstStyle/>
          <a:p>
            <a:endParaRPr lang="en-US"/>
          </a:p>
        </p:txBody>
      </p:sp>
      <p:sp>
        <p:nvSpPr>
          <p:cNvPr id="11" name="TextBox 10">
            <a:extLst>
              <a:ext uri="{FF2B5EF4-FFF2-40B4-BE49-F238E27FC236}">
                <a16:creationId xmlns:a16="http://schemas.microsoft.com/office/drawing/2014/main" id="{18F3183F-22E7-2165-27AA-57C79DDBB612}"/>
              </a:ext>
            </a:extLst>
          </p:cNvPr>
          <p:cNvSpPr txBox="1"/>
          <p:nvPr/>
        </p:nvSpPr>
        <p:spPr>
          <a:xfrm>
            <a:off x="4114800" y="5523250"/>
            <a:ext cx="12733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28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125</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152</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7" name="Freeform 4">
            <a:extLst>
              <a:ext uri="{FF2B5EF4-FFF2-40B4-BE49-F238E27FC236}">
                <a16:creationId xmlns:a16="http://schemas.microsoft.com/office/drawing/2014/main" id="{27AFEB1A-939A-329A-EA88-C010C00EDBE8}"/>
              </a:ext>
            </a:extLst>
          </p:cNvPr>
          <p:cNvSpPr/>
          <p:nvPr/>
        </p:nvSpPr>
        <p:spPr>
          <a:xfrm>
            <a:off x="11277600" y="1165450"/>
            <a:ext cx="8460801" cy="2936603"/>
          </a:xfrm>
          <a:custGeom>
            <a:avLst/>
            <a:gdLst/>
            <a:ahLst/>
            <a:cxnLst/>
            <a:rect l="l" t="t" r="r" b="b"/>
            <a:pathLst>
              <a:path w="20863211" h="7241273">
                <a:moveTo>
                  <a:pt x="0" y="0"/>
                </a:moveTo>
                <a:lnTo>
                  <a:pt x="20863212" y="0"/>
                </a:lnTo>
                <a:lnTo>
                  <a:pt x="20863212" y="7241273"/>
                </a:lnTo>
                <a:lnTo>
                  <a:pt x="0" y="7241273"/>
                </a:lnTo>
                <a:lnTo>
                  <a:pt x="0" y="0"/>
                </a:lnTo>
                <a:close/>
              </a:path>
            </a:pathLst>
          </a:custGeom>
          <a:blipFill>
            <a:blip r:embed="rId5">
              <a:duotone>
                <a:prstClr val="black"/>
                <a:srgbClr val="D9C3A5">
                  <a:tint val="50000"/>
                  <a:satMod val="180000"/>
                </a:srgbClr>
              </a:duotone>
            </a:blip>
            <a:stretch>
              <a:fillRect/>
            </a:stretch>
          </a:blipFill>
        </p:spPr>
        <p:txBody>
          <a:bodyPr/>
          <a:lstStyle/>
          <a:p>
            <a:endParaRPr lang="en-US"/>
          </a:p>
        </p:txBody>
      </p:sp>
    </p:spTree>
    <p:extLst>
      <p:ext uri="{BB962C8B-B14F-4D97-AF65-F5344CB8AC3E}">
        <p14:creationId xmlns:p14="http://schemas.microsoft.com/office/powerpoint/2010/main" val="22954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914400" y="3573844"/>
            <a:ext cx="616131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Suy</a:t>
            </a:r>
            <a:r>
              <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ngẫm</a:t>
            </a:r>
            <a:r>
              <a:rPr kumimoji="0" lang="en-US" sz="6600" b="0" i="0" u="none" strike="noStrike" kern="1200" cap="none" spc="0" normalizeH="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và</a:t>
            </a:r>
            <a:r>
              <a:rPr kumimoji="0" lang="en-US" sz="6600" b="0" i="0" u="none" strike="noStrike" kern="1200" cap="none" spc="0" normalizeH="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phản</a:t>
            </a:r>
            <a:r>
              <a:rPr kumimoji="0" lang="en-US" sz="6600" b="0" i="0" u="none" strike="noStrike" kern="1200" cap="none" spc="0" normalizeH="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hồi</a:t>
            </a:r>
            <a:endPar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8F6CCE41-D52E-4723-F1D3-ABB98ACCD35D}"/>
              </a:ext>
            </a:extLst>
          </p:cNvPr>
          <p:cNvPicPr>
            <a:picLocks noChangeAspect="1"/>
          </p:cNvPicPr>
          <p:nvPr/>
        </p:nvPicPr>
        <p:blipFill rotWithShape="1">
          <a:blip r:embed="rId3"/>
          <a:srcRect l="14080" r="11444"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512485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227067" y="4097264"/>
            <a:ext cx="18742134" cy="4887106"/>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txBody>
            <a:bodyPr/>
            <a:lstStyle/>
            <a:p>
              <a:endParaRPr lang="en-US"/>
            </a:p>
          </p:txBody>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B5B9A217-F309-8776-30B5-24A8DCF668C4}"/>
              </a:ext>
            </a:extLst>
          </p:cNvPr>
          <p:cNvSpPr txBox="1"/>
          <p:nvPr/>
        </p:nvSpPr>
        <p:spPr>
          <a:xfrm>
            <a:off x="1447800" y="495300"/>
            <a:ext cx="144018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Đặc</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điểm</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của</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thơ</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song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thất</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lục</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bát</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hiện</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trong</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đoạn</a:t>
            </a: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5410065"/>
            <a:ext cx="18288001" cy="4876935"/>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txBody>
              <a:bodyPr/>
              <a:lstStyle/>
              <a:p>
                <a:endParaRPr lang="en-US"/>
              </a:p>
            </p:txBody>
          </p:sp>
        </p:grpSp>
      </p:grpSp>
    </p:spTree>
    <p:extLst>
      <p:ext uri="{BB962C8B-B14F-4D97-AF65-F5344CB8AC3E}">
        <p14:creationId xmlns:p14="http://schemas.microsoft.com/office/powerpoint/2010/main" val="3316432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9A217-F309-8776-30B5-24A8DCF668C4}"/>
              </a:ext>
            </a:extLst>
          </p:cNvPr>
          <p:cNvSpPr txBox="1"/>
          <p:nvPr/>
        </p:nvSpPr>
        <p:spPr>
          <a:xfrm>
            <a:off x="-3048000" y="4076700"/>
            <a:ext cx="14401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Times New Roman" panose="02020603050405020304" pitchFamily="18" charset="0"/>
              </a:rPr>
              <a:t>Check </a:t>
            </a:r>
            <a:r>
              <a:rPr kumimoji="0" lang="en-US" sz="8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Times New Roman" panose="02020603050405020304" pitchFamily="18" charset="0"/>
              </a:rPr>
              <a:t>thể</a:t>
            </a:r>
            <a:r>
              <a:rPr kumimoji="0" lang="en-US" sz="8000" b="0" i="0" u="none" strike="noStrike" kern="1200" cap="none" spc="0" normalizeH="0" noProof="0" dirty="0">
                <a:ln>
                  <a:noFill/>
                </a:ln>
                <a:solidFill>
                  <a:srgbClr val="FF0000"/>
                </a:solidFill>
                <a:effectLst/>
                <a:uLnTx/>
                <a:uFillTx/>
                <a:latin typeface="#9Slide05 FS Blonde Script" panose="03000503000000000000" pitchFamily="65" charset="0"/>
                <a:ea typeface="+mn-ea"/>
                <a:cs typeface="Times New Roman" panose="02020603050405020304" pitchFamily="18" charset="0"/>
              </a:rPr>
              <a:t> </a:t>
            </a:r>
            <a:r>
              <a:rPr kumimoji="0" lang="en-US" sz="8000" b="0" i="0" u="none" strike="noStrike" kern="1200" cap="none" spc="0" normalizeH="0" noProof="0" dirty="0" err="1">
                <a:ln>
                  <a:noFill/>
                </a:ln>
                <a:solidFill>
                  <a:srgbClr val="FF0000"/>
                </a:solidFill>
                <a:effectLst/>
                <a:uLnTx/>
                <a:uFillTx/>
                <a:latin typeface="#9Slide05 FS Blonde Script" panose="03000503000000000000" pitchFamily="65" charset="0"/>
                <a:ea typeface="+mn-ea"/>
                <a:cs typeface="Times New Roman" panose="02020603050405020304" pitchFamily="18" charset="0"/>
              </a:rPr>
              <a:t>thơ</a:t>
            </a:r>
            <a:endParaRPr kumimoji="0" lang="en-US" sz="8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Times New Roman" panose="02020603050405020304" pitchFamily="18" charset="0"/>
            </a:endParaRPr>
          </a:p>
        </p:txBody>
      </p:sp>
      <p:sp>
        <p:nvSpPr>
          <p:cNvPr id="4" name="Freeform 2">
            <a:extLst>
              <a:ext uri="{FF2B5EF4-FFF2-40B4-BE49-F238E27FC236}">
                <a16:creationId xmlns:a16="http://schemas.microsoft.com/office/drawing/2014/main" id="{98084B04-FD94-9428-B219-EA833098730B}"/>
              </a:ext>
            </a:extLst>
          </p:cNvPr>
          <p:cNvSpPr/>
          <p:nvPr/>
        </p:nvSpPr>
        <p:spPr>
          <a:xfrm>
            <a:off x="17068800" y="64389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3"/>
            <a:stretch>
              <a:fillRect/>
            </a:stretch>
          </a:blipFill>
        </p:spPr>
        <p:txBody>
          <a:bodyPr/>
          <a:lstStyle/>
          <a:p>
            <a:endParaRPr lang="en-US"/>
          </a:p>
        </p:txBody>
      </p:sp>
      <p:sp>
        <p:nvSpPr>
          <p:cNvPr id="5" name="Freeform 4">
            <a:extLst>
              <a:ext uri="{FF2B5EF4-FFF2-40B4-BE49-F238E27FC236}">
                <a16:creationId xmlns:a16="http://schemas.microsoft.com/office/drawing/2014/main" id="{07AA531D-DB36-7A90-DC94-009DDAED96B3}"/>
              </a:ext>
            </a:extLst>
          </p:cNvPr>
          <p:cNvSpPr/>
          <p:nvPr/>
        </p:nvSpPr>
        <p:spPr>
          <a:xfrm flipH="1">
            <a:off x="0" y="33103"/>
            <a:ext cx="3681370" cy="2800767"/>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4"/>
            <a:stretch>
              <a:fillRect/>
            </a:stretch>
          </a:blipFill>
        </p:spPr>
        <p:txBody>
          <a:bodyPr/>
          <a:lstStyle/>
          <a:p>
            <a:endParaRPr lang="en-US"/>
          </a:p>
        </p:txBody>
      </p:sp>
      <p:pic>
        <p:nvPicPr>
          <p:cNvPr id="7" name="Picture 6">
            <a:extLst>
              <a:ext uri="{FF2B5EF4-FFF2-40B4-BE49-F238E27FC236}">
                <a16:creationId xmlns:a16="http://schemas.microsoft.com/office/drawing/2014/main" id="{7E7C8A53-1624-7042-773C-40CB81BACEF6}"/>
              </a:ext>
            </a:extLst>
          </p:cNvPr>
          <p:cNvPicPr>
            <a:picLocks noChangeAspect="1"/>
          </p:cNvPicPr>
          <p:nvPr/>
        </p:nvPicPr>
        <p:blipFill>
          <a:blip r:embed="rId5"/>
          <a:stretch>
            <a:fillRect/>
          </a:stretch>
        </p:blipFill>
        <p:spPr>
          <a:xfrm>
            <a:off x="8382000" y="40030"/>
            <a:ext cx="7183842" cy="10287000"/>
          </a:xfrm>
          <a:prstGeom prst="rect">
            <a:avLst/>
          </a:prstGeom>
        </p:spPr>
      </p:pic>
    </p:spTree>
    <p:extLst>
      <p:ext uri="{BB962C8B-B14F-4D97-AF65-F5344CB8AC3E}">
        <p14:creationId xmlns:p14="http://schemas.microsoft.com/office/powerpoint/2010/main" val="17457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46304045"/>
              </p:ext>
            </p:extLst>
          </p:nvPr>
        </p:nvGraphicFramePr>
        <p:xfrm>
          <a:off x="533400" y="419100"/>
          <a:ext cx="16992600" cy="7772400"/>
        </p:xfrm>
        <a:graphic>
          <a:graphicData uri="http://schemas.openxmlformats.org/drawingml/2006/table">
            <a:tbl>
              <a:tblPr firstRow="1" firstCol="1" bandRow="1">
                <a:tableStyleId>{5940675A-B579-460E-94D1-54222C63F5DA}</a:tableStyleId>
              </a:tblPr>
              <a:tblGrid>
                <a:gridCol w="2952121">
                  <a:extLst>
                    <a:ext uri="{9D8B030D-6E8A-4147-A177-3AD203B41FA5}">
                      <a16:colId xmlns:a16="http://schemas.microsoft.com/office/drawing/2014/main" val="3848338290"/>
                    </a:ext>
                  </a:extLst>
                </a:gridCol>
                <a:gridCol w="14040479">
                  <a:extLst>
                    <a:ext uri="{9D8B030D-6E8A-4147-A177-3AD203B41FA5}">
                      <a16:colId xmlns:a16="http://schemas.microsoft.com/office/drawing/2014/main" val="3574298871"/>
                    </a:ext>
                  </a:extLst>
                </a:gridCol>
              </a:tblGrid>
              <a:tr h="577571">
                <a:tc>
                  <a:txBody>
                    <a:bodyPr/>
                    <a:lstStyle/>
                    <a:p>
                      <a:pPr marL="0" marR="0" algn="ctr">
                        <a:lnSpc>
                          <a:spcPct val="100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Số</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chữ</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số</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khổ</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en-US" sz="4000" dirty="0">
                          <a:effectLst/>
                          <a:latin typeface="Times New Roman" panose="02020603050405020304" pitchFamily="18" charset="0"/>
                          <a:cs typeface="Times New Roman" panose="02020603050405020304" pitchFamily="18" charset="0"/>
                        </a:rPr>
                        <a:t>- Văn </a:t>
                      </a:r>
                      <a:r>
                        <a:rPr lang="en-US" sz="4000" dirty="0" err="1">
                          <a:effectLst/>
                          <a:latin typeface="Times New Roman" panose="02020603050405020304" pitchFamily="18" charset="0"/>
                          <a:cs typeface="Times New Roman" panose="02020603050405020304" pitchFamily="18" charset="0"/>
                        </a:rPr>
                        <a:t>bản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7 </a:t>
                      </a:r>
                      <a:r>
                        <a:rPr lang="en-US" sz="4000" dirty="0" err="1">
                          <a:effectLst/>
                          <a:latin typeface="Times New Roman" panose="02020603050405020304" pitchFamily="18" charset="0"/>
                          <a:cs typeface="Times New Roman" panose="02020603050405020304" pitchFamily="18" charset="0"/>
                        </a:rPr>
                        <a:t>khổ</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endParaRPr lang="en-US" sz="4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Mỗi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khổ</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gồm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cặp</a:t>
                      </a:r>
                      <a:r>
                        <a:rPr lang="en-US" sz="4000" dirty="0">
                          <a:effectLst/>
                          <a:latin typeface="Times New Roman" panose="02020603050405020304" pitchFamily="18" charset="0"/>
                          <a:cs typeface="Times New Roman" panose="02020603050405020304" pitchFamily="18" charset="0"/>
                        </a:rPr>
                        <a:t> song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bảy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cặp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sáu</a:t>
                      </a:r>
                      <a:r>
                        <a:rPr lang="en-US" sz="4000" dirty="0">
                          <a:effectLst/>
                          <a:latin typeface="Times New Roman" panose="02020603050405020304" pitchFamily="18" charset="0"/>
                          <a:cs typeface="Times New Roman" panose="02020603050405020304" pitchFamily="18" charset="0"/>
                        </a:rPr>
                        <a:t> –</a:t>
                      </a:r>
                      <a:br>
                        <a:rPr lang="en-US" sz="4000" dirty="0">
                          <a:effectLst/>
                          <a:latin typeface="Times New Roman" panose="02020603050405020304" pitchFamily="18" charset="0"/>
                          <a:cs typeface="Times New Roman" panose="02020603050405020304" pitchFamily="18" charset="0"/>
                        </a:rPr>
                      </a:br>
                      <a:r>
                        <a:rPr lang="en-US" sz="4000" dirty="0" err="1">
                          <a:effectLst/>
                          <a:latin typeface="Times New Roman" panose="02020603050405020304" pitchFamily="18" charset="0"/>
                          <a:cs typeface="Times New Roman" panose="02020603050405020304" pitchFamily="18" charset="0"/>
                        </a:rPr>
                        <a:t>tám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solidFill>
                      <a:schemeClr val="bg1"/>
                    </a:solidFill>
                  </a:tcPr>
                </a:tc>
                <a:extLst>
                  <a:ext uri="{0D108BD9-81ED-4DB2-BD59-A6C34878D82A}">
                    <a16:rowId xmlns:a16="http://schemas.microsoft.com/office/drawing/2014/main" val="2690599305"/>
                  </a:ext>
                </a:extLst>
              </a:tr>
              <a:tr h="2262981">
                <a:tc>
                  <a:txBody>
                    <a:bodyPr/>
                    <a:lstStyle/>
                    <a:p>
                      <a:pPr marL="0" marR="0" algn="ctr">
                        <a:lnSpc>
                          <a:spcPct val="100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Vần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nchor="ctr">
                    <a:solidFill>
                      <a:schemeClr val="accent1">
                        <a:lumMod val="20000"/>
                        <a:lumOff val="80000"/>
                      </a:schemeClr>
                    </a:solidFill>
                  </a:tcPr>
                </a:tc>
                <a:tc>
                  <a:txBody>
                    <a:bodyPr/>
                    <a:lstStyle/>
                    <a:p>
                      <a:pPr algn="just" defTabSz="1371600">
                        <a:lnSpc>
                          <a:spcPct val="100000"/>
                        </a:lnSpc>
                        <a:buClr>
                          <a:srgbClr val="000000"/>
                        </a:buClr>
                      </a:pPr>
                      <a:r>
                        <a:rPr lang="en-US" sz="4000" i="0" kern="0" dirty="0" err="1">
                          <a:solidFill>
                            <a:srgbClr val="000000"/>
                          </a:solidFill>
                          <a:latin typeface="Times New Roman" panose="02020603050405020304" pitchFamily="18" charset="0"/>
                          <a:cs typeface="Times New Roman" panose="02020603050405020304" pitchFamily="18" charset="0"/>
                          <a:sym typeface="Arial"/>
                        </a:rPr>
                        <a:t>Hiệp</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vần</a:t>
                      </a:r>
                      <a:r>
                        <a:rPr lang="en-US" sz="4000" i="0" kern="0" dirty="0">
                          <a:solidFill>
                            <a:srgbClr val="000000"/>
                          </a:solidFill>
                          <a:latin typeface="Times New Roman" panose="02020603050405020304" pitchFamily="18" charset="0"/>
                          <a:cs typeface="Times New Roman" panose="02020603050405020304" pitchFamily="18" charset="0"/>
                          <a:sym typeface="Arial"/>
                        </a:rPr>
                        <a:t> ở </a:t>
                      </a:r>
                      <a:r>
                        <a:rPr lang="en-US" sz="4000" i="0" kern="0" dirty="0" err="1">
                          <a:solidFill>
                            <a:srgbClr val="000000"/>
                          </a:solidFill>
                          <a:latin typeface="Times New Roman" panose="02020603050405020304" pitchFamily="18" charset="0"/>
                          <a:cs typeface="Times New Roman" panose="02020603050405020304" pitchFamily="18" charset="0"/>
                          <a:sym typeface="Arial"/>
                        </a:rPr>
                        <a:t>mỗi</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cặp</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cặp</a:t>
                      </a:r>
                      <a:r>
                        <a:rPr lang="en-US" sz="4000" i="0" kern="0" dirty="0">
                          <a:solidFill>
                            <a:srgbClr val="000000"/>
                          </a:solidFill>
                          <a:latin typeface="Times New Roman" panose="02020603050405020304" pitchFamily="18" charset="0"/>
                          <a:cs typeface="Times New Roman" panose="02020603050405020304" pitchFamily="18" charset="0"/>
                          <a:sym typeface="Arial"/>
                        </a:rPr>
                        <a:t> song </a:t>
                      </a:r>
                      <a:r>
                        <a:rPr lang="en-US" sz="4000" i="0" kern="0" dirty="0" err="1">
                          <a:solidFill>
                            <a:srgbClr val="000000"/>
                          </a:solidFill>
                          <a:latin typeface="Times New Roman" panose="02020603050405020304" pitchFamily="18" charset="0"/>
                          <a:cs typeface="Times New Roman" panose="02020603050405020304" pitchFamily="18" charset="0"/>
                          <a:sym typeface="Arial"/>
                        </a:rPr>
                        <a:t>thất</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có</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vần</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trắc</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FF0000"/>
                          </a:solidFill>
                          <a:latin typeface="Times New Roman" panose="02020603050405020304" pitchFamily="18" charset="0"/>
                          <a:cs typeface="Times New Roman" panose="02020603050405020304" pitchFamily="18" charset="0"/>
                          <a:sym typeface="Arial"/>
                        </a:rPr>
                        <a:t>liễu</a:t>
                      </a:r>
                      <a:r>
                        <a:rPr lang="en-US" sz="4000" i="0" kern="0" dirty="0">
                          <a:solidFill>
                            <a:srgbClr val="FF0000"/>
                          </a:solidFill>
                          <a:latin typeface="Times New Roman" panose="02020603050405020304" pitchFamily="18" charset="0"/>
                          <a:cs typeface="Times New Roman" panose="02020603050405020304" pitchFamily="18" charset="0"/>
                          <a:sym typeface="Arial"/>
                        </a:rPr>
                        <a:t> - </a:t>
                      </a:r>
                      <a:r>
                        <a:rPr lang="en-US" sz="4000" i="0" kern="0" dirty="0" err="1">
                          <a:solidFill>
                            <a:srgbClr val="FF0000"/>
                          </a:solidFill>
                          <a:latin typeface="Times New Roman" panose="02020603050405020304" pitchFamily="18" charset="0"/>
                          <a:cs typeface="Times New Roman" panose="02020603050405020304" pitchFamily="18" charset="0"/>
                          <a:sym typeface="Arial"/>
                        </a:rPr>
                        <a:t>nẻo</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cặp</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lục</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bát</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có</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vần</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bằng</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FF0000"/>
                          </a:solidFill>
                          <a:latin typeface="Times New Roman" panose="02020603050405020304" pitchFamily="18" charset="0"/>
                          <a:cs typeface="Times New Roman" panose="02020603050405020304" pitchFamily="18" charset="0"/>
                          <a:sym typeface="Arial"/>
                        </a:rPr>
                        <a:t>già</a:t>
                      </a:r>
                      <a:r>
                        <a:rPr lang="en-US" sz="4000" i="0" kern="0" dirty="0">
                          <a:solidFill>
                            <a:srgbClr val="FF0000"/>
                          </a:solidFill>
                          <a:latin typeface="Times New Roman" panose="02020603050405020304" pitchFamily="18" charset="0"/>
                          <a:cs typeface="Times New Roman" panose="02020603050405020304" pitchFamily="18" charset="0"/>
                          <a:sym typeface="Arial"/>
                        </a:rPr>
                        <a:t> - </a:t>
                      </a:r>
                      <a:r>
                        <a:rPr lang="en-US" sz="4000" i="0" kern="0" dirty="0" err="1">
                          <a:solidFill>
                            <a:srgbClr val="FF0000"/>
                          </a:solidFill>
                          <a:latin typeface="Times New Roman" panose="02020603050405020304" pitchFamily="18" charset="0"/>
                          <a:cs typeface="Times New Roman" panose="02020603050405020304" pitchFamily="18" charset="0"/>
                          <a:sym typeface="Arial"/>
                        </a:rPr>
                        <a:t>nhà</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giữa</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cặp</a:t>
                      </a:r>
                      <a:r>
                        <a:rPr lang="en-US" sz="4000" i="0" kern="0" dirty="0">
                          <a:solidFill>
                            <a:srgbClr val="000000"/>
                          </a:solidFill>
                          <a:latin typeface="Times New Roman" panose="02020603050405020304" pitchFamily="18" charset="0"/>
                          <a:cs typeface="Times New Roman" panose="02020603050405020304" pitchFamily="18" charset="0"/>
                          <a:sym typeface="Arial"/>
                        </a:rPr>
                        <a:t> song </a:t>
                      </a:r>
                      <a:r>
                        <a:rPr lang="en-US" sz="4000" i="0" kern="0" dirty="0" err="1">
                          <a:solidFill>
                            <a:srgbClr val="000000"/>
                          </a:solidFill>
                          <a:latin typeface="Times New Roman" panose="02020603050405020304" pitchFamily="18" charset="0"/>
                          <a:cs typeface="Times New Roman" panose="02020603050405020304" pitchFamily="18" charset="0"/>
                          <a:sym typeface="Arial"/>
                        </a:rPr>
                        <a:t>thất</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và</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cặp</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lục</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bát</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có</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vần</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err="1">
                          <a:solidFill>
                            <a:srgbClr val="000000"/>
                          </a:solidFill>
                          <a:latin typeface="Times New Roman" panose="02020603050405020304" pitchFamily="18" charset="0"/>
                          <a:cs typeface="Times New Roman" panose="02020603050405020304" pitchFamily="18" charset="0"/>
                          <a:sym typeface="Arial"/>
                        </a:rPr>
                        <a:t>liền</a:t>
                      </a:r>
                      <a:r>
                        <a:rPr lang="en-US" sz="4000" i="0" kern="0" dirty="0">
                          <a:solidFill>
                            <a:srgbClr val="000000"/>
                          </a:solidFill>
                          <a:latin typeface="Times New Roman" panose="02020603050405020304" pitchFamily="18" charset="0"/>
                          <a:cs typeface="Times New Roman" panose="02020603050405020304" pitchFamily="18" charset="0"/>
                          <a:sym typeface="Arial"/>
                        </a:rPr>
                        <a:t> (</a:t>
                      </a:r>
                      <a:r>
                        <a:rPr lang="en-US" sz="4000" i="0" kern="0" dirty="0">
                          <a:solidFill>
                            <a:srgbClr val="FF0000"/>
                          </a:solidFill>
                          <a:latin typeface="Times New Roman" panose="02020603050405020304" pitchFamily="18" charset="0"/>
                          <a:cs typeface="Times New Roman" panose="02020603050405020304" pitchFamily="18" charset="0"/>
                          <a:sym typeface="Arial"/>
                        </a:rPr>
                        <a:t>ca - </a:t>
                      </a:r>
                      <a:r>
                        <a:rPr lang="en-US" sz="4000" i="0" kern="0" dirty="0" err="1">
                          <a:solidFill>
                            <a:srgbClr val="FF0000"/>
                          </a:solidFill>
                          <a:latin typeface="Times New Roman" panose="02020603050405020304" pitchFamily="18" charset="0"/>
                          <a:cs typeface="Times New Roman" panose="02020603050405020304" pitchFamily="18" charset="0"/>
                          <a:sym typeface="Arial"/>
                        </a:rPr>
                        <a:t>già</a:t>
                      </a:r>
                      <a:r>
                        <a:rPr lang="en-US" sz="4000" i="0" kern="0" dirty="0">
                          <a:solidFill>
                            <a:srgbClr val="000000"/>
                          </a:solidFill>
                          <a:latin typeface="Times New Roman" panose="02020603050405020304" pitchFamily="18" charset="0"/>
                          <a:cs typeface="Times New Roman" panose="02020603050405020304" pitchFamily="18" charset="0"/>
                          <a:sym typeface="Arial"/>
                        </a:rPr>
                        <a:t>).</a:t>
                      </a:r>
                    </a:p>
                    <a:p>
                      <a:pPr marL="0" marR="0" algn="just">
                        <a:lnSpc>
                          <a:spcPct val="100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Ví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dụ</a:t>
                      </a:r>
                      <a:r>
                        <a:rPr lang="en-US" sz="40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600"/>
                        </a:spcAft>
                      </a:pPr>
                      <a:r>
                        <a:rPr lang="en-US" sz="4000" i="1" dirty="0" err="1">
                          <a:effectLst/>
                          <a:latin typeface="Times New Roman" panose="02020603050405020304" pitchFamily="18" charset="0"/>
                          <a:cs typeface="Times New Roman" panose="02020603050405020304" pitchFamily="18" charset="0"/>
                        </a:rPr>
                        <a:t>Thuở</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lâm</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hành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oanh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chưa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bén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liễu</a:t>
                      </a:r>
                      <a:r>
                        <a:rPr lang="en-US" sz="4000" i="1" dirty="0">
                          <a:effectLst/>
                          <a:latin typeface="Times New Roman" panose="02020603050405020304" pitchFamily="18" charset="0"/>
                          <a:cs typeface="Times New Roman" panose="02020603050405020304" pitchFamily="18" charset="0"/>
                        </a:rPr>
                        <a:t> (T),</a:t>
                      </a:r>
                    </a:p>
                    <a:p>
                      <a:pPr marL="0" marR="0" algn="ctr">
                        <a:lnSpc>
                          <a:spcPct val="100000"/>
                        </a:lnSpc>
                        <a:spcBef>
                          <a:spcPts val="0"/>
                        </a:spcBef>
                        <a:spcAft>
                          <a:spcPts val="600"/>
                        </a:spcAft>
                      </a:pPr>
                      <a:r>
                        <a:rPr lang="en-US" sz="4000" i="1" dirty="0" err="1">
                          <a:effectLst/>
                          <a:latin typeface="Times New Roman" panose="02020603050405020304" pitchFamily="18" charset="0"/>
                          <a:cs typeface="Times New Roman" panose="02020603050405020304" pitchFamily="18" charset="0"/>
                        </a:rPr>
                        <a:t>Hỏi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ngày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về</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nẻo</a:t>
                      </a:r>
                      <a:r>
                        <a:rPr lang="en-US" sz="4000" i="1" dirty="0">
                          <a:effectLst/>
                          <a:latin typeface="Times New Roman" panose="02020603050405020304" pitchFamily="18" charset="0"/>
                          <a:cs typeface="Times New Roman" panose="02020603050405020304" pitchFamily="18" charset="0"/>
                        </a:rPr>
                        <a:t> (T) </a:t>
                      </a:r>
                      <a:r>
                        <a:rPr lang="en-US" sz="4000" i="1" dirty="0" err="1">
                          <a:effectLst/>
                          <a:latin typeface="Times New Roman" panose="02020603050405020304" pitchFamily="18" charset="0"/>
                          <a:cs typeface="Times New Roman" panose="02020603050405020304" pitchFamily="18" charset="0"/>
                        </a:rPr>
                        <a:t>quyên</a:t>
                      </a:r>
                      <a:r>
                        <a:rPr lang="en-US" sz="4000" i="1" dirty="0">
                          <a:effectLst/>
                          <a:latin typeface="Times New Roman" panose="02020603050405020304" pitchFamily="18" charset="0"/>
                          <a:cs typeface="Times New Roman" panose="02020603050405020304" pitchFamily="18" charset="0"/>
                        </a:rPr>
                        <a:t> ca (B).</a:t>
                      </a:r>
                    </a:p>
                    <a:p>
                      <a:pPr marL="0" marR="0" indent="1248410">
                        <a:lnSpc>
                          <a:spcPct val="100000"/>
                        </a:lnSpc>
                        <a:spcBef>
                          <a:spcPts val="0"/>
                        </a:spcBef>
                        <a:spcAft>
                          <a:spcPts val="600"/>
                        </a:spcAft>
                      </a:pPr>
                      <a:r>
                        <a:rPr lang="en-US" sz="4000" i="1" dirty="0">
                          <a:effectLst/>
                          <a:latin typeface="Times New Roman" panose="02020603050405020304" pitchFamily="18" charset="0"/>
                          <a:cs typeface="Times New Roman" panose="02020603050405020304" pitchFamily="18" charset="0"/>
                        </a:rPr>
                        <a:t>                     Nay </a:t>
                      </a:r>
                      <a:r>
                        <a:rPr lang="en-US" sz="4000" i="1" dirty="0" err="1">
                          <a:effectLst/>
                          <a:latin typeface="Times New Roman" panose="02020603050405020304" pitchFamily="18" charset="0"/>
                          <a:cs typeface="Times New Roman" panose="02020603050405020304" pitchFamily="18" charset="0"/>
                        </a:rPr>
                        <a:t>quyên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đã</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giục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oanh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già</a:t>
                      </a:r>
                      <a:r>
                        <a:rPr lang="en-US" sz="4000" i="1" dirty="0">
                          <a:effectLst/>
                          <a:latin typeface="Times New Roman" panose="02020603050405020304" pitchFamily="18" charset="0"/>
                          <a:cs typeface="Times New Roman" panose="02020603050405020304" pitchFamily="18" charset="0"/>
                        </a:rPr>
                        <a:t> (B),</a:t>
                      </a:r>
                    </a:p>
                    <a:p>
                      <a:pPr marL="0" marR="0" indent="962660">
                        <a:lnSpc>
                          <a:spcPct val="100000"/>
                        </a:lnSpc>
                        <a:spcBef>
                          <a:spcPts val="0"/>
                        </a:spcBef>
                        <a:spcAft>
                          <a:spcPts val="600"/>
                        </a:spcAft>
                      </a:pPr>
                      <a:r>
                        <a:rPr lang="en-US" sz="4000" i="1" dirty="0">
                          <a:effectLst/>
                          <a:latin typeface="Times New Roman" panose="02020603050405020304" pitchFamily="18" charset="0"/>
                          <a:cs typeface="Times New Roman" panose="02020603050405020304" pitchFamily="18" charset="0"/>
                        </a:rPr>
                        <a:t>          Ý </a:t>
                      </a:r>
                      <a:r>
                        <a:rPr lang="en-US" sz="4000" i="1" dirty="0" err="1">
                          <a:effectLst/>
                          <a:latin typeface="Times New Roman" panose="02020603050405020304" pitchFamily="18" charset="0"/>
                          <a:cs typeface="Times New Roman" panose="02020603050405020304" pitchFamily="18" charset="0"/>
                        </a:rPr>
                        <a:t>nhi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lại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gáy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trước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nhà</a:t>
                      </a:r>
                      <a:r>
                        <a:rPr lang="en-US" sz="4000" i="1" dirty="0">
                          <a:effectLst/>
                          <a:latin typeface="Times New Roman" panose="02020603050405020304" pitchFamily="18" charset="0"/>
                          <a:cs typeface="Times New Roman" panose="02020603050405020304" pitchFamily="18" charset="0"/>
                        </a:rPr>
                        <a:t> (B) </a:t>
                      </a:r>
                      <a:r>
                        <a:rPr lang="en-US" sz="4000" i="1" dirty="0" err="1">
                          <a:effectLst/>
                          <a:latin typeface="Times New Roman" panose="02020603050405020304" pitchFamily="18" charset="0"/>
                          <a:cs typeface="Times New Roman" panose="02020603050405020304" pitchFamily="18" charset="0"/>
                        </a:rPr>
                        <a:t>líu</a:t>
                      </a:r>
                      <a:r>
                        <a:rPr lang="en-US" sz="4000" i="1" dirty="0">
                          <a:effectLst/>
                          <a:latin typeface="Times New Roman" panose="02020603050405020304" pitchFamily="18" charset="0"/>
                          <a:cs typeface="Times New Roman" panose="02020603050405020304" pitchFamily="18" charset="0"/>
                        </a:rPr>
                        <a:t> lo (B).</a:t>
                      </a:r>
                    </a:p>
                    <a:p>
                      <a:pPr marL="0" marR="0" indent="962660">
                        <a:lnSpc>
                          <a:spcPct val="100000"/>
                        </a:lnSpc>
                        <a:spcBef>
                          <a:spcPts val="0"/>
                        </a:spcBef>
                        <a:spcAft>
                          <a:spcPts val="600"/>
                        </a:spcAft>
                      </a:pPr>
                      <a:r>
                        <a:rPr lang="en-US" sz="4000" i="1" baseline="0"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Thuở</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đăng</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đồ</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mai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chưa</a:t>
                      </a:r>
                      <a:r>
                        <a:rPr lang="en-US" sz="4000" i="1" dirty="0">
                          <a:effectLst/>
                          <a:latin typeface="Times New Roman" panose="02020603050405020304" pitchFamily="18" charset="0"/>
                          <a:cs typeface="Times New Roman" panose="02020603050405020304" pitchFamily="18" charset="0"/>
                        </a:rPr>
                        <a:t> (B) </a:t>
                      </a:r>
                      <a:r>
                        <a:rPr lang="en-US" sz="4000" i="1" dirty="0" err="1">
                          <a:effectLst/>
                          <a:latin typeface="Times New Roman" panose="02020603050405020304" pitchFamily="18" charset="0"/>
                          <a:cs typeface="Times New Roman" panose="02020603050405020304" pitchFamily="18" charset="0"/>
                        </a:rPr>
                        <a:t>dạn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gió</a:t>
                      </a:r>
                      <a:r>
                        <a:rPr lang="en-US" sz="4000" i="1" dirty="0">
                          <a:effectLst/>
                          <a:latin typeface="Times New Roman" panose="02020603050405020304" pitchFamily="18" charset="0"/>
                          <a:cs typeface="Times New Roman" panose="02020603050405020304" pitchFamily="18" charset="0"/>
                        </a:rPr>
                        <a:t>,</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solidFill>
                      <a:schemeClr val="bg1"/>
                    </a:solidFill>
                  </a:tcPr>
                </a:tc>
                <a:extLst>
                  <a:ext uri="{0D108BD9-81ED-4DB2-BD59-A6C34878D82A}">
                    <a16:rowId xmlns:a16="http://schemas.microsoft.com/office/drawing/2014/main" val="2555748121"/>
                  </a:ext>
                </a:extLst>
              </a:tr>
            </a:tbl>
          </a:graphicData>
        </a:graphic>
      </p:graphicFrame>
      <p:sp>
        <p:nvSpPr>
          <p:cNvPr id="4" name="Freeform 5">
            <a:extLst>
              <a:ext uri="{FF2B5EF4-FFF2-40B4-BE49-F238E27FC236}">
                <a16:creationId xmlns:a16="http://schemas.microsoft.com/office/drawing/2014/main" id="{931EBCC8-7A8F-2B2B-4F7B-709D2085BDC0}"/>
              </a:ext>
            </a:extLst>
          </p:cNvPr>
          <p:cNvSpPr/>
          <p:nvPr/>
        </p:nvSpPr>
        <p:spPr>
          <a:xfrm>
            <a:off x="15392400" y="7467598"/>
            <a:ext cx="2819401" cy="28194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2">
              <a:extLst>
                <a:ext uri="{BEBA8EAE-BF5A-486C-A8C5-ECC9F3942E4B}">
                  <a14:imgProps xmlns:a14="http://schemas.microsoft.com/office/drawing/2010/main">
                    <a14:imgLayer r:embed="rId3">
                      <a14:imgEffect>
                        <a14:backgroundRemoval t="976" b="100000" l="610" r="10000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9963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68882541"/>
              </p:ext>
            </p:extLst>
          </p:nvPr>
        </p:nvGraphicFramePr>
        <p:xfrm>
          <a:off x="533400" y="419100"/>
          <a:ext cx="17221200" cy="6934200"/>
        </p:xfrm>
        <a:graphic>
          <a:graphicData uri="http://schemas.openxmlformats.org/drawingml/2006/table">
            <a:tbl>
              <a:tblPr firstRow="1" firstCol="1" bandRow="1">
                <a:tableStyleId>{5940675A-B579-460E-94D1-54222C63F5DA}</a:tableStyleId>
              </a:tblPr>
              <a:tblGrid>
                <a:gridCol w="2991836">
                  <a:extLst>
                    <a:ext uri="{9D8B030D-6E8A-4147-A177-3AD203B41FA5}">
                      <a16:colId xmlns:a16="http://schemas.microsoft.com/office/drawing/2014/main" val="3848338290"/>
                    </a:ext>
                  </a:extLst>
                </a:gridCol>
                <a:gridCol w="14229364">
                  <a:extLst>
                    <a:ext uri="{9D8B030D-6E8A-4147-A177-3AD203B41FA5}">
                      <a16:colId xmlns:a16="http://schemas.microsoft.com/office/drawing/2014/main" val="3574298871"/>
                    </a:ext>
                  </a:extLst>
                </a:gridCol>
              </a:tblGrid>
              <a:tr h="6934200">
                <a:tc>
                  <a:txBody>
                    <a:bodyPr/>
                    <a:lstStyle/>
                    <a:p>
                      <a:pPr marL="0" marR="0" algn="ctr">
                        <a:lnSpc>
                          <a:spcPct val="100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Nhịp</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nchor="ctr">
                    <a:solidFill>
                      <a:schemeClr val="accent1">
                        <a:lumMod val="20000"/>
                        <a:lumOff val="80000"/>
                      </a:schemeClr>
                    </a:solidFill>
                  </a:tcPr>
                </a:tc>
                <a:tc>
                  <a:txBody>
                    <a:bodyPr/>
                    <a:lstStyle/>
                    <a:p>
                      <a:pPr marL="0" marR="0" indent="0" algn="just">
                        <a:lnSpc>
                          <a:spcPct val="100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Hai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lẻ</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3/4</a:t>
                      </a:r>
                    </a:p>
                    <a:p>
                      <a:pPr marL="0" marR="0" indent="0" algn="just">
                        <a:lnSpc>
                          <a:spcPct val="100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2/2/2/2).</a:t>
                      </a:r>
                    </a:p>
                    <a:p>
                      <a:pPr marL="0" marR="0" algn="just">
                        <a:lnSpc>
                          <a:spcPct val="100000"/>
                        </a:lnSpc>
                        <a:spcBef>
                          <a:spcPts val="0"/>
                        </a:spcBef>
                        <a:spcAft>
                          <a:spcPts val="600"/>
                        </a:spcAft>
                      </a:pPr>
                      <a:r>
                        <a:rPr lang="en-US" sz="4000" dirty="0" err="1">
                          <a:effectLst/>
                          <a:latin typeface="Times New Roman" panose="02020603050405020304" pitchFamily="18" charset="0"/>
                          <a:cs typeface="Times New Roman" panose="02020603050405020304" pitchFamily="18" charset="0"/>
                        </a:rPr>
                        <a:t>Ví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dụ</a:t>
                      </a:r>
                      <a:r>
                        <a:rPr lang="en-US" sz="40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600"/>
                        </a:spcAft>
                      </a:pPr>
                      <a:r>
                        <a:rPr lang="en-US" sz="4000" i="1" dirty="0" err="1">
                          <a:effectLst/>
                          <a:latin typeface="Times New Roman" panose="02020603050405020304" pitchFamily="18" charset="0"/>
                          <a:cs typeface="Times New Roman" panose="02020603050405020304" pitchFamily="18" charset="0"/>
                        </a:rPr>
                        <a:t>Thuở</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lâm</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hành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oanh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chưa</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bén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liễu</a:t>
                      </a:r>
                      <a:r>
                        <a:rPr lang="en-US" sz="4000" i="1"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600"/>
                        </a:spcAft>
                      </a:pPr>
                      <a:r>
                        <a:rPr lang="en-US" sz="4000" i="1" baseline="0"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Hỏi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ngày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về</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nẻo</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quyên</a:t>
                      </a:r>
                      <a:r>
                        <a:rPr lang="en-US" sz="4000" i="1" dirty="0">
                          <a:effectLst/>
                          <a:latin typeface="Times New Roman" panose="02020603050405020304" pitchFamily="18" charset="0"/>
                          <a:cs typeface="Times New Roman" panose="02020603050405020304" pitchFamily="18" charset="0"/>
                        </a:rPr>
                        <a:t> ca.</a:t>
                      </a:r>
                    </a:p>
                    <a:p>
                      <a:pPr marL="0" marR="0" algn="ctr">
                        <a:lnSpc>
                          <a:spcPct val="100000"/>
                        </a:lnSpc>
                        <a:spcBef>
                          <a:spcPts val="0"/>
                        </a:spcBef>
                        <a:spcAft>
                          <a:spcPts val="600"/>
                        </a:spcAft>
                      </a:pPr>
                      <a:r>
                        <a:rPr lang="en-US" sz="4000" i="1" dirty="0">
                          <a:effectLst/>
                          <a:latin typeface="Times New Roman" panose="02020603050405020304" pitchFamily="18" charset="0"/>
                          <a:cs typeface="Times New Roman" panose="02020603050405020304" pitchFamily="18" charset="0"/>
                        </a:rPr>
                        <a:t>Nay </a:t>
                      </a:r>
                      <a:r>
                        <a:rPr lang="en-US" sz="4000" i="1" dirty="0" err="1">
                          <a:effectLst/>
                          <a:latin typeface="Times New Roman" panose="02020603050405020304" pitchFamily="18" charset="0"/>
                          <a:cs typeface="Times New Roman" panose="02020603050405020304" pitchFamily="18" charset="0"/>
                        </a:rPr>
                        <a:t>quyên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đã</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giục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oanh</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già</a:t>
                      </a:r>
                      <a:r>
                        <a:rPr lang="en-US" sz="4000" i="1" dirty="0">
                          <a:effectLst/>
                          <a:latin typeface="Times New Roman" panose="02020603050405020304" pitchFamily="18" charset="0"/>
                          <a:cs typeface="Times New Roman" panose="02020603050405020304" pitchFamily="18" charset="0"/>
                        </a:rPr>
                        <a:t>,</a:t>
                      </a:r>
                    </a:p>
                    <a:p>
                      <a:pPr marL="0" marR="0" indent="962660">
                        <a:lnSpc>
                          <a:spcPct val="100000"/>
                        </a:lnSpc>
                        <a:spcBef>
                          <a:spcPts val="0"/>
                        </a:spcBef>
                        <a:spcAft>
                          <a:spcPts val="600"/>
                        </a:spcAft>
                      </a:pPr>
                      <a:r>
                        <a:rPr lang="en-US" sz="4000" i="1" dirty="0">
                          <a:effectLst/>
                          <a:latin typeface="Times New Roman" panose="02020603050405020304" pitchFamily="18" charset="0"/>
                          <a:cs typeface="Times New Roman" panose="02020603050405020304" pitchFamily="18" charset="0"/>
                        </a:rPr>
                        <a:t>                   Ý </a:t>
                      </a:r>
                      <a:r>
                        <a:rPr lang="en-US" sz="4000" i="1" dirty="0" err="1">
                          <a:effectLst/>
                          <a:latin typeface="Times New Roman" panose="02020603050405020304" pitchFamily="18" charset="0"/>
                          <a:cs typeface="Times New Roman" panose="02020603050405020304" pitchFamily="18" charset="0"/>
                        </a:rPr>
                        <a:t>nhi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lại</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gáy</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trước</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nhà</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líu</a:t>
                      </a:r>
                      <a:r>
                        <a:rPr lang="en-US" sz="4000" i="1" dirty="0">
                          <a:effectLst/>
                          <a:latin typeface="Times New Roman" panose="02020603050405020304" pitchFamily="18" charset="0"/>
                          <a:cs typeface="Times New Roman" panose="02020603050405020304" pitchFamily="18" charset="0"/>
                        </a:rPr>
                        <a:t> lo.</a:t>
                      </a:r>
                      <a:endParaRPr lang="en-US" sz="4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014" marR="56014" marT="0" marB="0"/>
                </a:tc>
                <a:extLst>
                  <a:ext uri="{0D108BD9-81ED-4DB2-BD59-A6C34878D82A}">
                    <a16:rowId xmlns:a16="http://schemas.microsoft.com/office/drawing/2014/main" val="790872271"/>
                  </a:ext>
                </a:extLst>
              </a:tr>
            </a:tbl>
          </a:graphicData>
        </a:graphic>
      </p:graphicFrame>
      <p:sp>
        <p:nvSpPr>
          <p:cNvPr id="3" name="Rectangle 2"/>
          <p:cNvSpPr/>
          <p:nvPr/>
        </p:nvSpPr>
        <p:spPr>
          <a:xfrm>
            <a:off x="2797551" y="7817160"/>
            <a:ext cx="12692898" cy="707886"/>
          </a:xfrm>
          <a:prstGeom prst="rect">
            <a:avLst/>
          </a:prstGeom>
        </p:spPr>
        <p:txBody>
          <a:bodyPr wrap="none">
            <a:spAutoFit/>
          </a:bodyPr>
          <a:lstStyle/>
          <a:p>
            <a:pPr defTabSz="1371600">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Bài</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thơ</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tuân</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thủ</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thi</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luật</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của</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thể</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thơ</a:t>
            </a:r>
            <a:r>
              <a:rPr lang="en-US" sz="4000" b="1" kern="0" dirty="0">
                <a:solidFill>
                  <a:srgbClr val="FF0000"/>
                </a:solidFill>
                <a:latin typeface="Times New Roman" panose="02020603050405020304" pitchFamily="18" charset="0"/>
                <a:cs typeface="Times New Roman" panose="02020603050405020304" pitchFamily="18" charset="0"/>
                <a:sym typeface="Arial"/>
              </a:rPr>
              <a:t> Song </a:t>
            </a:r>
            <a:r>
              <a:rPr lang="en-US" sz="4000" b="1" kern="0" dirty="0" err="1">
                <a:solidFill>
                  <a:srgbClr val="FF0000"/>
                </a:solidFill>
                <a:latin typeface="Times New Roman" panose="02020603050405020304" pitchFamily="18" charset="0"/>
                <a:cs typeface="Times New Roman" panose="02020603050405020304" pitchFamily="18" charset="0"/>
                <a:sym typeface="Arial"/>
              </a:rPr>
              <a:t>thất</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lục</a:t>
            </a:r>
            <a:r>
              <a:rPr lang="en-US" sz="4000" b="1" kern="0" dirty="0">
                <a:solidFill>
                  <a:srgbClr val="FF0000"/>
                </a:solidFill>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bát</a:t>
            </a:r>
            <a:r>
              <a:rPr lang="en-US" sz="4000" b="1" kern="0" dirty="0">
                <a:solidFill>
                  <a:srgbClr val="FF0000"/>
                </a:solidFill>
                <a:latin typeface="Times New Roman" panose="02020603050405020304" pitchFamily="18" charset="0"/>
                <a:cs typeface="Times New Roman" panose="02020603050405020304" pitchFamily="18" charset="0"/>
                <a:sym typeface="Arial"/>
              </a:rPr>
              <a:t>.</a:t>
            </a:r>
          </a:p>
        </p:txBody>
      </p:sp>
      <p:sp>
        <p:nvSpPr>
          <p:cNvPr id="4" name="Freeform 9">
            <a:extLst>
              <a:ext uri="{FF2B5EF4-FFF2-40B4-BE49-F238E27FC236}">
                <a16:creationId xmlns:a16="http://schemas.microsoft.com/office/drawing/2014/main" id="{A1107A06-86D9-8ABD-A0D0-32FF9E9FC04F}"/>
              </a:ext>
            </a:extLst>
          </p:cNvPr>
          <p:cNvSpPr/>
          <p:nvPr/>
        </p:nvSpPr>
        <p:spPr>
          <a:xfrm>
            <a:off x="12877800" y="8171103"/>
            <a:ext cx="7315200" cy="3045783"/>
          </a:xfrm>
          <a:custGeom>
            <a:avLst/>
            <a:gdLst/>
            <a:ahLst/>
            <a:cxnLst/>
            <a:rect l="l" t="t" r="r" b="b"/>
            <a:pathLst>
              <a:path w="7315200" h="3045783">
                <a:moveTo>
                  <a:pt x="0" y="0"/>
                </a:moveTo>
                <a:lnTo>
                  <a:pt x="7315200" y="0"/>
                </a:lnTo>
                <a:lnTo>
                  <a:pt x="7315200" y="3045783"/>
                </a:lnTo>
                <a:lnTo>
                  <a:pt x="0" y="304578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10778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ÂN TÍCH: TÌNH CẢNH LẺ LOI CỦA NGƯỜI CHINH PHỤ (TRÍCH CHINH PHỤ NGÂM) –  ĐẶNG TRẦN CÔN – VĂN TOGETHER">
            <a:extLst>
              <a:ext uri="{FF2B5EF4-FFF2-40B4-BE49-F238E27FC236}">
                <a16:creationId xmlns:a16="http://schemas.microsoft.com/office/drawing/2014/main" id="{18B3EDBC-E963-4E04-55A8-487E487DA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3" r="6964" b="-1"/>
          <a:stretch/>
        </p:blipFill>
        <p:spPr bwMode="auto">
          <a:xfrm>
            <a:off x="11046117" y="2"/>
            <a:ext cx="7241883" cy="1028699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6" descr="Chinh Phụ Ngâm Khúc - Đặng Trần Côn và Đoàn Thị Điểm - Blog Văn học ở  trường THCS">
            <a:extLst>
              <a:ext uri="{FF2B5EF4-FFF2-40B4-BE49-F238E27FC236}">
                <a16:creationId xmlns:a16="http://schemas.microsoft.com/office/drawing/2014/main" id="{A930BF9F-39AF-FF4F-922E-13EB825FE8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20" r="26504"/>
          <a:stretch/>
        </p:blipFill>
        <p:spPr bwMode="auto">
          <a:xfrm>
            <a:off x="4679040" y="27"/>
            <a:ext cx="7449435" cy="1028699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B9A217-F309-8776-30B5-24A8DCF668C4}"/>
              </a:ext>
            </a:extLst>
          </p:cNvPr>
          <p:cNvSpPr txBox="1"/>
          <p:nvPr/>
        </p:nvSpPr>
        <p:spPr>
          <a:xfrm>
            <a:off x="616066" y="1333500"/>
            <a:ext cx="4295510" cy="7201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Nét</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độc</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đáo</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của</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r>
              <a:rPr lang="en-US" sz="6600" dirty="0">
                <a:solidFill>
                  <a:prstClr val="black"/>
                </a:solidFill>
                <a:latin typeface="#9Slide05 FS Blonde Script" panose="03000503000000000000" pitchFamily="65" charset="0"/>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thể</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hiện</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từ</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ngữ</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hình</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a:t>
            </a:r>
            <a:r>
              <a:rPr kumimoji="0" lang="en-US" sz="6600" b="0" i="0" u="none" strike="noStrike" kern="1200" cap="none" spc="0" normalizeH="0" noProof="0" dirty="0" err="1">
                <a:ln>
                  <a:noFill/>
                </a:ln>
                <a:solidFill>
                  <a:prstClr val="black"/>
                </a:solidFill>
                <a:effectLst/>
                <a:uLnTx/>
                <a:uFillTx/>
                <a:latin typeface="#9Slide05 FS Blonde Script" panose="03000503000000000000" pitchFamily="65" charset="0"/>
                <a:ea typeface="+mn-ea"/>
                <a:cs typeface="Times New Roman" panose="02020603050405020304" pitchFamily="18" charset="0"/>
              </a:rPr>
              <a:t>ảnh</a:t>
            </a:r>
            <a:r>
              <a:rPr kumimoji="0" lang="en-US" sz="6600" b="0" i="0" u="none" strike="noStrike" kern="1200" cap="none" spc="0" normalizeH="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 BPTT</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spTree>
    <p:extLst>
      <p:ext uri="{BB962C8B-B14F-4D97-AF65-F5344CB8AC3E}">
        <p14:creationId xmlns:p14="http://schemas.microsoft.com/office/powerpoint/2010/main" val="138638916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62FBA3-BEF7-BC6E-18CE-2C8DF71DEA8B}"/>
              </a:ext>
            </a:extLst>
          </p:cNvPr>
          <p:cNvSpPr txBox="1"/>
          <p:nvPr/>
        </p:nvSpPr>
        <p:spPr>
          <a:xfrm>
            <a:off x="1905000" y="342900"/>
            <a:ext cx="13792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9Slide07 Cadena" panose="02000503000000020004" pitchFamily="2" charset="0"/>
                <a:cs typeface="Times New Roman" panose="02020603050405020304" pitchFamily="18" charset="0"/>
              </a:rPr>
              <a:t>GỌI TÊN </a:t>
            </a:r>
            <a:r>
              <a:rPr kumimoji="0" lang="en-US" sz="6000" b="1" i="0" u="none" strike="noStrike" kern="1200" cap="none" spc="0" normalizeH="0" noProof="0" dirty="0">
                <a:ln>
                  <a:noFill/>
                </a:ln>
                <a:solidFill>
                  <a:srgbClr val="FF0000"/>
                </a:solidFill>
                <a:effectLst/>
                <a:uLnTx/>
                <a:uFillTx/>
                <a:latin typeface="#9Slide07 Cadena" panose="02000503000000020004" pitchFamily="2" charset="0"/>
                <a:cs typeface="Times New Roman" panose="02020603050405020304" pitchFamily="18" charset="0"/>
              </a:rPr>
              <a:t>CẢM XÚC</a:t>
            </a:r>
            <a:endParaRPr kumimoji="0" lang="en-US" sz="6000" b="1" i="0" u="none" strike="noStrike" kern="1200" cap="none" spc="0" normalizeH="0" baseline="0" noProof="0" dirty="0">
              <a:ln>
                <a:noFill/>
              </a:ln>
              <a:solidFill>
                <a:srgbClr val="FF0000"/>
              </a:solidFill>
              <a:effectLst/>
              <a:uLnTx/>
              <a:uFillTx/>
              <a:latin typeface="#9Slide07 Cadena" panose="02000503000000020004"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65BFDB60-E75F-8C15-4739-C5938AA66314}"/>
              </a:ext>
            </a:extLst>
          </p:cNvPr>
          <p:cNvPicPr>
            <a:picLocks noChangeAspect="1"/>
          </p:cNvPicPr>
          <p:nvPr/>
        </p:nvPicPr>
        <p:blipFill>
          <a:blip r:embed="rId3"/>
          <a:stretch>
            <a:fillRect/>
          </a:stretch>
        </p:blipFill>
        <p:spPr>
          <a:xfrm>
            <a:off x="2362199" y="1921758"/>
            <a:ext cx="5738527" cy="8276114"/>
          </a:xfrm>
          <a:prstGeom prst="rect">
            <a:avLst/>
          </a:prstGeom>
        </p:spPr>
      </p:pic>
      <p:pic>
        <p:nvPicPr>
          <p:cNvPr id="10" name="Picture 9">
            <a:extLst>
              <a:ext uri="{FF2B5EF4-FFF2-40B4-BE49-F238E27FC236}">
                <a16:creationId xmlns:a16="http://schemas.microsoft.com/office/drawing/2014/main" id="{C9952177-99EE-9469-3AD3-BA0C1E973A36}"/>
              </a:ext>
            </a:extLst>
          </p:cNvPr>
          <p:cNvPicPr>
            <a:picLocks noChangeAspect="1"/>
          </p:cNvPicPr>
          <p:nvPr/>
        </p:nvPicPr>
        <p:blipFill>
          <a:blip r:embed="rId4"/>
          <a:stretch>
            <a:fillRect/>
          </a:stretch>
        </p:blipFill>
        <p:spPr>
          <a:xfrm>
            <a:off x="9572771" y="1894305"/>
            <a:ext cx="5895829" cy="8411815"/>
          </a:xfrm>
          <a:prstGeom prst="rect">
            <a:avLst/>
          </a:prstGeom>
        </p:spPr>
      </p:pic>
    </p:spTree>
    <p:extLst>
      <p:ext uri="{BB962C8B-B14F-4D97-AF65-F5344CB8AC3E}">
        <p14:creationId xmlns:p14="http://schemas.microsoft.com/office/powerpoint/2010/main" val="361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8382000" y="2476500"/>
            <a:ext cx="9220200" cy="4308872"/>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A1F30"/>
                </a:solidFill>
                <a:effectLst/>
                <a:uLnTx/>
                <a:uFillTx/>
                <a:latin typeface="#9Slide07 SVNGuerrilla" panose="00000500000000000000" pitchFamily="2" charset="0"/>
                <a:ea typeface="+mn-ea"/>
                <a:cs typeface="+mn-cs"/>
              </a:rPr>
              <a:t>Tri </a:t>
            </a:r>
            <a:r>
              <a:rPr kumimoji="0" lang="en-US" sz="9600" b="0" i="0" u="none" strike="noStrike" kern="1200" cap="none" spc="0" normalizeH="0" baseline="0" noProof="0" dirty="0" err="1">
                <a:ln>
                  <a:noFill/>
                </a:ln>
                <a:solidFill>
                  <a:srgbClr val="0A1F30"/>
                </a:solidFill>
                <a:effectLst/>
                <a:uLnTx/>
                <a:uFillTx/>
                <a:latin typeface="#9Slide07 SVNGuerrilla" panose="00000500000000000000" pitchFamily="2" charset="0"/>
                <a:ea typeface="+mn-ea"/>
                <a:cs typeface="+mn-cs"/>
              </a:rPr>
              <a:t>thức</a:t>
            </a:r>
            <a:r>
              <a:rPr kumimoji="0" lang="en-US" sz="9600" b="0" i="0" u="none" strike="noStrike" kern="1200" cap="none" spc="0" normalizeH="0" noProof="0" dirty="0">
                <a:ln>
                  <a:noFill/>
                </a:ln>
                <a:solidFill>
                  <a:srgbClr val="0A1F30"/>
                </a:solidFill>
                <a:effectLst/>
                <a:uLnTx/>
                <a:uFillTx/>
                <a:latin typeface="#9Slide07 SVNGuerrilla" panose="00000500000000000000" pitchFamily="2" charset="0"/>
                <a:ea typeface="+mn-ea"/>
                <a:cs typeface="+mn-cs"/>
              </a:rPr>
              <a:t> </a:t>
            </a:r>
            <a:r>
              <a:rPr kumimoji="0" lang="en-US" sz="9600" b="0" i="0" u="none" strike="noStrike" kern="1200" cap="none" spc="0" normalizeH="0" noProof="0" dirty="0" err="1">
                <a:ln>
                  <a:noFill/>
                </a:ln>
                <a:solidFill>
                  <a:srgbClr val="0A1F30"/>
                </a:solidFill>
                <a:effectLst/>
                <a:uLnTx/>
                <a:uFillTx/>
                <a:latin typeface="#9Slide07 SVNGuerrilla" panose="00000500000000000000" pitchFamily="2" charset="0"/>
                <a:ea typeface="+mn-ea"/>
                <a:cs typeface="+mn-cs"/>
              </a:rPr>
              <a:t>ngữ</a:t>
            </a:r>
            <a:r>
              <a:rPr kumimoji="0" lang="en-US" sz="9600" b="0" i="0" u="none" strike="noStrike" kern="1200" cap="none" spc="0" normalizeH="0" noProof="0" dirty="0">
                <a:ln>
                  <a:noFill/>
                </a:ln>
                <a:solidFill>
                  <a:srgbClr val="0A1F30"/>
                </a:solidFill>
                <a:effectLst/>
                <a:uLnTx/>
                <a:uFillTx/>
                <a:latin typeface="#9Slide07 SVNGuerrilla" panose="00000500000000000000" pitchFamily="2" charset="0"/>
                <a:ea typeface="+mn-ea"/>
                <a:cs typeface="+mn-cs"/>
              </a:rPr>
              <a:t> </a:t>
            </a:r>
            <a:r>
              <a:rPr kumimoji="0" lang="en-US" sz="9600" b="0" i="0" u="none" strike="noStrike" kern="1200" cap="none" spc="0" normalizeH="0" noProof="0" dirty="0" err="1">
                <a:ln>
                  <a:noFill/>
                </a:ln>
                <a:solidFill>
                  <a:srgbClr val="0A1F30"/>
                </a:solidFill>
                <a:effectLst/>
                <a:uLnTx/>
                <a:uFillTx/>
                <a:latin typeface="#9Slide07 SVNGuerrilla" panose="00000500000000000000" pitchFamily="2" charset="0"/>
                <a:ea typeface="+mn-ea"/>
                <a:cs typeface="+mn-cs"/>
              </a:rPr>
              <a:t>văn</a:t>
            </a:r>
            <a:r>
              <a:rPr kumimoji="0" lang="en-US" sz="9600" b="0" i="0" u="none" strike="noStrike" kern="1200" cap="none" spc="0" normalizeH="0" noProof="0" dirty="0">
                <a:ln>
                  <a:noFill/>
                </a:ln>
                <a:solidFill>
                  <a:srgbClr val="0A1F30"/>
                </a:solidFill>
                <a:effectLst/>
                <a:uLnTx/>
                <a:uFillTx/>
                <a:latin typeface="#9Slide07 SVNGuerrilla" panose="00000500000000000000" pitchFamily="2" charset="0"/>
                <a:ea typeface="+mn-ea"/>
                <a:cs typeface="+mn-cs"/>
              </a:rPr>
              <a:t> </a:t>
            </a:r>
          </a:p>
          <a:p>
            <a:pPr marL="0" marR="0" lvl="0" indent="0" algn="ctr" defTabSz="914400" rtl="0" eaLnBrk="1" fontAlgn="auto" latinLnBrk="0" hangingPunct="1">
              <a:lnSpc>
                <a:spcPts val="16800"/>
              </a:lnSpc>
              <a:spcBef>
                <a:spcPct val="0"/>
              </a:spcBef>
              <a:spcAft>
                <a:spcPts val="0"/>
              </a:spcAft>
              <a:buClrTx/>
              <a:buSzTx/>
              <a:buFontTx/>
              <a:buNone/>
              <a:tabLst/>
              <a:defRPr/>
            </a:pPr>
            <a:r>
              <a:rPr lang="en-US" sz="6000" baseline="0" dirty="0">
                <a:solidFill>
                  <a:srgbClr val="0A1F30"/>
                </a:solidFill>
                <a:latin typeface="#9Slide07 SVNGuerrilla" panose="00000500000000000000" pitchFamily="2" charset="0"/>
              </a:rPr>
              <a:t>(</a:t>
            </a:r>
            <a:r>
              <a:rPr lang="en-US" sz="6000" baseline="0" dirty="0" err="1">
                <a:solidFill>
                  <a:srgbClr val="0A1F30"/>
                </a:solidFill>
                <a:latin typeface="#9Slide07 SVNGuerrilla" panose="00000500000000000000" pitchFamily="2" charset="0"/>
              </a:rPr>
              <a:t>thơ</a:t>
            </a:r>
            <a:r>
              <a:rPr lang="en-US" sz="6000" dirty="0">
                <a:solidFill>
                  <a:srgbClr val="0A1F30"/>
                </a:solidFill>
                <a:latin typeface="#9Slide07 SVNGuerrilla" panose="00000500000000000000" pitchFamily="2" charset="0"/>
              </a:rPr>
              <a:t> song </a:t>
            </a:r>
            <a:r>
              <a:rPr lang="en-US" sz="6000" dirty="0" err="1">
                <a:solidFill>
                  <a:srgbClr val="0A1F30"/>
                </a:solidFill>
                <a:latin typeface="#9Slide07 SVNGuerrilla" panose="00000500000000000000" pitchFamily="2" charset="0"/>
              </a:rPr>
              <a:t>thất</a:t>
            </a:r>
            <a:r>
              <a:rPr lang="en-US" sz="6000" dirty="0">
                <a:solidFill>
                  <a:srgbClr val="0A1F30"/>
                </a:solidFill>
                <a:latin typeface="#9Slide07 SVNGuerrilla" panose="00000500000000000000" pitchFamily="2" charset="0"/>
              </a:rPr>
              <a:t> </a:t>
            </a:r>
            <a:r>
              <a:rPr lang="en-US" sz="6000" dirty="0" err="1">
                <a:solidFill>
                  <a:srgbClr val="0A1F30"/>
                </a:solidFill>
                <a:latin typeface="#9Slide07 SVNGuerrilla" panose="00000500000000000000" pitchFamily="2" charset="0"/>
              </a:rPr>
              <a:t>lục</a:t>
            </a:r>
            <a:r>
              <a:rPr lang="en-US" sz="6000" dirty="0">
                <a:solidFill>
                  <a:srgbClr val="0A1F30"/>
                </a:solidFill>
                <a:latin typeface="#9Slide07 SVNGuerrilla" panose="00000500000000000000" pitchFamily="2" charset="0"/>
              </a:rPr>
              <a:t> </a:t>
            </a:r>
            <a:r>
              <a:rPr lang="en-US" sz="6000" dirty="0" err="1">
                <a:solidFill>
                  <a:srgbClr val="0A1F30"/>
                </a:solidFill>
                <a:latin typeface="#9Slide07 SVNGuerrilla" panose="00000500000000000000" pitchFamily="2" charset="0"/>
              </a:rPr>
              <a:t>bát</a:t>
            </a:r>
            <a:r>
              <a:rPr lang="en-US" sz="6000" dirty="0">
                <a:solidFill>
                  <a:srgbClr val="0A1F30"/>
                </a:solidFill>
                <a:latin typeface="#9Slide07 SVNGuerrilla" panose="00000500000000000000" pitchFamily="2" charset="0"/>
              </a:rPr>
              <a:t>)</a:t>
            </a:r>
            <a:endParaRPr kumimoji="0" lang="en-US" sz="6000" b="0" i="0" u="none" strike="noStrike" kern="1200" cap="none" spc="0" normalizeH="0" baseline="0" noProof="0" dirty="0">
              <a:ln>
                <a:noFill/>
              </a:ln>
              <a:solidFill>
                <a:srgbClr val="0A1F30"/>
              </a:solidFill>
              <a:effectLst/>
              <a:uLnTx/>
              <a:uFillTx/>
              <a:latin typeface="#9Slide07 SVNGuerrilla" panose="00000500000000000000" pitchFamily="2" charset="0"/>
            </a:endParaRPr>
          </a:p>
        </p:txBody>
      </p:sp>
      <p:pic>
        <p:nvPicPr>
          <p:cNvPr id="15" name="Picture 14">
            <a:extLst>
              <a:ext uri="{FF2B5EF4-FFF2-40B4-BE49-F238E27FC236}">
                <a16:creationId xmlns:a16="http://schemas.microsoft.com/office/drawing/2014/main" id="{95F3BB9F-204A-B5A9-BB59-64ED586FCA90}"/>
              </a:ext>
            </a:extLst>
          </p:cNvPr>
          <p:cNvPicPr>
            <a:picLocks noChangeAspect="1"/>
          </p:cNvPicPr>
          <p:nvPr/>
        </p:nvPicPr>
        <p:blipFill>
          <a:blip r:embed="rId3"/>
          <a:stretch>
            <a:fillRect/>
          </a:stretch>
        </p:blipFill>
        <p:spPr>
          <a:xfrm>
            <a:off x="9099" y="-190501"/>
            <a:ext cx="8372901" cy="10807751"/>
          </a:xfrm>
          <a:prstGeom prst="rect">
            <a:avLst/>
          </a:prstGeom>
        </p:spPr>
      </p:pic>
    </p:spTree>
    <p:extLst>
      <p:ext uri="{BB962C8B-B14F-4D97-AF65-F5344CB8AC3E}">
        <p14:creationId xmlns:p14="http://schemas.microsoft.com/office/powerpoint/2010/main" val="410205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9313042"/>
              </p:ext>
            </p:extLst>
          </p:nvPr>
        </p:nvGraphicFramePr>
        <p:xfrm>
          <a:off x="533400" y="2247900"/>
          <a:ext cx="17297401" cy="6787834"/>
        </p:xfrm>
        <a:graphic>
          <a:graphicData uri="http://schemas.openxmlformats.org/drawingml/2006/table">
            <a:tbl>
              <a:tblPr firstRow="1" firstCol="1" bandRow="1">
                <a:tableStyleId>{5940675A-B579-460E-94D1-54222C63F5DA}</a:tableStyleId>
              </a:tblPr>
              <a:tblGrid>
                <a:gridCol w="1905000">
                  <a:extLst>
                    <a:ext uri="{9D8B030D-6E8A-4147-A177-3AD203B41FA5}">
                      <a16:colId xmlns:a16="http://schemas.microsoft.com/office/drawing/2014/main" val="2241884693"/>
                    </a:ext>
                  </a:extLst>
                </a:gridCol>
                <a:gridCol w="6553201">
                  <a:extLst>
                    <a:ext uri="{9D8B030D-6E8A-4147-A177-3AD203B41FA5}">
                      <a16:colId xmlns:a16="http://schemas.microsoft.com/office/drawing/2014/main" val="2418972386"/>
                    </a:ext>
                  </a:extLst>
                </a:gridCol>
                <a:gridCol w="8839200">
                  <a:extLst>
                    <a:ext uri="{9D8B030D-6E8A-4147-A177-3AD203B41FA5}">
                      <a16:colId xmlns:a16="http://schemas.microsoft.com/office/drawing/2014/main" val="2203180545"/>
                    </a:ext>
                  </a:extLst>
                </a:gridCol>
              </a:tblGrid>
              <a:tr h="187960">
                <a:tc>
                  <a:txBody>
                    <a:bodyPr/>
                    <a:lstStyle/>
                    <a:p>
                      <a:pPr marL="0" marR="0" algn="just">
                        <a:lnSpc>
                          <a:spcPct val="115000"/>
                        </a:lnSpc>
                        <a:spcBef>
                          <a:spcPts val="0"/>
                        </a:spcBef>
                        <a:spcAft>
                          <a:spcPts val="600"/>
                        </a:spcAft>
                      </a:pPr>
                      <a:r>
                        <a:rPr lang="en-US" sz="4000" b="1" dirty="0">
                          <a:effectLst/>
                          <a:latin typeface="Times New Roman" panose="02020603050405020304" pitchFamily="18" charset="0"/>
                          <a:cs typeface="Times New Roman" panose="02020603050405020304" pitchFamily="18" charset="0"/>
                        </a:rPr>
                        <a:t> </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Lời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hẹn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của</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người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chinh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phu</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Hoàn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cảnh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thực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tế</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094351887"/>
                  </a:ext>
                </a:extLst>
              </a:tr>
              <a:tr h="473710">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Ngày</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gặp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gỡ</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O</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anh chưa bén liễu</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ai chưa dạn gió</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O</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anh già,</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gáy</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nhà</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uyết mai trắng bãi, </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txBody>
                  <a:tcPr marL="68580" marR="68580" marT="0" marB="0"/>
                </a:tc>
                <a:extLst>
                  <a:ext uri="{0D108BD9-81ED-4DB2-BD59-A6C34878D82A}">
                    <a16:rowId xmlns:a16="http://schemas.microsoft.com/office/drawing/2014/main" val="1414961623"/>
                  </a:ext>
                </a:extLst>
              </a:tr>
              <a:tr h="1622425">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Nơi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gặp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gỡ</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Lũng Tây Nham</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Hán Dương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cầu</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L</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 rụng cành trâm</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Bãi hôm tuôn dẫy nước trào mênh mông.</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extLst>
                  <a:ext uri="{0D108BD9-81ED-4DB2-BD59-A6C34878D82A}">
                    <a16:rowId xmlns:a16="http://schemas.microsoft.com/office/drawing/2014/main" val="2471519984"/>
                  </a:ext>
                </a:extLst>
              </a:tr>
              <a:tr h="350520">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baseline="0" dirty="0" err="1">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Sử</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dụng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hình</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ảnh</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ước</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lệ</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hẹn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cụ</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gây</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mong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đợi</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cảnh</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a:t>
                      </a:r>
                      <a:r>
                        <a:rPr lang="en-US" sz="40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sai</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kern="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40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l</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ỗi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hẹn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gian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gian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txBody>
                  <a:tcPr marL="68580" marR="68580" marT="0" marB="0"/>
                </a:tc>
                <a:extLst>
                  <a:ext uri="{0D108BD9-81ED-4DB2-BD59-A6C34878D82A}">
                    <a16:rowId xmlns:a16="http://schemas.microsoft.com/office/drawing/2014/main" val="2062984265"/>
                  </a:ext>
                </a:extLst>
              </a:tr>
              <a:tr h="350520">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0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baseline="0" dirty="0" err="1">
                          <a:effectLst/>
                          <a:latin typeface="Times New Roman" panose="02020603050405020304" pitchFamily="18" charset="0"/>
                          <a:ea typeface="Calibri" panose="020F0502020204030204" pitchFamily="34" charset="0"/>
                          <a:cs typeface="Times New Roman" panose="02020603050405020304" pitchFamily="18" charset="0"/>
                        </a:rPr>
                        <a:t>trạng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gridSpan="2">
                  <a:txBody>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a:t>
                      </a:r>
                      <a:r>
                        <a:rPr lang="en-US" sz="4000" b="1" dirty="0" err="1">
                          <a:latin typeface="Times New Roman" panose="02020603050405020304" pitchFamily="18" charset="0"/>
                          <a:cs typeface="Times New Roman" panose="02020603050405020304" pitchFamily="18" charset="0"/>
                        </a:rPr>
                        <a:t>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khổ</a:t>
                      </a:r>
                      <a:r>
                        <a:rPr lang="en-US" sz="4000" b="1" dirty="0">
                          <a:latin typeface="Times New Roman" panose="02020603050405020304" pitchFamily="18" charset="0"/>
                          <a:cs typeface="Times New Roman" panose="02020603050405020304" pitchFamily="18" charset="0"/>
                        </a:rPr>
                        <a:t> </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N</a:t>
                      </a:r>
                      <a:r>
                        <a:rPr lang="en-US" sz="4000" b="1" dirty="0" err="1">
                          <a:latin typeface="Times New Roman" panose="02020603050405020304" pitchFamily="18" charset="0"/>
                          <a:cs typeface="Times New Roman" panose="02020603050405020304" pitchFamily="18" charset="0"/>
                        </a:rPr>
                        <a:t>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nhớ</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ngóng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mòn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mỏi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tuyệt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vọng</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dirty="0"/>
                    </a:p>
                  </a:txBody>
                  <a:tcPr marL="68580" marR="68580" marT="0" marB="0"/>
                </a:tc>
                <a:extLst>
                  <a:ext uri="{0D108BD9-81ED-4DB2-BD59-A6C34878D82A}">
                    <a16:rowId xmlns:a16="http://schemas.microsoft.com/office/drawing/2014/main" val="3765845819"/>
                  </a:ext>
                </a:extLst>
              </a:tr>
            </a:tbl>
          </a:graphicData>
        </a:graphic>
      </p:graphicFrame>
      <p:sp>
        <p:nvSpPr>
          <p:cNvPr id="5" name="TextBox 4">
            <a:extLst>
              <a:ext uri="{FF2B5EF4-FFF2-40B4-BE49-F238E27FC236}">
                <a16:creationId xmlns:a16="http://schemas.microsoft.com/office/drawing/2014/main" id="{AF62FBA3-BEF7-BC6E-18CE-2C8DF71DEA8B}"/>
              </a:ext>
            </a:extLst>
          </p:cNvPr>
          <p:cNvSpPr txBox="1"/>
          <p:nvPr/>
        </p:nvSpPr>
        <p:spPr>
          <a:xfrm>
            <a:off x="533400" y="876300"/>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125 - 140</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A3249A8-53CB-7E61-86AB-9EC56AB98F8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14097000" y="21861"/>
            <a:ext cx="4701114" cy="2066768"/>
          </a:xfrm>
          <a:prstGeom prst="rect">
            <a:avLst/>
          </a:prstGeom>
        </p:spPr>
      </p:pic>
    </p:spTree>
    <p:extLst>
      <p:ext uri="{BB962C8B-B14F-4D97-AF65-F5344CB8AC3E}">
        <p14:creationId xmlns:p14="http://schemas.microsoft.com/office/powerpoint/2010/main" val="32024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62FBA3-BEF7-BC6E-18CE-2C8DF71DEA8B}"/>
              </a:ext>
            </a:extLst>
          </p:cNvPr>
          <p:cNvSpPr txBox="1"/>
          <p:nvPr/>
        </p:nvSpPr>
        <p:spPr>
          <a:xfrm>
            <a:off x="533400" y="647700"/>
            <a:ext cx="13792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141 - 152</a:t>
            </a:r>
          </a:p>
        </p:txBody>
      </p:sp>
      <p:graphicFrame>
        <p:nvGraphicFramePr>
          <p:cNvPr id="9" name="Table 8"/>
          <p:cNvGraphicFramePr>
            <a:graphicFrameLocks noGrp="1"/>
          </p:cNvGraphicFramePr>
          <p:nvPr>
            <p:extLst>
              <p:ext uri="{D42A27DB-BD31-4B8C-83A1-F6EECF244321}">
                <p14:modId xmlns:p14="http://schemas.microsoft.com/office/powerpoint/2010/main" val="3797660745"/>
              </p:ext>
            </p:extLst>
          </p:nvPr>
        </p:nvGraphicFramePr>
        <p:xfrm>
          <a:off x="533400" y="1887811"/>
          <a:ext cx="17297401" cy="7477126"/>
        </p:xfrm>
        <a:graphic>
          <a:graphicData uri="http://schemas.openxmlformats.org/drawingml/2006/table">
            <a:tbl>
              <a:tblPr firstRow="1" firstCol="1" bandRow="1">
                <a:tableStyleId>{5940675A-B579-460E-94D1-54222C63F5DA}</a:tableStyleId>
              </a:tblPr>
              <a:tblGrid>
                <a:gridCol w="2362200">
                  <a:extLst>
                    <a:ext uri="{9D8B030D-6E8A-4147-A177-3AD203B41FA5}">
                      <a16:colId xmlns:a16="http://schemas.microsoft.com/office/drawing/2014/main" val="2241884693"/>
                    </a:ext>
                  </a:extLst>
                </a:gridCol>
                <a:gridCol w="14935201">
                  <a:extLst>
                    <a:ext uri="{9D8B030D-6E8A-4147-A177-3AD203B41FA5}">
                      <a16:colId xmlns:a16="http://schemas.microsoft.com/office/drawing/2014/main" val="2418972386"/>
                    </a:ext>
                  </a:extLst>
                </a:gridCol>
              </a:tblGrid>
              <a:tr h="473710">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Hoàn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cảnh</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Tin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&gt;&lt;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&gt;&lt;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chưa</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tới</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mười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hẹn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&gt;&lt;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đơn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extLst>
                  <a:ext uri="{0D108BD9-81ED-4DB2-BD59-A6C34878D82A}">
                    <a16:rowId xmlns:a16="http://schemas.microsoft.com/office/drawing/2014/main" val="1414961623"/>
                  </a:ext>
                </a:extLst>
              </a:tr>
              <a:tr h="1622425">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Thời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gian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dương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tàn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trải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rêu</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xanh</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rêu</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mấy</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bóng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dương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sen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nảy</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ba</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13716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Thời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gian</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dài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lâu</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txBody>
                  <a:tcPr marL="68580" marR="68580" marT="0" marB="0"/>
                </a:tc>
                <a:extLst>
                  <a:ext uri="{0D108BD9-81ED-4DB2-BD59-A6C34878D82A}">
                    <a16:rowId xmlns:a16="http://schemas.microsoft.com/office/drawing/2014/main" val="2471519984"/>
                  </a:ext>
                </a:extLst>
              </a:tr>
              <a:tr h="322422">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Ải</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Hoàng</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Hoa</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txBody>
                  <a:tcPr marL="68580" marR="68580" marT="0" marB="0"/>
                </a:tc>
                <a:extLst>
                  <a:ext uri="{0D108BD9-81ED-4DB2-BD59-A6C34878D82A}">
                    <a16:rowId xmlns:a16="http://schemas.microsoft.com/office/drawing/2014/main" val="2062984265"/>
                  </a:ext>
                </a:extLst>
              </a:tr>
              <a:tr h="322422">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baseline="0"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latin typeface="Times New Roman" panose="02020603050405020304" pitchFamily="18" charset="0"/>
                          <a:ea typeface="Calibri" panose="020F0502020204030204" pitchFamily="34" charset="0"/>
                          <a:cs typeface="Times New Roman" panose="02020603050405020304" pitchFamily="18" charset="0"/>
                        </a:rPr>
                        <a:t>T</a:t>
                      </a:r>
                      <a:r>
                        <a:rPr lang="en-US" sz="4000" dirty="0" err="1">
                          <a:latin typeface="Times New Roman" panose="02020603050405020304" pitchFamily="18" charset="0"/>
                          <a:ea typeface="Calibri" panose="020F0502020204030204" pitchFamily="34" charset="0"/>
                          <a:cs typeface="Times New Roman" panose="02020603050405020304" pitchFamily="18" charset="0"/>
                        </a:rPr>
                        <a:t>ừ</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trưng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aseline="0" dirty="0">
                          <a:latin typeface="Times New Roman" panose="02020603050405020304" pitchFamily="18" charset="0"/>
                          <a:ea typeface="Calibri" panose="020F0502020204030204" pitchFamily="34" charset="0"/>
                          <a:cs typeface="Times New Roman" panose="02020603050405020304" pitchFamily="18" charset="0"/>
                        </a:rPr>
                        <a:t>- </a:t>
                      </a:r>
                      <a:r>
                        <a:rPr lang="en-US" sz="4000" baseline="0" dirty="0" err="1">
                          <a:latin typeface="Times New Roman" panose="02020603050405020304" pitchFamily="18" charset="0"/>
                          <a:ea typeface="Calibri" panose="020F0502020204030204" pitchFamily="34" charset="0"/>
                          <a:cs typeface="Times New Roman" panose="02020603050405020304" pitchFamily="18" charset="0"/>
                        </a:rPr>
                        <a:t>C</a:t>
                      </a:r>
                      <a:r>
                        <a:rPr lang="en-US" sz="4000" dirty="0" err="1">
                          <a:latin typeface="Times New Roman" panose="02020603050405020304" pitchFamily="18" charset="0"/>
                          <a:ea typeface="Calibri" panose="020F0502020204030204" pitchFamily="34" charset="0"/>
                          <a:cs typeface="Times New Roman" panose="02020603050405020304" pitchFamily="18" charset="0"/>
                        </a:rPr>
                        <a:t>ách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ngắt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000" dirty="0">
                          <a:latin typeface="Times New Roman" panose="02020603050405020304" pitchFamily="18" charset="0"/>
                          <a:ea typeface="Calibri" panose="020F0502020204030204" pitchFamily="34" charset="0"/>
                          <a:cs typeface="Times New Roman" panose="02020603050405020304" pitchFamily="18" charset="0"/>
                        </a:rPr>
                        <a:t> song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trúc</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1164289"/>
                  </a:ext>
                </a:extLst>
              </a:tr>
              <a:tr h="350520">
                <a:tc>
                  <a:txBody>
                    <a:bodyPr/>
                    <a:lstStyle/>
                    <a:p>
                      <a:pPr marL="0" marR="0" algn="ctr">
                        <a:lnSpc>
                          <a:spcPct val="115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0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baseline="0" dirty="0" err="1">
                          <a:effectLst/>
                          <a:latin typeface="Times New Roman" panose="02020603050405020304" pitchFamily="18" charset="0"/>
                          <a:ea typeface="Calibri" panose="020F0502020204030204" pitchFamily="34" charset="0"/>
                          <a:cs typeface="Times New Roman" panose="02020603050405020304" pitchFamily="18" charset="0"/>
                        </a:rPr>
                        <a:t>trạng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Xót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người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ngẩn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ngơ</a:t>
                      </a:r>
                      <a:r>
                        <a:rPr lang="en-US" sz="4000" b="1" baseline="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40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ong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đợi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chờ</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xen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lẫn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hờn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xót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xa</a:t>
                      </a:r>
                      <a:endParaRPr lang="en-US" sz="3600" dirty="0">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845819"/>
                  </a:ext>
                </a:extLst>
              </a:tr>
            </a:tbl>
          </a:graphicData>
        </a:graphic>
      </p:graphicFrame>
      <p:pic>
        <p:nvPicPr>
          <p:cNvPr id="10" name="Google Shape;288;p16" descr="NE-KOU-11 (12)"/>
          <p:cNvPicPr preferRelativeResize="0"/>
          <p:nvPr/>
        </p:nvPicPr>
        <p:blipFill rotWithShape="1">
          <a:blip r:embed="rId3">
            <a:alphaModFix/>
            <a:duotone>
              <a:prstClr val="black"/>
              <a:schemeClr val="accent6">
                <a:tint val="45000"/>
                <a:satMod val="400000"/>
              </a:schemeClr>
            </a:duotone>
          </a:blip>
          <a:srcRect/>
          <a:stretch/>
        </p:blipFill>
        <p:spPr>
          <a:xfrm flipH="1">
            <a:off x="15502578" y="-501429"/>
            <a:ext cx="2765435" cy="3837140"/>
          </a:xfrm>
          <a:prstGeom prst="rect">
            <a:avLst/>
          </a:prstGeom>
          <a:noFill/>
          <a:ln>
            <a:noFill/>
          </a:ln>
        </p:spPr>
      </p:pic>
    </p:spTree>
    <p:extLst>
      <p:ext uri="{BB962C8B-B14F-4D97-AF65-F5344CB8AC3E}">
        <p14:creationId xmlns:p14="http://schemas.microsoft.com/office/powerpoint/2010/main" val="6024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D40D1B-4AD3-7E43-E40D-673AED617FC4}"/>
              </a:ext>
            </a:extLst>
          </p:cNvPr>
          <p:cNvPicPr>
            <a:picLocks noChangeAspect="1"/>
          </p:cNvPicPr>
          <p:nvPr/>
        </p:nvPicPr>
        <p:blipFill>
          <a:blip r:embed="rId3">
            <a:duotone>
              <a:schemeClr val="accent6">
                <a:shade val="45000"/>
                <a:satMod val="135000"/>
              </a:schemeClr>
              <a:prstClr val="white"/>
            </a:duotone>
          </a:blip>
          <a:stretch>
            <a:fillRect/>
          </a:stretch>
        </p:blipFill>
        <p:spPr>
          <a:xfrm>
            <a:off x="0" y="-68580"/>
            <a:ext cx="18288000" cy="2849880"/>
          </a:xfrm>
          <a:prstGeom prst="rect">
            <a:avLst/>
          </a:prstGeom>
        </p:spPr>
      </p:pic>
      <p:sp>
        <p:nvSpPr>
          <p:cNvPr id="2" name="Rectangle 1"/>
          <p:cNvSpPr/>
          <p:nvPr/>
        </p:nvSpPr>
        <p:spPr>
          <a:xfrm>
            <a:off x="545786" y="3107492"/>
            <a:ext cx="17208814" cy="6063198"/>
          </a:xfrm>
          <a:prstGeom prst="rect">
            <a:avLst/>
          </a:prstGeom>
        </p:spPr>
        <p:txBody>
          <a:bodyPr wrap="square">
            <a:spAutoFit/>
          </a:bodyPr>
          <a:lstStyle/>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lặp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4000" dirty="0">
                <a:latin typeface="Times New Roman" panose="02020603050405020304" pitchFamily="18" charset="0"/>
                <a:ea typeface="Calibri" panose="020F0502020204030204" pitchFamily="34" charset="0"/>
                <a:cs typeface="Times New Roman" panose="02020603050405020304" pitchFamily="18" charset="0"/>
              </a:rPr>
              <a:t> 7 – 7 – 6 – 8,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rêu</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xanh</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bóng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trúc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Thuở</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lâm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Thuở</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đăng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Hỏi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Hẹn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cùng</a:t>
            </a:r>
            <a:r>
              <a:rPr lang="en-US" sz="4000" i="1" dirty="0">
                <a:latin typeface="Times New Roman" panose="02020603050405020304" pitchFamily="18" charset="0"/>
                <a:ea typeface="Calibri" panose="020F0502020204030204" pitchFamily="34" charset="0"/>
                <a:cs typeface="Times New Roman" panose="02020603050405020304" pitchFamily="18" charset="0"/>
              </a:rPr>
              <a:t> ta…,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Hẹn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nao</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Xót</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tô</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đớn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hẹn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so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móc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hẹn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chín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lẫn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xót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lữa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chốn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dặm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38200" y="549960"/>
            <a:ext cx="16687800" cy="2154436"/>
          </a:xfrm>
          <a:prstGeom prst="rect">
            <a:avLst/>
          </a:prstGeom>
        </p:spPr>
        <p:txBody>
          <a:bodyPr wrap="square">
            <a:spAutoFit/>
          </a:bodyPr>
          <a:lstStyle/>
          <a:p>
            <a:pPr algn="just"/>
            <a:r>
              <a:rPr lang="en-US" sz="5400" b="1" dirty="0">
                <a:solidFill>
                  <a:srgbClr val="FF0000"/>
                </a:solidFill>
                <a:latin typeface="#9Slide07 Cadena" panose="02000503000000020004" pitchFamily="2" charset="0"/>
              </a:rPr>
              <a:t>THẢO LUẬN NHANH: </a:t>
            </a:r>
            <a:r>
              <a:rPr lang="vi-VN" sz="4000" b="1" dirty="0">
                <a:solidFill>
                  <a:srgbClr val="000000"/>
                </a:solidFill>
                <a:latin typeface="+mj-lt"/>
              </a:rPr>
              <a:t>Sự lặp lại có tính quy luật 7 – 7 – 6 – 8, vần, nhịp, đối và phép điệp (điệp ngữ, điệp cấu trúc) trong văn bản có tác dụng gì trong việc biểu đạt tâm trạng, cảm xúc của người chinh phụ?</a:t>
            </a:r>
            <a:endParaRPr lang="en-US" sz="4000" b="1" dirty="0">
              <a:latin typeface="+mj-lt"/>
            </a:endParaRPr>
          </a:p>
        </p:txBody>
      </p:sp>
      <p:sp>
        <p:nvSpPr>
          <p:cNvPr id="8" name="Freeform 3">
            <a:extLst>
              <a:ext uri="{FF2B5EF4-FFF2-40B4-BE49-F238E27FC236}">
                <a16:creationId xmlns:a16="http://schemas.microsoft.com/office/drawing/2014/main" id="{B221B48D-CF9A-CF0B-65F3-F488A67829B0}"/>
              </a:ext>
            </a:extLst>
          </p:cNvPr>
          <p:cNvSpPr/>
          <p:nvPr/>
        </p:nvSpPr>
        <p:spPr>
          <a:xfrm>
            <a:off x="14478000" y="8229600"/>
            <a:ext cx="5815972" cy="41148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4"/>
            <a:stretch>
              <a:fillRect/>
            </a:stretch>
          </a:blipFill>
        </p:spPr>
        <p:txBody>
          <a:bodyPr/>
          <a:lstStyle/>
          <a:p>
            <a:endParaRPr lang="en-US"/>
          </a:p>
        </p:txBody>
      </p:sp>
      <p:sp>
        <p:nvSpPr>
          <p:cNvPr id="9" name="Freeform 4">
            <a:extLst>
              <a:ext uri="{FF2B5EF4-FFF2-40B4-BE49-F238E27FC236}">
                <a16:creationId xmlns:a16="http://schemas.microsoft.com/office/drawing/2014/main" id="{EA98B7B1-88DC-8B48-0386-41F5A2D27A9C}"/>
              </a:ext>
            </a:extLst>
          </p:cNvPr>
          <p:cNvSpPr/>
          <p:nvPr/>
        </p:nvSpPr>
        <p:spPr>
          <a:xfrm>
            <a:off x="-3886200" y="8724900"/>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13623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500"/>
                                        <p:tgtEl>
                                          <p:spTgt spid="2">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barn(inVertical)">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1D3182-35BF-B3D6-4460-FE6E3C9DCF17}"/>
              </a:ext>
            </a:extLst>
          </p:cNvPr>
          <p:cNvPicPr>
            <a:picLocks noChangeAspect="1"/>
          </p:cNvPicPr>
          <p:nvPr/>
        </p:nvPicPr>
        <p:blipFill rotWithShape="1">
          <a:blip r:embed="rId3"/>
          <a:srcRect t="7479" b="3433"/>
          <a:stretch/>
        </p:blipFill>
        <p:spPr>
          <a:xfrm>
            <a:off x="32657" y="-266700"/>
            <a:ext cx="18364200" cy="9529763"/>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id="{B5B9A217-F309-8776-30B5-24A8DCF668C4}"/>
              </a:ext>
            </a:extLst>
          </p:cNvPr>
          <p:cNvSpPr txBox="1"/>
          <p:nvPr/>
        </p:nvSpPr>
        <p:spPr>
          <a:xfrm>
            <a:off x="10134600" y="4374059"/>
            <a:ext cx="6477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p>
        </p:txBody>
      </p:sp>
      <p:sp>
        <p:nvSpPr>
          <p:cNvPr id="7" name="TextBox 6">
            <a:extLst>
              <a:ext uri="{FF2B5EF4-FFF2-40B4-BE49-F238E27FC236}">
                <a16:creationId xmlns:a16="http://schemas.microsoft.com/office/drawing/2014/main" id="{B5B9A217-F309-8776-30B5-24A8DCF668C4}"/>
              </a:ext>
            </a:extLst>
          </p:cNvPr>
          <p:cNvSpPr txBox="1"/>
          <p:nvPr/>
        </p:nvSpPr>
        <p:spPr>
          <a:xfrm>
            <a:off x="457200" y="7147025"/>
            <a:ext cx="11811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latin typeface="#9Slide05 FS Blonde Script" panose="03000503000000000000" pitchFamily="65" charset="0"/>
                <a:cs typeface="Times New Roman" panose="02020603050405020304" pitchFamily="18" charset="0"/>
              </a:rPr>
              <a:t>Bố</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cục</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và</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mạch</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cảm</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xúc</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của</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spTree>
    <p:extLst>
      <p:ext uri="{BB962C8B-B14F-4D97-AF65-F5344CB8AC3E}">
        <p14:creationId xmlns:p14="http://schemas.microsoft.com/office/powerpoint/2010/main" val="67985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798803"/>
              </p:ext>
            </p:extLst>
          </p:nvPr>
        </p:nvGraphicFramePr>
        <p:xfrm>
          <a:off x="1828800" y="1485900"/>
          <a:ext cx="14250368" cy="4693920"/>
        </p:xfrm>
        <a:graphic>
          <a:graphicData uri="http://schemas.openxmlformats.org/drawingml/2006/table">
            <a:tbl>
              <a:tblPr firstRow="1" firstCol="1" bandRow="1">
                <a:tableStyleId>{5940675A-B579-460E-94D1-54222C63F5DA}</a:tableStyleId>
              </a:tblPr>
              <a:tblGrid>
                <a:gridCol w="4373129">
                  <a:extLst>
                    <a:ext uri="{9D8B030D-6E8A-4147-A177-3AD203B41FA5}">
                      <a16:colId xmlns:a16="http://schemas.microsoft.com/office/drawing/2014/main" val="558258751"/>
                    </a:ext>
                  </a:extLst>
                </a:gridCol>
                <a:gridCol w="9877239">
                  <a:extLst>
                    <a:ext uri="{9D8B030D-6E8A-4147-A177-3AD203B41FA5}">
                      <a16:colId xmlns:a16="http://schemas.microsoft.com/office/drawing/2014/main" val="1849941699"/>
                    </a:ext>
                  </a:extLst>
                </a:gridCol>
              </a:tblGrid>
              <a:tr h="0">
                <a:tc>
                  <a:txBody>
                    <a:bodyPr/>
                    <a:lstStyle/>
                    <a:p>
                      <a:pPr marL="0" marR="0" algn="ctr">
                        <a:lnSpc>
                          <a:spcPct val="100000"/>
                        </a:lnSpc>
                        <a:spcBef>
                          <a:spcPts val="0"/>
                        </a:spcBef>
                        <a:spcAft>
                          <a:spcPts val="600"/>
                        </a:spcAft>
                      </a:pPr>
                      <a:r>
                        <a:rPr lang="en-US" sz="4400" b="1" dirty="0" err="1">
                          <a:effectLst/>
                          <a:latin typeface="Times New Roman" panose="02020603050405020304" pitchFamily="18" charset="0"/>
                          <a:cs typeface="Times New Roman" panose="02020603050405020304" pitchFamily="18" charset="0"/>
                        </a:rPr>
                        <a:t>Bố</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cục</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0000"/>
                        </a:lnSpc>
                        <a:spcBef>
                          <a:spcPts val="0"/>
                        </a:spcBef>
                        <a:spcAft>
                          <a:spcPts val="600"/>
                        </a:spcAft>
                      </a:pPr>
                      <a:r>
                        <a:rPr lang="en-US" sz="4400" b="1" dirty="0" err="1">
                          <a:effectLst/>
                          <a:latin typeface="Times New Roman" panose="02020603050405020304" pitchFamily="18" charset="0"/>
                          <a:cs typeface="Times New Roman" panose="02020603050405020304" pitchFamily="18" charset="0"/>
                        </a:rPr>
                        <a:t>Mạch</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cảm</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xúc</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940766029"/>
                  </a:ext>
                </a:extLst>
              </a:tr>
              <a:tr h="0">
                <a:tc>
                  <a:txBody>
                    <a:bodyPr/>
                    <a:lstStyle/>
                    <a:p>
                      <a:pPr marL="0" marR="0" algn="just">
                        <a:lnSpc>
                          <a:spcPct val="100000"/>
                        </a:lnSpc>
                        <a:spcBef>
                          <a:spcPts val="0"/>
                        </a:spcBef>
                        <a:spcAft>
                          <a:spcPts val="60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1 (</a:t>
                      </a:r>
                      <a:r>
                        <a:rPr lang="en-US" sz="4400" dirty="0" err="1">
                          <a:effectLst/>
                          <a:latin typeface="Times New Roman" panose="02020603050405020304" pitchFamily="18" charset="0"/>
                          <a:cs typeface="Times New Roman" panose="02020603050405020304" pitchFamily="18" charset="0"/>
                        </a:rPr>
                        <a:t>từ</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dòng</a:t>
                      </a:r>
                      <a:r>
                        <a:rPr lang="en-US" sz="4400" dirty="0">
                          <a:effectLst/>
                          <a:latin typeface="Times New Roman" panose="02020603050405020304" pitchFamily="18" charset="0"/>
                          <a:cs typeface="Times New Roman" panose="02020603050405020304" pitchFamily="18" charset="0"/>
                        </a:rPr>
                        <a:t> 125 </a:t>
                      </a:r>
                      <a:r>
                        <a:rPr lang="en-US" sz="4400" dirty="0" err="1">
                          <a:effectLst/>
                          <a:latin typeface="Times New Roman" panose="02020603050405020304" pitchFamily="18" charset="0"/>
                          <a:cs typeface="Times New Roman" panose="02020603050405020304" pitchFamily="18" charset="0"/>
                        </a:rPr>
                        <a:t>đến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dòng</a:t>
                      </a:r>
                      <a:r>
                        <a:rPr lang="en-US" sz="4400" dirty="0">
                          <a:effectLst/>
                          <a:latin typeface="Times New Roman" panose="02020603050405020304" pitchFamily="18" charset="0"/>
                          <a:cs typeface="Times New Roman" panose="02020603050405020304" pitchFamily="18" charset="0"/>
                        </a:rPr>
                        <a:t> 140)</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600"/>
                        </a:spcAft>
                      </a:pPr>
                      <a:r>
                        <a:rPr lang="en-US" sz="4400" dirty="0" err="1">
                          <a:effectLst/>
                          <a:latin typeface="Times New Roman" panose="02020603050405020304" pitchFamily="18" charset="0"/>
                          <a:cs typeface="Times New Roman" panose="02020603050405020304" pitchFamily="18" charset="0"/>
                        </a:rPr>
                        <a:t>Nỗi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vọng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người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chinh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phụ</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vì</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sự</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hẹn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người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chồng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từ</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buổi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ra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hẹn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cả</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gian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gặp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gỡ</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địa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điểm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gặp</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gỡ</a:t>
                      </a:r>
                      <a:r>
                        <a:rPr lang="en-US" sz="4400" dirty="0">
                          <a:effectLst/>
                          <a:latin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400326"/>
                  </a:ext>
                </a:extLst>
              </a:tr>
              <a:tr h="0">
                <a:tc>
                  <a:txBody>
                    <a:bodyPr/>
                    <a:lstStyle/>
                    <a:p>
                      <a:pPr marL="0" marR="0" algn="just">
                        <a:lnSpc>
                          <a:spcPct val="100000"/>
                        </a:lnSpc>
                        <a:spcBef>
                          <a:spcPts val="0"/>
                        </a:spcBef>
                        <a:spcAft>
                          <a:spcPts val="60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2 (</a:t>
                      </a:r>
                      <a:r>
                        <a:rPr lang="en-US" sz="4400" dirty="0" err="1">
                          <a:effectLst/>
                          <a:latin typeface="Times New Roman" panose="02020603050405020304" pitchFamily="18" charset="0"/>
                          <a:cs typeface="Times New Roman" panose="02020603050405020304" pitchFamily="18" charset="0"/>
                        </a:rPr>
                        <a:t>từ</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dòng</a:t>
                      </a:r>
                      <a:r>
                        <a:rPr lang="en-US" sz="4400" dirty="0">
                          <a:effectLst/>
                          <a:latin typeface="Times New Roman" panose="02020603050405020304" pitchFamily="18" charset="0"/>
                          <a:cs typeface="Times New Roman" panose="02020603050405020304" pitchFamily="18" charset="0"/>
                        </a:rPr>
                        <a:t> 141 </a:t>
                      </a:r>
                      <a:r>
                        <a:rPr lang="en-US" sz="4400" dirty="0" err="1">
                          <a:effectLst/>
                          <a:latin typeface="Times New Roman" panose="02020603050405020304" pitchFamily="18" charset="0"/>
                          <a:cs typeface="Times New Roman" panose="02020603050405020304" pitchFamily="18" charset="0"/>
                        </a:rPr>
                        <a:t>đến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dòng</a:t>
                      </a:r>
                      <a:r>
                        <a:rPr lang="en-US" sz="4400" dirty="0">
                          <a:effectLst/>
                          <a:latin typeface="Times New Roman" panose="02020603050405020304" pitchFamily="18" charset="0"/>
                          <a:cs typeface="Times New Roman" panose="02020603050405020304" pitchFamily="18" charset="0"/>
                        </a:rPr>
                        <a:t> 152)</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600"/>
                        </a:spcAft>
                      </a:pPr>
                      <a:r>
                        <a:rPr lang="en-US" sz="4400" dirty="0" err="1">
                          <a:effectLst/>
                          <a:latin typeface="Times New Roman" panose="02020603050405020304" pitchFamily="18" charset="0"/>
                          <a:cs typeface="Times New Roman" panose="02020603050405020304" pitchFamily="18" charset="0"/>
                        </a:rPr>
                        <a:t>Nỗi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nhớ</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thương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mong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ngóng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xen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lẫn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trách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hờn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người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chinh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phụ</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dành</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cho</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chồng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758291"/>
                  </a:ext>
                </a:extLst>
              </a:tr>
            </a:tbl>
          </a:graphicData>
        </a:graphic>
      </p:graphicFrame>
      <p:sp>
        <p:nvSpPr>
          <p:cNvPr id="4" name="Freeform 5">
            <a:extLst>
              <a:ext uri="{FF2B5EF4-FFF2-40B4-BE49-F238E27FC236}">
                <a16:creationId xmlns:a16="http://schemas.microsoft.com/office/drawing/2014/main" id="{2B6D0BFF-1554-B295-03CE-CE4EF8767252}"/>
              </a:ext>
            </a:extLst>
          </p:cNvPr>
          <p:cNvSpPr/>
          <p:nvPr/>
        </p:nvSpPr>
        <p:spPr>
          <a:xfrm>
            <a:off x="-206053" y="-190500"/>
            <a:ext cx="1288405" cy="41148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3"/>
            <a:stretch>
              <a:fillRect/>
            </a:stretch>
          </a:blipFill>
        </p:spPr>
        <p:txBody>
          <a:bodyPr/>
          <a:lstStyle/>
          <a:p>
            <a:endParaRPr lang="en-US"/>
          </a:p>
        </p:txBody>
      </p:sp>
      <p:sp>
        <p:nvSpPr>
          <p:cNvPr id="5" name="Freeform 4">
            <a:extLst>
              <a:ext uri="{FF2B5EF4-FFF2-40B4-BE49-F238E27FC236}">
                <a16:creationId xmlns:a16="http://schemas.microsoft.com/office/drawing/2014/main" id="{AB767A37-FD34-C0C1-EB97-23042822D591}"/>
              </a:ext>
            </a:extLst>
          </p:cNvPr>
          <p:cNvSpPr/>
          <p:nvPr/>
        </p:nvSpPr>
        <p:spPr>
          <a:xfrm>
            <a:off x="11252166" y="7836464"/>
            <a:ext cx="6007135" cy="53340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txBody>
          <a:bodyPr/>
          <a:lstStyle/>
          <a:p>
            <a:endParaRPr lang="en-US"/>
          </a:p>
        </p:txBody>
      </p:sp>
      <p:sp>
        <p:nvSpPr>
          <p:cNvPr id="6" name="Freeform 6">
            <a:extLst>
              <a:ext uri="{FF2B5EF4-FFF2-40B4-BE49-F238E27FC236}">
                <a16:creationId xmlns:a16="http://schemas.microsoft.com/office/drawing/2014/main" id="{57232C0F-F6E0-D802-F309-6D3EB118F18C}"/>
              </a:ext>
            </a:extLst>
          </p:cNvPr>
          <p:cNvSpPr/>
          <p:nvPr/>
        </p:nvSpPr>
        <p:spPr>
          <a:xfrm>
            <a:off x="14639333" y="5981700"/>
            <a:ext cx="4103824" cy="4751796"/>
          </a:xfrm>
          <a:custGeom>
            <a:avLst/>
            <a:gdLst/>
            <a:ahLst/>
            <a:cxnLst/>
            <a:rect l="l" t="t" r="r" b="b"/>
            <a:pathLst>
              <a:path w="6732586" h="7795626">
                <a:moveTo>
                  <a:pt x="0" y="0"/>
                </a:moveTo>
                <a:lnTo>
                  <a:pt x="6732586" y="0"/>
                </a:lnTo>
                <a:lnTo>
                  <a:pt x="6732586" y="7795627"/>
                </a:lnTo>
                <a:lnTo>
                  <a:pt x="0" y="779562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32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227067" y="4097264"/>
            <a:ext cx="18742134" cy="4887106"/>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txBody>
            <a:bodyPr/>
            <a:lstStyle/>
            <a:p>
              <a:endParaRPr lang="en-US"/>
            </a:p>
          </p:txBody>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B5B9A217-F309-8776-30B5-24A8DCF668C4}"/>
              </a:ext>
            </a:extLst>
          </p:cNvPr>
          <p:cNvSpPr txBox="1"/>
          <p:nvPr/>
        </p:nvSpPr>
        <p:spPr>
          <a:xfrm>
            <a:off x="3238498" y="584168"/>
            <a:ext cx="118110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latin typeface="#9Slide05 FS Blonde Script" panose="03000503000000000000" pitchFamily="65" charset="0"/>
                <a:cs typeface="Times New Roman" panose="02020603050405020304" pitchFamily="18" charset="0"/>
              </a:rPr>
              <a:t>Chủ</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đề</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cảm</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hứng</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chủ</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đạo</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và</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thông</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điệp</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của</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đoạn</a:t>
            </a:r>
            <a:r>
              <a:rPr lang="en-US" sz="6600" dirty="0">
                <a:solidFill>
                  <a:prstClr val="black"/>
                </a:solidFill>
                <a:latin typeface="#9Slide05 FS Blonde Script" panose="03000503000000000000" pitchFamily="65" charset="0"/>
                <a:cs typeface="Times New Roman" panose="02020603050405020304" pitchFamily="18" charset="0"/>
              </a:rPr>
              <a:t> </a:t>
            </a:r>
            <a:r>
              <a:rPr lang="en-US" sz="6600" dirty="0" err="1">
                <a:solidFill>
                  <a:prstClr val="black"/>
                </a:solidFill>
                <a:latin typeface="#9Slide05 FS Blonde Script" panose="03000503000000000000" pitchFamily="65" charset="0"/>
                <a:cs typeface="Times New Roman" panose="02020603050405020304" pitchFamily="18" charset="0"/>
              </a:rPr>
              <a:t>trích</a:t>
            </a:r>
            <a:endParaRPr kumimoji="0" lang="en-US" sz="6600" b="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5410065"/>
            <a:ext cx="18288001" cy="4876935"/>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txBody>
              <a:bodyPr/>
              <a:lstStyle/>
              <a:p>
                <a:endParaRPr lang="en-US"/>
              </a:p>
            </p:txBody>
          </p:sp>
        </p:grpSp>
      </p:grpSp>
    </p:spTree>
    <p:extLst>
      <p:ext uri="{BB962C8B-B14F-4D97-AF65-F5344CB8AC3E}">
        <p14:creationId xmlns:p14="http://schemas.microsoft.com/office/powerpoint/2010/main" val="231622868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374CA-CB4C-E291-B505-65538679DAD1}"/>
              </a:ext>
            </a:extLst>
          </p:cNvPr>
          <p:cNvPicPr>
            <a:picLocks noChangeAspect="1"/>
          </p:cNvPicPr>
          <p:nvPr/>
        </p:nvPicPr>
        <p:blipFill>
          <a:blip r:embed="rId3">
            <a:duotone>
              <a:schemeClr val="accent6">
                <a:shade val="45000"/>
                <a:satMod val="135000"/>
              </a:schemeClr>
              <a:prstClr val="white"/>
            </a:duotone>
          </a:blip>
          <a:stretch>
            <a:fillRect/>
          </a:stretch>
        </p:blipFill>
        <p:spPr>
          <a:xfrm>
            <a:off x="-32657" y="952500"/>
            <a:ext cx="18288000" cy="8153400"/>
          </a:xfrm>
          <a:prstGeom prst="rect">
            <a:avLst/>
          </a:prstGeom>
        </p:spPr>
      </p:pic>
      <p:sp>
        <p:nvSpPr>
          <p:cNvPr id="2" name="Rectangle 1"/>
          <p:cNvSpPr/>
          <p:nvPr/>
        </p:nvSpPr>
        <p:spPr>
          <a:xfrm>
            <a:off x="1676400" y="1257300"/>
            <a:ext cx="15925800" cy="7636962"/>
          </a:xfrm>
          <a:prstGeom prst="rect">
            <a:avLst/>
          </a:prstGeom>
        </p:spPr>
        <p:txBody>
          <a:bodyPr wrap="square">
            <a:spAutoFit/>
          </a:bodyPr>
          <a:lstStyle/>
          <a:p>
            <a:pPr algn="just">
              <a:lnSpc>
                <a:spcPct val="107000"/>
              </a:lnSpc>
              <a:spcAft>
                <a:spcPts val="8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vò</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võ</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cô</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phê</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6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vi-VN" sz="4000" b="1" dirty="0">
                <a:latin typeface="Times New Roman" panose="02020603050405020304" pitchFamily="18" charset="0"/>
                <a:ea typeface="Calibri" panose="020F0502020204030204" pitchFamily="34" charset="0"/>
                <a:cs typeface="Times New Roman" panose="02020603050405020304" pitchFamily="18" charset="0"/>
              </a:rPr>
              <a:t>Thông điệp: </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Chiến tranh luôn thù nghịch với hạnh phúc, tình yêu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H</a:t>
            </a:r>
            <a:r>
              <a:rPr lang="vi-VN" sz="4000" dirty="0">
                <a:latin typeface="Times New Roman" panose="02020603050405020304" pitchFamily="18" charset="0"/>
                <a:ea typeface="Calibri" panose="020F0502020204030204" pitchFamily="34" charset="0"/>
                <a:cs typeface="Times New Roman" panose="02020603050405020304" pitchFamily="18" charset="0"/>
              </a:rPr>
              <a:t>ãy thông cảm với nỗi cô đơn của người chinh phụ</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C</a:t>
            </a:r>
            <a:r>
              <a:rPr lang="vi-VN" sz="4000" dirty="0">
                <a:latin typeface="Times New Roman" panose="02020603050405020304" pitchFamily="18" charset="0"/>
                <a:ea typeface="Calibri" panose="020F0502020204030204" pitchFamily="34" charset="0"/>
                <a:cs typeface="Times New Roman" panose="02020603050405020304" pitchFamily="18" charset="0"/>
              </a:rPr>
              <a:t>ảm thông với nỗi đau thương, bất hạnh của con người trong chiến tranh.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reeform 6">
            <a:extLst>
              <a:ext uri="{FF2B5EF4-FFF2-40B4-BE49-F238E27FC236}">
                <a16:creationId xmlns:a16="http://schemas.microsoft.com/office/drawing/2014/main" id="{FDACB036-63B6-51E4-1AD2-9BE8AD4EE377}"/>
              </a:ext>
            </a:extLst>
          </p:cNvPr>
          <p:cNvSpPr/>
          <p:nvPr/>
        </p:nvSpPr>
        <p:spPr>
          <a:xfrm>
            <a:off x="-1919614" y="1257300"/>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191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barn(inVertical)">
                                      <p:cBhvr>
                                        <p:cTn id="31" dur="500"/>
                                        <p:tgtEl>
                                          <p:spTgt spid="2">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barn(inVertical)">
                                      <p:cBhvr>
                                        <p:cTn id="34" dur="500"/>
                                        <p:tgtEl>
                                          <p:spTgt spid="2">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DE497-B64E-F979-1425-4F028A58113E}"/>
              </a:ext>
            </a:extLst>
          </p:cNvPr>
          <p:cNvSpPr txBox="1"/>
          <p:nvPr/>
        </p:nvSpPr>
        <p:spPr>
          <a:xfrm>
            <a:off x="-609600" y="3771900"/>
            <a:ext cx="789135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Tổng</a:t>
            </a:r>
            <a:r>
              <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9Slide07 IcielBC Cubano Normal" panose="00000500000000000000" pitchFamily="2" charset="0"/>
                <a:ea typeface="+mn-ea"/>
                <a:cs typeface="Times New Roman" panose="02020603050405020304" pitchFamily="18" charset="0"/>
              </a:rPr>
              <a:t>kết</a:t>
            </a:r>
            <a:endParaRPr kumimoji="0" lang="en-US" sz="6600" b="0" i="0" u="none" strike="noStrike" kern="1200" cap="none" spc="0" normalizeH="0" baseline="0" noProof="0" dirty="0">
              <a:ln>
                <a:noFill/>
              </a:ln>
              <a:solidFill>
                <a:prstClr val="black"/>
              </a:solidFill>
              <a:effectLst/>
              <a:uLnTx/>
              <a:uFillTx/>
              <a:latin typeface="#9Slide07 IcielBC Cubano Normal" panose="00000500000000000000" pitchFamily="2"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9D84C596-241E-82EB-A2A4-86B9C9369511}"/>
              </a:ext>
            </a:extLst>
          </p:cNvPr>
          <p:cNvGrpSpPr/>
          <p:nvPr/>
        </p:nvGrpSpPr>
        <p:grpSpPr>
          <a:xfrm>
            <a:off x="5943601" y="0"/>
            <a:ext cx="12344399" cy="10401741"/>
            <a:chOff x="5943601" y="75760"/>
            <a:chExt cx="12344399" cy="10401741"/>
          </a:xfrm>
        </p:grpSpPr>
        <p:pic>
          <p:nvPicPr>
            <p:cNvPr id="4" name="Picture 3">
              <a:extLst>
                <a:ext uri="{FF2B5EF4-FFF2-40B4-BE49-F238E27FC236}">
                  <a16:creationId xmlns:a16="http://schemas.microsoft.com/office/drawing/2014/main" id="{14CEBB32-15AF-E7E8-67EF-632950BB9868}"/>
                </a:ext>
              </a:extLst>
            </p:cNvPr>
            <p:cNvPicPr>
              <a:picLocks noChangeAspect="1"/>
            </p:cNvPicPr>
            <p:nvPr/>
          </p:nvPicPr>
          <p:blipFill>
            <a:blip r:embed="rId3"/>
            <a:stretch>
              <a:fillRect/>
            </a:stretch>
          </p:blipFill>
          <p:spPr>
            <a:xfrm>
              <a:off x="6629400" y="75760"/>
              <a:ext cx="11658600" cy="10211240"/>
            </a:xfrm>
            <a:prstGeom prst="rect">
              <a:avLst/>
            </a:prstGeom>
          </p:spPr>
        </p:pic>
        <p:sp>
          <p:nvSpPr>
            <p:cNvPr id="5" name="Freeform 4">
              <a:extLst>
                <a:ext uri="{FF2B5EF4-FFF2-40B4-BE49-F238E27FC236}">
                  <a16:creationId xmlns:a16="http://schemas.microsoft.com/office/drawing/2014/main" id="{DBA21FCA-E121-4002-256A-123675F644F5}"/>
                </a:ext>
              </a:extLst>
            </p:cNvPr>
            <p:cNvSpPr/>
            <p:nvPr/>
          </p:nvSpPr>
          <p:spPr>
            <a:xfrm rot="5400000" flipV="1">
              <a:off x="1248262" y="4771099"/>
              <a:ext cx="10401741" cy="1011063"/>
            </a:xfrm>
            <a:custGeom>
              <a:avLst/>
              <a:gdLst/>
              <a:ahLst/>
              <a:cxnLst/>
              <a:rect l="l" t="t" r="r" b="b"/>
              <a:pathLst>
                <a:path w="18288000" h="997527">
                  <a:moveTo>
                    <a:pt x="0" y="0"/>
                  </a:moveTo>
                  <a:lnTo>
                    <a:pt x="18288000" y="0"/>
                  </a:lnTo>
                  <a:lnTo>
                    <a:pt x="18288000" y="997527"/>
                  </a:lnTo>
                  <a:lnTo>
                    <a:pt x="0" y="997527"/>
                  </a:lnTo>
                  <a:lnTo>
                    <a:pt x="0"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83722738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F531D-502D-27E8-4D16-92E63925CB43}"/>
              </a:ext>
            </a:extLst>
          </p:cNvPr>
          <p:cNvPicPr>
            <a:picLocks noChangeAspect="1"/>
          </p:cNvPicPr>
          <p:nvPr/>
        </p:nvPicPr>
        <p:blipFill>
          <a:blip r:embed="rId3">
            <a:duotone>
              <a:schemeClr val="accent6">
                <a:shade val="45000"/>
                <a:satMod val="135000"/>
              </a:schemeClr>
              <a:prstClr val="white"/>
            </a:duotone>
          </a:blip>
          <a:stretch>
            <a:fillRect/>
          </a:stretch>
        </p:blipFill>
        <p:spPr>
          <a:xfrm>
            <a:off x="685800" y="738008"/>
            <a:ext cx="8229600" cy="9815692"/>
          </a:xfrm>
          <a:prstGeom prst="rect">
            <a:avLst/>
          </a:prstGeom>
        </p:spPr>
      </p:pic>
      <p:pic>
        <p:nvPicPr>
          <p:cNvPr id="5" name="Picture 4">
            <a:extLst>
              <a:ext uri="{FF2B5EF4-FFF2-40B4-BE49-F238E27FC236}">
                <a16:creationId xmlns:a16="http://schemas.microsoft.com/office/drawing/2014/main" id="{ACB8B452-A301-754D-EFF7-1C86CCB2AF42}"/>
              </a:ext>
            </a:extLst>
          </p:cNvPr>
          <p:cNvPicPr>
            <a:picLocks noChangeAspect="1"/>
          </p:cNvPicPr>
          <p:nvPr/>
        </p:nvPicPr>
        <p:blipFill>
          <a:blip r:embed="rId3">
            <a:duotone>
              <a:schemeClr val="accent6">
                <a:shade val="45000"/>
                <a:satMod val="135000"/>
              </a:schemeClr>
              <a:prstClr val="white"/>
            </a:duotone>
          </a:blip>
          <a:stretch>
            <a:fillRect/>
          </a:stretch>
        </p:blipFill>
        <p:spPr>
          <a:xfrm>
            <a:off x="9364980" y="738008"/>
            <a:ext cx="8229600" cy="9815692"/>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43000" y="952500"/>
            <a:ext cx="7315200"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D27A2FF8-DB41-02AE-A130-ED6B142CD5D5}"/>
              </a:ext>
            </a:extLst>
          </p:cNvPr>
          <p:cNvSpPr txBox="1"/>
          <p:nvPr/>
        </p:nvSpPr>
        <p:spPr>
          <a:xfrm>
            <a:off x="9753600" y="1104900"/>
            <a:ext cx="7239000"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li,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792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ạn bài Nỗi nhớ thương của người chinh phụ (trang 67) - Ngắn nhất Ngữ văn 9 Chân trời sáng tạo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508" y="2628900"/>
            <a:ext cx="14394984" cy="746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342900"/>
            <a:ext cx="17221200" cy="1938992"/>
          </a:xfrm>
          <a:prstGeom prst="rect">
            <a:avLst/>
          </a:prstGeom>
        </p:spPr>
        <p:txBody>
          <a:bodyPr wrap="square">
            <a:spAutoFit/>
          </a:bodyPr>
          <a:lstStyle/>
          <a:p>
            <a:pPr algn="just"/>
            <a:r>
              <a:rPr lang="vi-VN" sz="4000" dirty="0">
                <a:solidFill>
                  <a:srgbClr val="000000"/>
                </a:solidFill>
                <a:latin typeface="+mj-lt"/>
              </a:rPr>
              <a:t>Trong văn bản trên, người chinh phụ đã bộc lộ nỗi nhớ thương của mình đối với người chồng đi chinh chiến. Hãy sáng tạo một sản phẩm (có thể viết/ vẽ,…) để bày tỏ tình cảm dành cho người mà em yêu quý.</a:t>
            </a:r>
            <a:endParaRPr lang="en-US" sz="4000" dirty="0">
              <a:latin typeface="+mj-lt"/>
            </a:endParaRPr>
          </a:p>
        </p:txBody>
      </p:sp>
    </p:spTree>
    <p:extLst>
      <p:ext uri="{BB962C8B-B14F-4D97-AF65-F5344CB8AC3E}">
        <p14:creationId xmlns:p14="http://schemas.microsoft.com/office/powerpoint/2010/main" val="293095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CAC50-6173-FD35-8867-C87A69E7C722}"/>
              </a:ext>
            </a:extLst>
          </p:cNvPr>
          <p:cNvPicPr>
            <a:picLocks noChangeAspect="1"/>
          </p:cNvPicPr>
          <p:nvPr/>
        </p:nvPicPr>
        <p:blipFill>
          <a:blip r:embed="rId3"/>
          <a:stretch>
            <a:fillRect/>
          </a:stretch>
        </p:blipFill>
        <p:spPr>
          <a:xfrm>
            <a:off x="0" y="26049"/>
            <a:ext cx="18288000" cy="10234901"/>
          </a:xfrm>
          <a:prstGeom prst="rect">
            <a:avLst/>
          </a:prstGeom>
        </p:spPr>
      </p:pic>
    </p:spTree>
    <p:extLst>
      <p:ext uri="{BB962C8B-B14F-4D97-AF65-F5344CB8AC3E}">
        <p14:creationId xmlns:p14="http://schemas.microsoft.com/office/powerpoint/2010/main" val="39322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pic>
        <p:nvPicPr>
          <p:cNvPr id="38" name="Picture 37">
            <a:extLst>
              <a:ext uri="{FF2B5EF4-FFF2-40B4-BE49-F238E27FC236}">
                <a16:creationId xmlns:a16="http://schemas.microsoft.com/office/drawing/2014/main" id="{832AC491-63EE-C96C-4E45-69BE080C9E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50" y="1682590"/>
            <a:ext cx="10012050" cy="6265805"/>
          </a:xfrm>
          <a:prstGeom prst="rect">
            <a:avLst/>
          </a:prstGeom>
        </p:spPr>
      </p:pic>
      <p:sp>
        <p:nvSpPr>
          <p:cNvPr id="14" name="TextBox 13">
            <a:extLst>
              <a:ext uri="{FF2B5EF4-FFF2-40B4-BE49-F238E27FC236}">
                <a16:creationId xmlns:a16="http://schemas.microsoft.com/office/drawing/2014/main" id="{5AF11A88-C82C-71AB-C40B-1EF049F7972F}"/>
              </a:ext>
            </a:extLst>
          </p:cNvPr>
          <p:cNvSpPr txBox="1"/>
          <p:nvPr/>
        </p:nvSpPr>
        <p:spPr>
          <a:xfrm>
            <a:off x="727838" y="3420379"/>
            <a:ext cx="8801100" cy="3370153"/>
          </a:xfrm>
          <a:prstGeom prst="rect">
            <a:avLst/>
          </a:prstGeom>
          <a:noFill/>
          <a:ln>
            <a:noFill/>
          </a:ln>
        </p:spPr>
        <p:txBody>
          <a:bodyPr wrap="square" lIns="0" tIns="0" rIns="0" bIns="0" rtlCol="0">
            <a:spAutoFit/>
          </a:bodyPr>
          <a:lstStyle/>
          <a:p>
            <a:pPr algn="ctr" defTabSz="1371600"/>
            <a:r>
              <a:rPr lang="en-US" sz="9900" spc="1320">
                <a:ln w="12700">
                  <a:noFill/>
                </a:ln>
                <a:solidFill>
                  <a:srgbClr val="FC6E51">
                    <a:lumMod val="75000"/>
                  </a:srgbClr>
                </a:solidFill>
                <a:latin typeface="#9Slide07 IcielCrocante" panose="02000000000000000000" pitchFamily="2" charset="0"/>
              </a:rPr>
              <a:t>GIẢI MÃ</a:t>
            </a:r>
          </a:p>
          <a:p>
            <a:pPr algn="ctr" defTabSz="1371600"/>
            <a:r>
              <a:rPr lang="en-US" sz="12000" spc="1320">
                <a:ln w="12700">
                  <a:noFill/>
                </a:ln>
                <a:solidFill>
                  <a:srgbClr val="FC6E51">
                    <a:lumMod val="75000"/>
                  </a:srgbClr>
                </a:solidFill>
                <a:latin typeface="#9Slide07 IcielCrocante" panose="02000000000000000000" pitchFamily="2" charset="0"/>
              </a:rPr>
              <a:t>MẬT THƯ</a:t>
            </a:r>
          </a:p>
        </p:txBody>
      </p:sp>
      <p:pic>
        <p:nvPicPr>
          <p:cNvPr id="40" name="Picture 39">
            <a:extLst>
              <a:ext uri="{FF2B5EF4-FFF2-40B4-BE49-F238E27FC236}">
                <a16:creationId xmlns:a16="http://schemas.microsoft.com/office/drawing/2014/main" id="{88029765-5A7B-686B-C57F-84C18FE27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36" y="8052488"/>
            <a:ext cx="904796" cy="883139"/>
          </a:xfrm>
          <a:prstGeom prst="rect">
            <a:avLst/>
          </a:prstGeom>
        </p:spPr>
      </p:pic>
      <p:pic>
        <p:nvPicPr>
          <p:cNvPr id="41" name="Picture 40">
            <a:extLst>
              <a:ext uri="{FF2B5EF4-FFF2-40B4-BE49-F238E27FC236}">
                <a16:creationId xmlns:a16="http://schemas.microsoft.com/office/drawing/2014/main" id="{288A9C4E-977A-FCEB-09DE-7821ED613A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4396" y="1480589"/>
            <a:ext cx="617286" cy="602511"/>
          </a:xfrm>
          <a:prstGeom prst="rect">
            <a:avLst/>
          </a:prstGeom>
        </p:spPr>
      </p:pic>
      <p:pic>
        <p:nvPicPr>
          <p:cNvPr id="42" name="Picture 41">
            <a:extLst>
              <a:ext uri="{FF2B5EF4-FFF2-40B4-BE49-F238E27FC236}">
                <a16:creationId xmlns:a16="http://schemas.microsoft.com/office/drawing/2014/main" id="{9A9378D9-7829-76CF-B5DD-81302FB77A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1053" y="5451765"/>
            <a:ext cx="830247" cy="810375"/>
          </a:xfrm>
          <a:prstGeom prst="rect">
            <a:avLst/>
          </a:prstGeom>
        </p:spPr>
      </p:pic>
      <p:pic>
        <p:nvPicPr>
          <p:cNvPr id="43" name="Picture 42">
            <a:extLst>
              <a:ext uri="{FF2B5EF4-FFF2-40B4-BE49-F238E27FC236}">
                <a16:creationId xmlns:a16="http://schemas.microsoft.com/office/drawing/2014/main" id="{B1E19F0F-8F3F-59D1-DCE7-21F861AD64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8194" y="8451774"/>
            <a:ext cx="559571" cy="546177"/>
          </a:xfrm>
          <a:prstGeom prst="rect">
            <a:avLst/>
          </a:prstGeom>
        </p:spPr>
      </p:pic>
      <p:pic>
        <p:nvPicPr>
          <p:cNvPr id="44" name="Picture 43">
            <a:extLst>
              <a:ext uri="{FF2B5EF4-FFF2-40B4-BE49-F238E27FC236}">
                <a16:creationId xmlns:a16="http://schemas.microsoft.com/office/drawing/2014/main" id="{4C5FB771-242F-6F14-3BE8-309A495B0A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838" y="3207242"/>
            <a:ext cx="817427" cy="797861"/>
          </a:xfrm>
          <a:prstGeom prst="rect">
            <a:avLst/>
          </a:prstGeom>
        </p:spPr>
      </p:pic>
      <p:pic>
        <p:nvPicPr>
          <p:cNvPr id="45" name="Picture 44">
            <a:extLst>
              <a:ext uri="{FF2B5EF4-FFF2-40B4-BE49-F238E27FC236}">
                <a16:creationId xmlns:a16="http://schemas.microsoft.com/office/drawing/2014/main" id="{C97D3A10-F5C7-5D17-ADF5-763D367800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5384" y="5606121"/>
            <a:ext cx="672105" cy="656019"/>
          </a:xfrm>
          <a:prstGeom prst="rect">
            <a:avLst/>
          </a:prstGeom>
        </p:spPr>
      </p:pic>
      <p:pic>
        <p:nvPicPr>
          <p:cNvPr id="46" name="Picture 45">
            <a:extLst>
              <a:ext uri="{FF2B5EF4-FFF2-40B4-BE49-F238E27FC236}">
                <a16:creationId xmlns:a16="http://schemas.microsoft.com/office/drawing/2014/main" id="{C9DA79B2-82CC-6299-8FFF-58127239E9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6689" y="1758792"/>
            <a:ext cx="383913" cy="374724"/>
          </a:xfrm>
          <a:prstGeom prst="rect">
            <a:avLst/>
          </a:prstGeom>
        </p:spPr>
      </p:pic>
      <p:pic>
        <p:nvPicPr>
          <p:cNvPr id="47" name="Picture 46">
            <a:extLst>
              <a:ext uri="{FF2B5EF4-FFF2-40B4-BE49-F238E27FC236}">
                <a16:creationId xmlns:a16="http://schemas.microsoft.com/office/drawing/2014/main" id="{A8342F3A-496E-C273-927A-B475D84E33D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535884" y="224323"/>
            <a:ext cx="978302" cy="954887"/>
          </a:xfrm>
          <a:prstGeom prst="rect">
            <a:avLst/>
          </a:prstGeom>
        </p:spPr>
      </p:pic>
      <p:sp>
        <p:nvSpPr>
          <p:cNvPr id="23" name="Rectangle: Rounded Corners 22">
            <a:hlinkClick r:id="rId15" action="ppaction://hlinksldjump"/>
            <a:extLst>
              <a:ext uri="{FF2B5EF4-FFF2-40B4-BE49-F238E27FC236}">
                <a16:creationId xmlns:a16="http://schemas.microsoft.com/office/drawing/2014/main" id="{EB27FA17-216F-322C-9B90-29330F75F6A8}"/>
              </a:ext>
            </a:extLst>
          </p:cNvPr>
          <p:cNvSpPr/>
          <p:nvPr/>
        </p:nvSpPr>
        <p:spPr>
          <a:xfrm>
            <a:off x="2857500" y="8150394"/>
            <a:ext cx="4313178" cy="1485900"/>
          </a:xfrm>
          <a:prstGeom prst="roundRect">
            <a:avLst>
              <a:gd name="adj" fmla="val 50000"/>
            </a:avLst>
          </a:prstGeom>
          <a:solidFill>
            <a:srgbClr val="FFF3B0">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25" name="TextBox 24">
            <a:hlinkClick r:id="rId16" action="ppaction://hlinksldjump"/>
            <a:extLst>
              <a:ext uri="{FF2B5EF4-FFF2-40B4-BE49-F238E27FC236}">
                <a16:creationId xmlns:a16="http://schemas.microsoft.com/office/drawing/2014/main" id="{113BFD35-0001-428F-5E6A-AF0213E26957}"/>
              </a:ext>
            </a:extLst>
          </p:cNvPr>
          <p:cNvSpPr txBox="1"/>
          <p:nvPr/>
        </p:nvSpPr>
        <p:spPr>
          <a:xfrm>
            <a:off x="2749223" y="8385514"/>
            <a:ext cx="4313177" cy="1015663"/>
          </a:xfrm>
          <a:prstGeom prst="rect">
            <a:avLst/>
          </a:prstGeom>
          <a:noFill/>
        </p:spPr>
        <p:txBody>
          <a:bodyPr wrap="square" lIns="0" tIns="0" rIns="0" bIns="0" rtlCol="0">
            <a:spAutoFit/>
          </a:bodyPr>
          <a:lstStyle/>
          <a:p>
            <a:pPr algn="ctr" defTabSz="1371600"/>
            <a:r>
              <a:rPr lang="en-US" sz="6600">
                <a:solidFill>
                  <a:srgbClr val="FCECD0">
                    <a:lumMod val="25000"/>
                  </a:srgbClr>
                </a:solidFill>
                <a:latin typeface="#9Slide03 Ralewayv4020 Black" panose="00000A00000000000000" pitchFamily="2" charset="0"/>
              </a:rPr>
              <a:t>Start</a:t>
            </a:r>
          </a:p>
        </p:txBody>
      </p:sp>
      <p:pic>
        <p:nvPicPr>
          <p:cNvPr id="20" name="Picture 19">
            <a:extLst>
              <a:ext uri="{FF2B5EF4-FFF2-40B4-BE49-F238E27FC236}">
                <a16:creationId xmlns:a16="http://schemas.microsoft.com/office/drawing/2014/main" id="{D280C7F2-8718-52F2-BEE5-0CB1C8985C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7751605" flipH="1">
            <a:off x="1985146" y="7588849"/>
            <a:ext cx="2291093" cy="2291093"/>
          </a:xfrm>
          <a:prstGeom prst="rect">
            <a:avLst/>
          </a:prstGeom>
        </p:spPr>
      </p:pic>
      <p:pic>
        <p:nvPicPr>
          <p:cNvPr id="2" name="Picture 1">
            <a:extLst>
              <a:ext uri="{FF2B5EF4-FFF2-40B4-BE49-F238E27FC236}">
                <a16:creationId xmlns:a16="http://schemas.microsoft.com/office/drawing/2014/main" id="{340B7A5F-F98E-790A-CA39-F21B0C3DC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2910" y="568206"/>
            <a:ext cx="559571" cy="546177"/>
          </a:xfrm>
          <a:prstGeom prst="rect">
            <a:avLst/>
          </a:prstGeom>
        </p:spPr>
      </p:pic>
      <p:pic>
        <p:nvPicPr>
          <p:cNvPr id="18" name="Picture 17">
            <a:extLst>
              <a:ext uri="{FF2B5EF4-FFF2-40B4-BE49-F238E27FC236}">
                <a16:creationId xmlns:a16="http://schemas.microsoft.com/office/drawing/2014/main" id="{87F8CE91-E725-71E5-3ACD-58C1A4CAEE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15400" y="685800"/>
            <a:ext cx="9601200" cy="9601200"/>
          </a:xfrm>
          <a:prstGeom prst="rect">
            <a:avLst/>
          </a:prstGeom>
        </p:spPr>
      </p:pic>
      <p:pic>
        <p:nvPicPr>
          <p:cNvPr id="12" name="nhac-nen-hoat-hinh-vui-nhon-de-thuong-www.tiengdong.com">
            <a:hlinkClick r:id="" action="ppaction://media"/>
            <a:extLst>
              <a:ext uri="{FF2B5EF4-FFF2-40B4-BE49-F238E27FC236}">
                <a16:creationId xmlns:a16="http://schemas.microsoft.com/office/drawing/2014/main" id="{A332A8F9-1E34-A41C-8370-002F22484A0F}"/>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9"/>
          <a:stretch>
            <a:fillRect/>
          </a:stretch>
        </p:blipFill>
        <p:spPr>
          <a:xfrm>
            <a:off x="-1181100" y="-304800"/>
            <a:ext cx="609600" cy="609600"/>
          </a:xfrm>
          <a:prstGeom prst="rect">
            <a:avLst/>
          </a:prstGeom>
        </p:spPr>
      </p:pic>
    </p:spTree>
    <p:extLst>
      <p:ext uri="{BB962C8B-B14F-4D97-AF65-F5344CB8AC3E}">
        <p14:creationId xmlns:p14="http://schemas.microsoft.com/office/powerpoint/2010/main" val="428552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1500" fill="hold"/>
                                        <p:tgtEl>
                                          <p:spTgt spid="4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500" fill="hold"/>
                                        <p:tgtEl>
                                          <p:spTgt spid="41"/>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400"/>
                                  </p:stCondLst>
                                  <p:childTnLst>
                                    <p:anim calcmode="discrete" valueType="str">
                                      <p:cBhvr>
                                        <p:cTn id="30" dur="1500" fill="hold"/>
                                        <p:tgtEl>
                                          <p:spTgt spid="4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600"/>
                                  </p:stCondLst>
                                  <p:childTnLst>
                                    <p:anim calcmode="discrete" valueType="str">
                                      <p:cBhvr>
                                        <p:cTn id="32" dur="1500" fill="hold"/>
                                        <p:tgtEl>
                                          <p:spTgt spid="4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4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200"/>
                                  </p:stCondLst>
                                  <p:childTnLst>
                                    <p:anim calcmode="discrete" valueType="str">
                                      <p:cBhvr>
                                        <p:cTn id="36" dur="1500" fill="hold"/>
                                        <p:tgtEl>
                                          <p:spTgt spid="42"/>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nodeType="withEffect">
                                  <p:stCondLst>
                                    <p:cond delay="400"/>
                                  </p:stCondLst>
                                  <p:childTnLst>
                                    <p:anim calcmode="discrete" valueType="str">
                                      <p:cBhvr>
                                        <p:cTn id="38" dur="1500" fill="hold"/>
                                        <p:tgtEl>
                                          <p:spTgt spid="43"/>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nodeType="withEffect">
                                  <p:stCondLst>
                                    <p:cond delay="0"/>
                                  </p:stCondLst>
                                  <p:childTnLst>
                                    <p:anim calcmode="discrete" valueType="str">
                                      <p:cBhvr>
                                        <p:cTn id="40" dur="1500" fill="hold"/>
                                        <p:tgtEl>
                                          <p:spTgt spid="40"/>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nodeType="withEffect">
                                  <p:stCondLst>
                                    <p:cond delay="0"/>
                                  </p:stCondLst>
                                  <p:childTnLst>
                                    <p:anim calcmode="discrete" valueType="str">
                                      <p:cBhvr>
                                        <p:cTn id="42" dur="1500" fill="hold"/>
                                        <p:tgtEl>
                                          <p:spTgt spid="2"/>
                                        </p:tgtEl>
                                        <p:attrNameLst>
                                          <p:attrName>style.visibility</p:attrName>
                                        </p:attrNameLst>
                                      </p:cBhvr>
                                      <p:tavLst>
                                        <p:tav tm="0">
                                          <p:val>
                                            <p:strVal val="hidden"/>
                                          </p:val>
                                        </p:tav>
                                        <p:tav tm="50000">
                                          <p:val>
                                            <p:strVal val="visible"/>
                                          </p:val>
                                        </p:tav>
                                      </p:tavLst>
                                    </p:anim>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childTnLst>
                                </p:cTn>
                              </p:par>
                              <p:par>
                                <p:cTn id="51" presetID="56" presetClass="entr" presetSubtype="0" fill="hold" grpId="0" nodeType="withEffect">
                                  <p:stCondLst>
                                    <p:cond delay="0"/>
                                  </p:stCondLst>
                                  <p:iterate type="lt">
                                    <p:tmPct val="5000"/>
                                  </p:iterate>
                                  <p:childTnLst>
                                    <p:set>
                                      <p:cBhvr>
                                        <p:cTn id="52" dur="1" fill="hold">
                                          <p:stCondLst>
                                            <p:cond delay="0"/>
                                          </p:stCondLst>
                                        </p:cTn>
                                        <p:tgtEl>
                                          <p:spTgt spid="14"/>
                                        </p:tgtEl>
                                        <p:attrNameLst>
                                          <p:attrName>style.visibility</p:attrName>
                                        </p:attrNameLst>
                                      </p:cBhvr>
                                      <p:to>
                                        <p:strVal val="visible"/>
                                      </p:to>
                                    </p:set>
                                    <p:anim by="(-#ppt_w*2)" calcmode="lin" valueType="num">
                                      <p:cBhvr rctx="PPT">
                                        <p:cTn id="53" dur="375" autoRev="1" fill="hold">
                                          <p:stCondLst>
                                            <p:cond delay="0"/>
                                          </p:stCondLst>
                                        </p:cTn>
                                        <p:tgtEl>
                                          <p:spTgt spid="14"/>
                                        </p:tgtEl>
                                        <p:attrNameLst>
                                          <p:attrName>ppt_w</p:attrName>
                                        </p:attrNameLst>
                                      </p:cBhvr>
                                    </p:anim>
                                    <p:anim by="(#ppt_w*0.50)" calcmode="lin" valueType="num">
                                      <p:cBhvr>
                                        <p:cTn id="54" dur="375" decel="50000" autoRev="1" fill="hold">
                                          <p:stCondLst>
                                            <p:cond delay="0"/>
                                          </p:stCondLst>
                                        </p:cTn>
                                        <p:tgtEl>
                                          <p:spTgt spid="14"/>
                                        </p:tgtEl>
                                        <p:attrNameLst>
                                          <p:attrName>ppt_x</p:attrName>
                                        </p:attrNameLst>
                                      </p:cBhvr>
                                    </p:anim>
                                    <p:anim from="(-#ppt_h/2)" to="(#ppt_y)" calcmode="lin" valueType="num">
                                      <p:cBhvr>
                                        <p:cTn id="55" dur="750" fill="hold">
                                          <p:stCondLst>
                                            <p:cond delay="0"/>
                                          </p:stCondLst>
                                        </p:cTn>
                                        <p:tgtEl>
                                          <p:spTgt spid="14"/>
                                        </p:tgtEl>
                                        <p:attrNameLst>
                                          <p:attrName>ppt_y</p:attrName>
                                        </p:attrNameLst>
                                      </p:cBhvr>
                                    </p:anim>
                                    <p:animRot by="21600000">
                                      <p:cBhvr>
                                        <p:cTn id="56" dur="750" fill="hold">
                                          <p:stCondLst>
                                            <p:cond delay="0"/>
                                          </p:stCondLst>
                                        </p:cTn>
                                        <p:tgtEl>
                                          <p:spTgt spid="14"/>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fill="hold"/>
                                        <p:tgtEl>
                                          <p:spTgt spid="23"/>
                                        </p:tgtEl>
                                        <p:attrNameLst>
                                          <p:attrName>ppt_w</p:attrName>
                                        </p:attrNameLst>
                                      </p:cBhvr>
                                      <p:tavLst>
                                        <p:tav tm="0">
                                          <p:val>
                                            <p:strVal val="#ppt_w+.3"/>
                                          </p:val>
                                        </p:tav>
                                        <p:tav tm="100000">
                                          <p:val>
                                            <p:strVal val="#ppt_w"/>
                                          </p:val>
                                        </p:tav>
                                      </p:tavLst>
                                    </p:anim>
                                    <p:anim calcmode="lin" valueType="num">
                                      <p:cBhvr>
                                        <p:cTn id="63" dur="250" fill="hold"/>
                                        <p:tgtEl>
                                          <p:spTgt spid="23"/>
                                        </p:tgtEl>
                                        <p:attrNameLst>
                                          <p:attrName>ppt_h</p:attrName>
                                        </p:attrNameLst>
                                      </p:cBhvr>
                                      <p:tavLst>
                                        <p:tav tm="0">
                                          <p:val>
                                            <p:strVal val="#ppt_h"/>
                                          </p:val>
                                        </p:tav>
                                        <p:tav tm="100000">
                                          <p:val>
                                            <p:strVal val="#ppt_h"/>
                                          </p:val>
                                        </p:tav>
                                      </p:tavLst>
                                    </p:anim>
                                    <p:animEffect transition="in" filter="fade">
                                      <p:cBhvr>
                                        <p:cTn id="6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95833E-6 -4.07407E-6 L 0.17904 0.00487 " pathEditMode="relative" rAng="0" ptsTypes="AA">
                                      <p:cBhvr>
                                        <p:cTn id="69" dur="1000" fill="hold"/>
                                        <p:tgtEl>
                                          <p:spTgt spid="20"/>
                                        </p:tgtEl>
                                        <p:attrNameLst>
                                          <p:attrName>ppt_x</p:attrName>
                                          <p:attrName>ppt_y</p:attrName>
                                        </p:attrNameLst>
                                      </p:cBhvr>
                                      <p:rCtr x="8945" y="231"/>
                                    </p:animMotion>
                                  </p:childTnLst>
                                </p:cTn>
                              </p:par>
                              <p:par>
                                <p:cTn id="70" presetID="10" presetClass="entr" presetSubtype="0" fill="hold" grpId="0" nodeType="withEffect">
                                  <p:stCondLst>
                                    <p:cond delay="250"/>
                                  </p:stCondLst>
                                  <p:iterate type="lt">
                                    <p:tmPct val="8000"/>
                                  </p:iterate>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nextCondLst>
                <p:cond evt="onClick" delay="0">
                  <p:tgtEl>
                    <p:spTgt spid="20"/>
                  </p:tgtEl>
                </p:cond>
              </p:nextCondLst>
            </p:seq>
            <p:audio>
              <p:cMediaNode vol="80000" numSld="3">
                <p:cTn id="73" repeatCount="10000" fill="hold" display="0">
                  <p:stCondLst>
                    <p:cond delay="indefinite"/>
                  </p:stCondLst>
                  <p:endCondLst>
                    <p:cond evt="onStopAudio" delay="0">
                      <p:tgtEl>
                        <p:sldTgt/>
                      </p:tgtEl>
                    </p:cond>
                  </p:endCondLst>
                </p:cTn>
                <p:tgtEl>
                  <p:spTgt spid="12"/>
                </p:tgtEl>
              </p:cMediaNode>
            </p:audio>
          </p:childTnLst>
        </p:cTn>
      </p:par>
    </p:tnLst>
    <p:bldLst>
      <p:bldP spid="14" grpId="0"/>
      <p:bldP spid="23" grpId="0" animBg="1"/>
      <p:bldP spid="25" grpId="0"/>
    </p:bldLst>
  </p:timing>
  <p:extLst>
    <p:ext uri="{E180D4A7-C9FB-4DFB-919C-405C955672EB}">
      <p14:showEvtLst xmlns:p14="http://schemas.microsoft.com/office/powerpoint/2010/main">
        <p14:playEvt time="79" objId="12"/>
        <p14:triggerEvt type="onClick" time="3518" objId="20"/>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18630900" cy="10903530"/>
          </a:xfrm>
          <a:prstGeom prst="rect">
            <a:avLst/>
          </a:prstGeom>
        </p:spPr>
      </p:pic>
      <p:grpSp>
        <p:nvGrpSpPr>
          <p:cNvPr id="11" name="Group 10">
            <a:extLst>
              <a:ext uri="{FF2B5EF4-FFF2-40B4-BE49-F238E27FC236}">
                <a16:creationId xmlns:a16="http://schemas.microsoft.com/office/drawing/2014/main" id="{BB8C83DD-BE28-6DF9-CCE3-32A7268FF405}"/>
              </a:ext>
            </a:extLst>
          </p:cNvPr>
          <p:cNvGrpSpPr/>
          <p:nvPr/>
        </p:nvGrpSpPr>
        <p:grpSpPr>
          <a:xfrm>
            <a:off x="342900" y="685800"/>
            <a:ext cx="10530051" cy="6879984"/>
            <a:chOff x="813359" y="429055"/>
            <a:chExt cx="7020034" cy="4586656"/>
          </a:xfrm>
        </p:grpSpPr>
        <p:sp>
          <p:nvSpPr>
            <p:cNvPr id="6" name="Graphic 10">
              <a:extLst>
                <a:ext uri="{FF2B5EF4-FFF2-40B4-BE49-F238E27FC236}">
                  <a16:creationId xmlns:a16="http://schemas.microsoft.com/office/drawing/2014/main" id="{85002544-9C72-4976-3DD8-F9B4785DF9CE}"/>
                </a:ext>
              </a:extLst>
            </p:cNvPr>
            <p:cNvSpPr/>
            <p:nvPr/>
          </p:nvSpPr>
          <p:spPr>
            <a:xfrm rot="200250" flipH="1">
              <a:off x="813359" y="429055"/>
              <a:ext cx="7020034" cy="4586656"/>
            </a:xfrm>
            <a:custGeom>
              <a:avLst/>
              <a:gdLst>
                <a:gd name="connsiteX0" fmla="*/ 5644539 w 7020034"/>
                <a:gd name="connsiteY0" fmla="*/ 308075 h 4586656"/>
                <a:gd name="connsiteX1" fmla="*/ 2669499 w 7020034"/>
                <a:gd name="connsiteY1" fmla="*/ 11388 h 4586656"/>
                <a:gd name="connsiteX2" fmla="*/ 277071 w 7020034"/>
                <a:gd name="connsiteY2" fmla="*/ 620380 h 4586656"/>
                <a:gd name="connsiteX3" fmla="*/ 754321 w 7020034"/>
                <a:gd name="connsiteY3" fmla="*/ 3566459 h 4586656"/>
                <a:gd name="connsiteX4" fmla="*/ 1560061 w 7020034"/>
                <a:gd name="connsiteY4" fmla="*/ 3847533 h 4586656"/>
                <a:gd name="connsiteX5" fmla="*/ 1163389 w 7020034"/>
                <a:gd name="connsiteY5" fmla="*/ 4586656 h 4586656"/>
                <a:gd name="connsiteX6" fmla="*/ 2743875 w 7020034"/>
                <a:gd name="connsiteY6" fmla="*/ 3909994 h 4586656"/>
                <a:gd name="connsiteX7" fmla="*/ 3995871 w 7020034"/>
                <a:gd name="connsiteY7" fmla="*/ 3878764 h 4586656"/>
                <a:gd name="connsiteX8" fmla="*/ 6865549 w 7020034"/>
                <a:gd name="connsiteY8" fmla="*/ 2764875 h 4586656"/>
                <a:gd name="connsiteX9" fmla="*/ 5644539 w 7020034"/>
                <a:gd name="connsiteY9" fmla="*/ 308075 h 45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034" h="4586656" fill="none" extrusionOk="0">
                  <a:moveTo>
                    <a:pt x="5644539" y="308075"/>
                  </a:moveTo>
                  <a:cubicBezTo>
                    <a:pt x="5090949" y="258088"/>
                    <a:pt x="3309015" y="66357"/>
                    <a:pt x="2669499" y="11388"/>
                  </a:cubicBezTo>
                  <a:cubicBezTo>
                    <a:pt x="1932350" y="-66939"/>
                    <a:pt x="893495" y="-4291"/>
                    <a:pt x="277071" y="620380"/>
                  </a:cubicBezTo>
                  <a:cubicBezTo>
                    <a:pt x="-389506" y="1319319"/>
                    <a:pt x="81470" y="3103834"/>
                    <a:pt x="754321" y="3566459"/>
                  </a:cubicBezTo>
                  <a:cubicBezTo>
                    <a:pt x="900875" y="3745770"/>
                    <a:pt x="1250958" y="3788716"/>
                    <a:pt x="1560061" y="3847533"/>
                  </a:cubicBezTo>
                  <a:cubicBezTo>
                    <a:pt x="1587829" y="4069002"/>
                    <a:pt x="1494318" y="4398777"/>
                    <a:pt x="1163389" y="4586656"/>
                  </a:cubicBezTo>
                  <a:cubicBezTo>
                    <a:pt x="1113198" y="4587649"/>
                    <a:pt x="2306406" y="4514317"/>
                    <a:pt x="2743875" y="3909994"/>
                  </a:cubicBezTo>
                  <a:cubicBezTo>
                    <a:pt x="3194175" y="3924454"/>
                    <a:pt x="3664329" y="3879252"/>
                    <a:pt x="3995871" y="3878764"/>
                  </a:cubicBezTo>
                  <a:cubicBezTo>
                    <a:pt x="4986315" y="3943534"/>
                    <a:pt x="6450331" y="3908322"/>
                    <a:pt x="6865549" y="2764875"/>
                  </a:cubicBezTo>
                  <a:cubicBezTo>
                    <a:pt x="7193834" y="1824636"/>
                    <a:pt x="6921329" y="573451"/>
                    <a:pt x="5644539" y="308075"/>
                  </a:cubicBezTo>
                  <a:close/>
                </a:path>
                <a:path w="7020034" h="4586656" stroke="0" extrusionOk="0">
                  <a:moveTo>
                    <a:pt x="5644539" y="308075"/>
                  </a:moveTo>
                  <a:cubicBezTo>
                    <a:pt x="4171420" y="127736"/>
                    <a:pt x="3186026" y="43784"/>
                    <a:pt x="2669499" y="11388"/>
                  </a:cubicBezTo>
                  <a:cubicBezTo>
                    <a:pt x="1883349" y="-88886"/>
                    <a:pt x="856610" y="-4746"/>
                    <a:pt x="277071" y="620380"/>
                  </a:cubicBezTo>
                  <a:cubicBezTo>
                    <a:pt x="-313485" y="1206906"/>
                    <a:pt x="101477" y="3094001"/>
                    <a:pt x="754321" y="3566459"/>
                  </a:cubicBezTo>
                  <a:cubicBezTo>
                    <a:pt x="954325" y="3703801"/>
                    <a:pt x="1205370" y="3751827"/>
                    <a:pt x="1560061" y="3847533"/>
                  </a:cubicBezTo>
                  <a:cubicBezTo>
                    <a:pt x="1599906" y="4153868"/>
                    <a:pt x="1527289" y="4404274"/>
                    <a:pt x="1163389" y="4586656"/>
                  </a:cubicBezTo>
                  <a:cubicBezTo>
                    <a:pt x="1192762" y="4440223"/>
                    <a:pt x="2453096" y="4573684"/>
                    <a:pt x="2743875" y="3909994"/>
                  </a:cubicBezTo>
                  <a:cubicBezTo>
                    <a:pt x="3223030" y="3947719"/>
                    <a:pt x="3724268" y="3880430"/>
                    <a:pt x="3995871" y="3878764"/>
                  </a:cubicBezTo>
                  <a:cubicBezTo>
                    <a:pt x="5170704" y="4060925"/>
                    <a:pt x="6539435" y="3794404"/>
                    <a:pt x="6865549" y="2764875"/>
                  </a:cubicBezTo>
                  <a:cubicBezTo>
                    <a:pt x="7334677" y="1760562"/>
                    <a:pt x="7039387" y="539185"/>
                    <a:pt x="5644539" y="308075"/>
                  </a:cubicBezTo>
                  <a:close/>
                </a:path>
              </a:pathLst>
            </a:custGeom>
            <a:solidFill>
              <a:srgbClr val="FFFFFF"/>
            </a:solidFill>
            <a:ln w="28575" cap="flat">
              <a:solidFill>
                <a:schemeClr val="tx1"/>
              </a:solidFill>
              <a:prstDash val="solid"/>
              <a:miter/>
              <a:extLst>
                <a:ext uri="{C807C97D-BFC1-408E-A445-0C87EB9F89A2}">
                  <ask:lineSketchStyleProps xmlns:ask="http://schemas.microsoft.com/office/drawing/2018/sketchyshapes" sd="3135567985">
                    <a:custGeom>
                      <a:avLst/>
                      <a:gdLst>
                        <a:gd name="connsiteX0" fmla="*/ 867445 w 1078829"/>
                        <a:gd name="connsiteY0" fmla="*/ 56376 h 839331"/>
                        <a:gd name="connsiteX1" fmla="*/ 410245 w 1078829"/>
                        <a:gd name="connsiteY1" fmla="*/ 2084 h 839331"/>
                        <a:gd name="connsiteX2" fmla="*/ 42580 w 1078829"/>
                        <a:gd name="connsiteY2" fmla="*/ 113526 h 839331"/>
                        <a:gd name="connsiteX3" fmla="*/ 115923 w 1078829"/>
                        <a:gd name="connsiteY3" fmla="*/ 652641 h 839331"/>
                        <a:gd name="connsiteX4" fmla="*/ 239748 w 1078829"/>
                        <a:gd name="connsiteY4" fmla="*/ 704076 h 839331"/>
                        <a:gd name="connsiteX5" fmla="*/ 178788 w 1078829"/>
                        <a:gd name="connsiteY5" fmla="*/ 839331 h 839331"/>
                        <a:gd name="connsiteX6" fmla="*/ 421675 w 1078829"/>
                        <a:gd name="connsiteY6" fmla="*/ 715506 h 839331"/>
                        <a:gd name="connsiteX7" fmla="*/ 614080 w 1078829"/>
                        <a:gd name="connsiteY7" fmla="*/ 709791 h 839331"/>
                        <a:gd name="connsiteX8" fmla="*/ 1055088 w 1078829"/>
                        <a:gd name="connsiteY8" fmla="*/ 505956 h 839331"/>
                        <a:gd name="connsiteX9" fmla="*/ 867445 w 1078829"/>
                        <a:gd name="connsiteY9" fmla="*/ 56376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829" h="839331">
                          <a:moveTo>
                            <a:pt x="867445" y="56376"/>
                          </a:moveTo>
                          <a:lnTo>
                            <a:pt x="410245" y="2084"/>
                          </a:lnTo>
                          <a:cubicBezTo>
                            <a:pt x="295945" y="-6489"/>
                            <a:pt x="124495" y="7799"/>
                            <a:pt x="42580" y="113526"/>
                          </a:cubicBezTo>
                          <a:cubicBezTo>
                            <a:pt x="-46955" y="236399"/>
                            <a:pt x="17815" y="563106"/>
                            <a:pt x="115923" y="652641"/>
                          </a:cubicBezTo>
                          <a:cubicBezTo>
                            <a:pt x="144498" y="679311"/>
                            <a:pt x="189265" y="695504"/>
                            <a:pt x="239748" y="704076"/>
                          </a:cubicBezTo>
                          <a:cubicBezTo>
                            <a:pt x="241653" y="749796"/>
                            <a:pt x="233080" y="808851"/>
                            <a:pt x="178788" y="839331"/>
                          </a:cubicBezTo>
                          <a:cubicBezTo>
                            <a:pt x="178788" y="839331"/>
                            <a:pt x="355000" y="833616"/>
                            <a:pt x="421675" y="715506"/>
                          </a:cubicBezTo>
                          <a:cubicBezTo>
                            <a:pt x="494065" y="714554"/>
                            <a:pt x="564550" y="709791"/>
                            <a:pt x="614080" y="709791"/>
                          </a:cubicBezTo>
                          <a:cubicBezTo>
                            <a:pt x="777910" y="709791"/>
                            <a:pt x="989365" y="693599"/>
                            <a:pt x="1055088" y="505956"/>
                          </a:cubicBezTo>
                          <a:cubicBezTo>
                            <a:pt x="1120810" y="333554"/>
                            <a:pt x="1047468" y="104954"/>
                            <a:pt x="867445" y="56376"/>
                          </a:cubicBezTo>
                          <a:close/>
                        </a:path>
                      </a:pathLst>
                    </a:custGeom>
                    <ask:type>
                      <ask:lineSketchCurved/>
                    </ask:type>
                  </ask:lineSketchStyleProps>
                </a:ext>
              </a:extLst>
            </a:ln>
          </p:spPr>
          <p:txBody>
            <a:bodyPr rtlCol="0" anchor="ctr"/>
            <a:lstStyle/>
            <a:p>
              <a:pPr defTabSz="1371600"/>
              <a:endParaRPr lang="en-US" sz="2700">
                <a:solidFill>
                  <a:prstClr val="black"/>
                </a:solidFill>
                <a:latin typeface="#9Slide02 Noi dung dai"/>
              </a:endParaRPr>
            </a:p>
          </p:txBody>
        </p:sp>
        <p:sp>
          <p:nvSpPr>
            <p:cNvPr id="10" name="TextBox 9">
              <a:extLst>
                <a:ext uri="{FF2B5EF4-FFF2-40B4-BE49-F238E27FC236}">
                  <a16:creationId xmlns:a16="http://schemas.microsoft.com/office/drawing/2014/main" id="{83986333-4425-E796-B74F-08BDD9B95FFC}"/>
                </a:ext>
              </a:extLst>
            </p:cNvPr>
            <p:cNvSpPr txBox="1">
              <a:spLocks noChangeAspect="1"/>
            </p:cNvSpPr>
            <p:nvPr/>
          </p:nvSpPr>
          <p:spPr>
            <a:xfrm>
              <a:off x="1620730" y="1082907"/>
              <a:ext cx="5551520" cy="2784500"/>
            </a:xfrm>
            <a:custGeom>
              <a:avLst/>
              <a:gdLst/>
              <a:ahLst/>
              <a:cxnLst/>
              <a:rect l="l" t="t" r="r" b="b"/>
              <a:pathLst>
                <a:path w="5551520" h="2784500">
                  <a:moveTo>
                    <a:pt x="1619249" y="2584551"/>
                  </a:moveTo>
                  <a:cubicBezTo>
                    <a:pt x="1595678" y="2586990"/>
                    <a:pt x="1581048" y="2589225"/>
                    <a:pt x="1575358" y="2591257"/>
                  </a:cubicBezTo>
                  <a:cubicBezTo>
                    <a:pt x="1572920" y="2595727"/>
                    <a:pt x="1571701" y="2602027"/>
                    <a:pt x="1571701" y="2610155"/>
                  </a:cubicBezTo>
                  <a:cubicBezTo>
                    <a:pt x="1571701" y="2625191"/>
                    <a:pt x="1579829" y="2632710"/>
                    <a:pt x="1596085" y="2632710"/>
                  </a:cubicBezTo>
                  <a:cubicBezTo>
                    <a:pt x="1604213" y="2632710"/>
                    <a:pt x="1611528" y="2629865"/>
                    <a:pt x="1618030" y="2624175"/>
                  </a:cubicBezTo>
                  <a:lnTo>
                    <a:pt x="1618030" y="2619908"/>
                  </a:lnTo>
                  <a:cubicBezTo>
                    <a:pt x="1618030" y="2615844"/>
                    <a:pt x="1618132" y="2610866"/>
                    <a:pt x="1618335" y="2604973"/>
                  </a:cubicBezTo>
                  <a:cubicBezTo>
                    <a:pt x="1618538" y="2599080"/>
                    <a:pt x="1618843" y="2592273"/>
                    <a:pt x="1619249" y="2584551"/>
                  </a:cubicBezTo>
                  <a:close/>
                  <a:moveTo>
                    <a:pt x="4330446" y="2579065"/>
                  </a:moveTo>
                  <a:cubicBezTo>
                    <a:pt x="4382465" y="2579065"/>
                    <a:pt x="4408475" y="2600198"/>
                    <a:pt x="4408475" y="2642463"/>
                  </a:cubicBezTo>
                  <a:cubicBezTo>
                    <a:pt x="4408475" y="2684323"/>
                    <a:pt x="4382465" y="2705252"/>
                    <a:pt x="4330446" y="2705252"/>
                  </a:cubicBezTo>
                  <a:cubicBezTo>
                    <a:pt x="4279239" y="2705252"/>
                    <a:pt x="4253636" y="2684323"/>
                    <a:pt x="4253636" y="2642463"/>
                  </a:cubicBezTo>
                  <a:cubicBezTo>
                    <a:pt x="4253636" y="2600198"/>
                    <a:pt x="4279239" y="2579065"/>
                    <a:pt x="4330446" y="2579065"/>
                  </a:cubicBezTo>
                  <a:close/>
                  <a:moveTo>
                    <a:pt x="1278788" y="2463850"/>
                  </a:moveTo>
                  <a:cubicBezTo>
                    <a:pt x="1272692" y="2463850"/>
                    <a:pt x="1267815" y="2464663"/>
                    <a:pt x="1264158" y="2466289"/>
                  </a:cubicBezTo>
                  <a:lnTo>
                    <a:pt x="1264158" y="2619299"/>
                  </a:lnTo>
                  <a:cubicBezTo>
                    <a:pt x="1284478" y="2627427"/>
                    <a:pt x="1299108" y="2624175"/>
                    <a:pt x="1308049" y="2609545"/>
                  </a:cubicBezTo>
                  <a:cubicBezTo>
                    <a:pt x="1316177" y="2595727"/>
                    <a:pt x="1320241" y="2570937"/>
                    <a:pt x="1320241" y="2535174"/>
                  </a:cubicBezTo>
                  <a:cubicBezTo>
                    <a:pt x="1320241" y="2507539"/>
                    <a:pt x="1316786" y="2488438"/>
                    <a:pt x="1309878" y="2477871"/>
                  </a:cubicBezTo>
                  <a:cubicBezTo>
                    <a:pt x="1302969" y="2468524"/>
                    <a:pt x="1292606" y="2463850"/>
                    <a:pt x="1278788" y="2463850"/>
                  </a:cubicBezTo>
                  <a:close/>
                  <a:moveTo>
                    <a:pt x="2973628" y="2457145"/>
                  </a:moveTo>
                  <a:cubicBezTo>
                    <a:pt x="2952089" y="2457145"/>
                    <a:pt x="2941319" y="2482545"/>
                    <a:pt x="2941319" y="2533345"/>
                  </a:cubicBezTo>
                  <a:cubicBezTo>
                    <a:pt x="2941319" y="2565044"/>
                    <a:pt x="2944164" y="2586990"/>
                    <a:pt x="2949854" y="2599182"/>
                  </a:cubicBezTo>
                  <a:cubicBezTo>
                    <a:pt x="2954731" y="2609342"/>
                    <a:pt x="2963062" y="2614422"/>
                    <a:pt x="2974847" y="2614422"/>
                  </a:cubicBezTo>
                  <a:cubicBezTo>
                    <a:pt x="2995574" y="2614422"/>
                    <a:pt x="3005937" y="2587193"/>
                    <a:pt x="3005937" y="2532735"/>
                  </a:cubicBezTo>
                  <a:cubicBezTo>
                    <a:pt x="3005937" y="2482342"/>
                    <a:pt x="2995167" y="2457145"/>
                    <a:pt x="2973628" y="2457145"/>
                  </a:cubicBezTo>
                  <a:close/>
                  <a:moveTo>
                    <a:pt x="2664028" y="2456535"/>
                  </a:moveTo>
                  <a:cubicBezTo>
                    <a:pt x="2627045" y="2458161"/>
                    <a:pt x="2608554" y="2480919"/>
                    <a:pt x="2608554" y="2524810"/>
                  </a:cubicBezTo>
                  <a:cubicBezTo>
                    <a:pt x="2608554" y="2562606"/>
                    <a:pt x="2621356" y="2581503"/>
                    <a:pt x="2646959" y="2581503"/>
                  </a:cubicBezTo>
                  <a:cubicBezTo>
                    <a:pt x="2649397" y="2581503"/>
                    <a:pt x="2652039" y="2581402"/>
                    <a:pt x="2654884" y="2581199"/>
                  </a:cubicBezTo>
                  <a:cubicBezTo>
                    <a:pt x="2657728" y="2580995"/>
                    <a:pt x="2660776" y="2580690"/>
                    <a:pt x="2664028" y="2580284"/>
                  </a:cubicBezTo>
                  <a:close/>
                  <a:moveTo>
                    <a:pt x="4104284" y="2455926"/>
                  </a:moveTo>
                  <a:cubicBezTo>
                    <a:pt x="4081525" y="2455926"/>
                    <a:pt x="4068521" y="2471572"/>
                    <a:pt x="4065269" y="2502865"/>
                  </a:cubicBezTo>
                  <a:lnTo>
                    <a:pt x="4128668" y="2497988"/>
                  </a:lnTo>
                  <a:cubicBezTo>
                    <a:pt x="4129074" y="2495956"/>
                    <a:pt x="4129379" y="2493721"/>
                    <a:pt x="4129582" y="2491283"/>
                  </a:cubicBezTo>
                  <a:cubicBezTo>
                    <a:pt x="4129786" y="2488844"/>
                    <a:pt x="4129887" y="2485999"/>
                    <a:pt x="4129887" y="2482748"/>
                  </a:cubicBezTo>
                  <a:cubicBezTo>
                    <a:pt x="4129887" y="2464866"/>
                    <a:pt x="4121353" y="2455926"/>
                    <a:pt x="4104284" y="2455926"/>
                  </a:cubicBezTo>
                  <a:close/>
                  <a:moveTo>
                    <a:pt x="4103065" y="2359609"/>
                  </a:moveTo>
                  <a:cubicBezTo>
                    <a:pt x="4144518" y="2359609"/>
                    <a:pt x="4176623" y="2370582"/>
                    <a:pt x="4199382" y="2392527"/>
                  </a:cubicBezTo>
                  <a:cubicBezTo>
                    <a:pt x="4221734" y="2414473"/>
                    <a:pt x="4232910" y="2445156"/>
                    <a:pt x="4232910" y="2484577"/>
                  </a:cubicBezTo>
                  <a:cubicBezTo>
                    <a:pt x="4232910" y="2515463"/>
                    <a:pt x="4227220" y="2538425"/>
                    <a:pt x="4215841" y="2553462"/>
                  </a:cubicBezTo>
                  <a:lnTo>
                    <a:pt x="4065879" y="2558339"/>
                  </a:lnTo>
                  <a:cubicBezTo>
                    <a:pt x="4071162" y="2593695"/>
                    <a:pt x="4092905" y="2611374"/>
                    <a:pt x="4131106" y="2611374"/>
                  </a:cubicBezTo>
                  <a:cubicBezTo>
                    <a:pt x="4155491" y="2611374"/>
                    <a:pt x="4178452" y="2605481"/>
                    <a:pt x="4199991" y="2593695"/>
                  </a:cubicBezTo>
                  <a:cubicBezTo>
                    <a:pt x="4216654" y="2600604"/>
                    <a:pt x="4224985" y="2614422"/>
                    <a:pt x="4224985" y="2635148"/>
                  </a:cubicBezTo>
                  <a:cubicBezTo>
                    <a:pt x="4224985" y="2655062"/>
                    <a:pt x="4215841" y="2671115"/>
                    <a:pt x="4197553" y="2683307"/>
                  </a:cubicBezTo>
                  <a:cubicBezTo>
                    <a:pt x="4176013" y="2697937"/>
                    <a:pt x="4144314" y="2705252"/>
                    <a:pt x="4102455" y="2705252"/>
                  </a:cubicBezTo>
                  <a:cubicBezTo>
                    <a:pt x="4050436" y="2705252"/>
                    <a:pt x="4010405" y="2689809"/>
                    <a:pt x="3982364" y="2658923"/>
                  </a:cubicBezTo>
                  <a:cubicBezTo>
                    <a:pt x="3955948" y="2630068"/>
                    <a:pt x="3942740" y="2591663"/>
                    <a:pt x="3942740" y="2543708"/>
                  </a:cubicBezTo>
                  <a:cubicBezTo>
                    <a:pt x="3942740" y="2483561"/>
                    <a:pt x="3957574" y="2437434"/>
                    <a:pt x="3987241" y="2405329"/>
                  </a:cubicBezTo>
                  <a:cubicBezTo>
                    <a:pt x="4015282" y="2374849"/>
                    <a:pt x="4053891" y="2359609"/>
                    <a:pt x="4103065" y="2359609"/>
                  </a:cubicBezTo>
                  <a:close/>
                  <a:moveTo>
                    <a:pt x="3485082" y="2359609"/>
                  </a:moveTo>
                  <a:cubicBezTo>
                    <a:pt x="3550513" y="2359609"/>
                    <a:pt x="3583228" y="2401265"/>
                    <a:pt x="3583228" y="2484577"/>
                  </a:cubicBezTo>
                  <a:lnTo>
                    <a:pt x="3583228" y="2668067"/>
                  </a:lnTo>
                  <a:cubicBezTo>
                    <a:pt x="3583228" y="2690012"/>
                    <a:pt x="3561892" y="2700985"/>
                    <a:pt x="3519220" y="2700985"/>
                  </a:cubicBezTo>
                  <a:cubicBezTo>
                    <a:pt x="3476548" y="2700985"/>
                    <a:pt x="3455212" y="2690012"/>
                    <a:pt x="3455212" y="2668067"/>
                  </a:cubicBezTo>
                  <a:lnTo>
                    <a:pt x="3455212" y="2499207"/>
                  </a:lnTo>
                  <a:cubicBezTo>
                    <a:pt x="3455212" y="2485796"/>
                    <a:pt x="3453180" y="2476449"/>
                    <a:pt x="3449116" y="2471166"/>
                  </a:cubicBezTo>
                  <a:cubicBezTo>
                    <a:pt x="3444646" y="2466289"/>
                    <a:pt x="3436721" y="2463850"/>
                    <a:pt x="3425342" y="2463850"/>
                  </a:cubicBezTo>
                  <a:cubicBezTo>
                    <a:pt x="3422091" y="2463850"/>
                    <a:pt x="3418027" y="2464460"/>
                    <a:pt x="3413150" y="2465679"/>
                  </a:cubicBezTo>
                  <a:lnTo>
                    <a:pt x="3413150" y="2668067"/>
                  </a:lnTo>
                  <a:cubicBezTo>
                    <a:pt x="3413150" y="2690012"/>
                    <a:pt x="3391814" y="2700985"/>
                    <a:pt x="3349142" y="2700985"/>
                  </a:cubicBezTo>
                  <a:cubicBezTo>
                    <a:pt x="3306470" y="2700985"/>
                    <a:pt x="3285134" y="2690012"/>
                    <a:pt x="3285134" y="2668067"/>
                  </a:cubicBezTo>
                  <a:lnTo>
                    <a:pt x="3285134" y="2399233"/>
                  </a:lnTo>
                  <a:cubicBezTo>
                    <a:pt x="3285134" y="2378100"/>
                    <a:pt x="3306267" y="2367534"/>
                    <a:pt x="3348532" y="2367534"/>
                  </a:cubicBezTo>
                  <a:cubicBezTo>
                    <a:pt x="3391611" y="2367534"/>
                    <a:pt x="3413150" y="2378100"/>
                    <a:pt x="3413150" y="2399233"/>
                  </a:cubicBezTo>
                  <a:lnTo>
                    <a:pt x="3413150" y="2402281"/>
                  </a:lnTo>
                  <a:cubicBezTo>
                    <a:pt x="3424123" y="2373833"/>
                    <a:pt x="3448100" y="2359609"/>
                    <a:pt x="3485082" y="2359609"/>
                  </a:cubicBezTo>
                  <a:close/>
                  <a:moveTo>
                    <a:pt x="2668295" y="2359609"/>
                  </a:moveTo>
                  <a:cubicBezTo>
                    <a:pt x="2705684" y="2359609"/>
                    <a:pt x="2736367" y="2365095"/>
                    <a:pt x="2760344" y="2376068"/>
                  </a:cubicBezTo>
                  <a:cubicBezTo>
                    <a:pt x="2781477" y="2386228"/>
                    <a:pt x="2792044" y="2398014"/>
                    <a:pt x="2792044" y="2411425"/>
                  </a:cubicBezTo>
                  <a:lnTo>
                    <a:pt x="2790824" y="2412034"/>
                  </a:lnTo>
                  <a:lnTo>
                    <a:pt x="2792044" y="2412644"/>
                  </a:lnTo>
                  <a:lnTo>
                    <a:pt x="2792044" y="2658923"/>
                  </a:lnTo>
                  <a:cubicBezTo>
                    <a:pt x="2792044" y="2742641"/>
                    <a:pt x="2737180" y="2784500"/>
                    <a:pt x="2627452" y="2784500"/>
                  </a:cubicBezTo>
                  <a:cubicBezTo>
                    <a:pt x="2585999" y="2784500"/>
                    <a:pt x="2553690" y="2777794"/>
                    <a:pt x="2530525" y="2764383"/>
                  </a:cubicBezTo>
                  <a:cubicBezTo>
                    <a:pt x="2508173" y="2751785"/>
                    <a:pt x="2496997" y="2734513"/>
                    <a:pt x="2496997" y="2712567"/>
                  </a:cubicBezTo>
                  <a:cubicBezTo>
                    <a:pt x="2496997" y="2687777"/>
                    <a:pt x="2505532" y="2672943"/>
                    <a:pt x="2522601" y="2668067"/>
                  </a:cubicBezTo>
                  <a:cubicBezTo>
                    <a:pt x="2549829" y="2685135"/>
                    <a:pt x="2579293" y="2693670"/>
                    <a:pt x="2610993" y="2693670"/>
                  </a:cubicBezTo>
                  <a:cubicBezTo>
                    <a:pt x="2634970" y="2693670"/>
                    <a:pt x="2651023" y="2689606"/>
                    <a:pt x="2659151" y="2681478"/>
                  </a:cubicBezTo>
                  <a:cubicBezTo>
                    <a:pt x="2664840" y="2675788"/>
                    <a:pt x="2667076" y="2665831"/>
                    <a:pt x="2665856" y="2651607"/>
                  </a:cubicBezTo>
                  <a:cubicBezTo>
                    <a:pt x="2654477" y="2659329"/>
                    <a:pt x="2637002" y="2663190"/>
                    <a:pt x="2613431" y="2663190"/>
                  </a:cubicBezTo>
                  <a:cubicBezTo>
                    <a:pt x="2574823" y="2663190"/>
                    <a:pt x="2544343" y="2652420"/>
                    <a:pt x="2521991" y="2630881"/>
                  </a:cubicBezTo>
                  <a:cubicBezTo>
                    <a:pt x="2498013" y="2606903"/>
                    <a:pt x="2486024" y="2572562"/>
                    <a:pt x="2486024" y="2527859"/>
                  </a:cubicBezTo>
                  <a:cubicBezTo>
                    <a:pt x="2486024" y="2473807"/>
                    <a:pt x="2501264" y="2432354"/>
                    <a:pt x="2531744" y="2403500"/>
                  </a:cubicBezTo>
                  <a:cubicBezTo>
                    <a:pt x="2562631" y="2374239"/>
                    <a:pt x="2608148" y="2359609"/>
                    <a:pt x="2668295" y="2359609"/>
                  </a:cubicBezTo>
                  <a:close/>
                  <a:moveTo>
                    <a:pt x="2361132" y="2359609"/>
                  </a:moveTo>
                  <a:cubicBezTo>
                    <a:pt x="2426563" y="2359609"/>
                    <a:pt x="2459278" y="2401265"/>
                    <a:pt x="2459278" y="2484577"/>
                  </a:cubicBezTo>
                  <a:lnTo>
                    <a:pt x="2459278" y="2668067"/>
                  </a:lnTo>
                  <a:cubicBezTo>
                    <a:pt x="2459278" y="2690012"/>
                    <a:pt x="2437942" y="2700985"/>
                    <a:pt x="2395270" y="2700985"/>
                  </a:cubicBezTo>
                  <a:cubicBezTo>
                    <a:pt x="2352598" y="2700985"/>
                    <a:pt x="2331262" y="2690012"/>
                    <a:pt x="2331262" y="2668067"/>
                  </a:cubicBezTo>
                  <a:lnTo>
                    <a:pt x="2331262" y="2499207"/>
                  </a:lnTo>
                  <a:cubicBezTo>
                    <a:pt x="2331262" y="2485796"/>
                    <a:pt x="2329230" y="2476449"/>
                    <a:pt x="2325166" y="2471166"/>
                  </a:cubicBezTo>
                  <a:cubicBezTo>
                    <a:pt x="2320696" y="2466289"/>
                    <a:pt x="2312771" y="2463850"/>
                    <a:pt x="2301392" y="2463850"/>
                  </a:cubicBezTo>
                  <a:cubicBezTo>
                    <a:pt x="2298141" y="2463850"/>
                    <a:pt x="2294077" y="2464460"/>
                    <a:pt x="2289200" y="2465679"/>
                  </a:cubicBezTo>
                  <a:lnTo>
                    <a:pt x="2289200" y="2668067"/>
                  </a:lnTo>
                  <a:cubicBezTo>
                    <a:pt x="2289200" y="2690012"/>
                    <a:pt x="2267864" y="2700985"/>
                    <a:pt x="2225192" y="2700985"/>
                  </a:cubicBezTo>
                  <a:cubicBezTo>
                    <a:pt x="2182520" y="2700985"/>
                    <a:pt x="2161184" y="2690012"/>
                    <a:pt x="2161184" y="2668067"/>
                  </a:cubicBezTo>
                  <a:lnTo>
                    <a:pt x="2161184" y="2399233"/>
                  </a:lnTo>
                  <a:cubicBezTo>
                    <a:pt x="2161184" y="2378100"/>
                    <a:pt x="2182317" y="2367534"/>
                    <a:pt x="2224582" y="2367534"/>
                  </a:cubicBezTo>
                  <a:cubicBezTo>
                    <a:pt x="2267661" y="2367534"/>
                    <a:pt x="2289200" y="2378100"/>
                    <a:pt x="2289200" y="2399233"/>
                  </a:cubicBezTo>
                  <a:lnTo>
                    <a:pt x="2289200" y="2402281"/>
                  </a:lnTo>
                  <a:cubicBezTo>
                    <a:pt x="2300173" y="2373833"/>
                    <a:pt x="2324150" y="2359609"/>
                    <a:pt x="2361132" y="2359609"/>
                  </a:cubicBezTo>
                  <a:close/>
                  <a:moveTo>
                    <a:pt x="1605229" y="2359609"/>
                  </a:moveTo>
                  <a:cubicBezTo>
                    <a:pt x="1654810" y="2359609"/>
                    <a:pt x="1690370" y="2368143"/>
                    <a:pt x="1711909" y="2385212"/>
                  </a:cubicBezTo>
                  <a:cubicBezTo>
                    <a:pt x="1736293" y="2404719"/>
                    <a:pt x="1748485" y="2438857"/>
                    <a:pt x="1748485" y="2487625"/>
                  </a:cubicBezTo>
                  <a:cubicBezTo>
                    <a:pt x="1748485" y="2496566"/>
                    <a:pt x="1748180" y="2506726"/>
                    <a:pt x="1747570" y="2518105"/>
                  </a:cubicBezTo>
                  <a:cubicBezTo>
                    <a:pt x="1746961" y="2529484"/>
                    <a:pt x="1745843" y="2542083"/>
                    <a:pt x="1744218" y="2555900"/>
                  </a:cubicBezTo>
                  <a:cubicBezTo>
                    <a:pt x="1742592" y="2569718"/>
                    <a:pt x="1741474" y="2580792"/>
                    <a:pt x="1740865" y="2589123"/>
                  </a:cubicBezTo>
                  <a:cubicBezTo>
                    <a:pt x="1740255" y="2597455"/>
                    <a:pt x="1739950" y="2603246"/>
                    <a:pt x="1739950" y="2606497"/>
                  </a:cubicBezTo>
                  <a:cubicBezTo>
                    <a:pt x="1739950" y="2617470"/>
                    <a:pt x="1748282" y="2621940"/>
                    <a:pt x="1764944" y="2619908"/>
                  </a:cubicBezTo>
                  <a:cubicBezTo>
                    <a:pt x="1770227" y="2633319"/>
                    <a:pt x="1771446" y="2646731"/>
                    <a:pt x="1768602" y="2660142"/>
                  </a:cubicBezTo>
                  <a:cubicBezTo>
                    <a:pt x="1763318" y="2687371"/>
                    <a:pt x="1739950" y="2700985"/>
                    <a:pt x="1698498" y="2700985"/>
                  </a:cubicBezTo>
                  <a:cubicBezTo>
                    <a:pt x="1666798" y="2700985"/>
                    <a:pt x="1644650" y="2692450"/>
                    <a:pt x="1632051" y="2675382"/>
                  </a:cubicBezTo>
                  <a:cubicBezTo>
                    <a:pt x="1611731" y="2692450"/>
                    <a:pt x="1588566" y="2700985"/>
                    <a:pt x="1562557" y="2700985"/>
                  </a:cubicBezTo>
                  <a:cubicBezTo>
                    <a:pt x="1530858" y="2700985"/>
                    <a:pt x="1506677" y="2692857"/>
                    <a:pt x="1490014" y="2676601"/>
                  </a:cubicBezTo>
                  <a:cubicBezTo>
                    <a:pt x="1474571" y="2661158"/>
                    <a:pt x="1466849" y="2641447"/>
                    <a:pt x="1466849" y="2617470"/>
                  </a:cubicBezTo>
                  <a:cubicBezTo>
                    <a:pt x="1466849" y="2588209"/>
                    <a:pt x="1477213" y="2566873"/>
                    <a:pt x="1497939" y="2553462"/>
                  </a:cubicBezTo>
                  <a:cubicBezTo>
                    <a:pt x="1522323" y="2537612"/>
                    <a:pt x="1563776" y="2529687"/>
                    <a:pt x="1622298" y="2529687"/>
                  </a:cubicBezTo>
                  <a:lnTo>
                    <a:pt x="1622907" y="2498598"/>
                  </a:lnTo>
                  <a:cubicBezTo>
                    <a:pt x="1622907" y="2480310"/>
                    <a:pt x="1613357" y="2471166"/>
                    <a:pt x="1594256" y="2471166"/>
                  </a:cubicBezTo>
                  <a:cubicBezTo>
                    <a:pt x="1584502" y="2471166"/>
                    <a:pt x="1571904" y="2474417"/>
                    <a:pt x="1556461" y="2480919"/>
                  </a:cubicBezTo>
                  <a:cubicBezTo>
                    <a:pt x="1540205" y="2487828"/>
                    <a:pt x="1527403" y="2491283"/>
                    <a:pt x="1518056" y="2491283"/>
                  </a:cubicBezTo>
                  <a:cubicBezTo>
                    <a:pt x="1484731" y="2491283"/>
                    <a:pt x="1468069" y="2472994"/>
                    <a:pt x="1468069" y="2436418"/>
                  </a:cubicBezTo>
                  <a:cubicBezTo>
                    <a:pt x="1468069" y="2415692"/>
                    <a:pt x="1471726" y="2399436"/>
                    <a:pt x="1479042" y="2387650"/>
                  </a:cubicBezTo>
                  <a:cubicBezTo>
                    <a:pt x="1519275" y="2368956"/>
                    <a:pt x="1561338" y="2359609"/>
                    <a:pt x="1605229" y="2359609"/>
                  </a:cubicBezTo>
                  <a:close/>
                  <a:moveTo>
                    <a:pt x="3080308" y="2301087"/>
                  </a:moveTo>
                  <a:cubicBezTo>
                    <a:pt x="3094939" y="2305558"/>
                    <a:pt x="3109975" y="2317546"/>
                    <a:pt x="3125419" y="2337054"/>
                  </a:cubicBezTo>
                  <a:cubicBezTo>
                    <a:pt x="3139236" y="2353716"/>
                    <a:pt x="3146348" y="2370582"/>
                    <a:pt x="3146755" y="2387650"/>
                  </a:cubicBezTo>
                  <a:cubicBezTo>
                    <a:pt x="3147161" y="2407564"/>
                    <a:pt x="3139236" y="2424226"/>
                    <a:pt x="3122980" y="2437638"/>
                  </a:cubicBezTo>
                  <a:cubicBezTo>
                    <a:pt x="3121355" y="2438451"/>
                    <a:pt x="3119932" y="2439365"/>
                    <a:pt x="3118713" y="2440381"/>
                  </a:cubicBezTo>
                  <a:cubicBezTo>
                    <a:pt x="3117494" y="2441397"/>
                    <a:pt x="3116072" y="2442311"/>
                    <a:pt x="3114446" y="2443124"/>
                  </a:cubicBezTo>
                  <a:cubicBezTo>
                    <a:pt x="3125419" y="2468321"/>
                    <a:pt x="3130905" y="2497378"/>
                    <a:pt x="3130905" y="2530297"/>
                  </a:cubicBezTo>
                  <a:cubicBezTo>
                    <a:pt x="3130905" y="2581503"/>
                    <a:pt x="3118103" y="2622550"/>
                    <a:pt x="3092500" y="2653436"/>
                  </a:cubicBezTo>
                  <a:cubicBezTo>
                    <a:pt x="3064459" y="2687980"/>
                    <a:pt x="3024428" y="2705252"/>
                    <a:pt x="2972409" y="2705252"/>
                  </a:cubicBezTo>
                  <a:cubicBezTo>
                    <a:pt x="2920390" y="2705252"/>
                    <a:pt x="2880969" y="2688387"/>
                    <a:pt x="2854147" y="2654655"/>
                  </a:cubicBezTo>
                  <a:cubicBezTo>
                    <a:pt x="2830169" y="2624582"/>
                    <a:pt x="2818180" y="2583739"/>
                    <a:pt x="2818180" y="2532126"/>
                  </a:cubicBezTo>
                  <a:cubicBezTo>
                    <a:pt x="2818180" y="2477262"/>
                    <a:pt x="2831794" y="2434996"/>
                    <a:pt x="2859023" y="2405329"/>
                  </a:cubicBezTo>
                  <a:cubicBezTo>
                    <a:pt x="2887065" y="2374849"/>
                    <a:pt x="2927705" y="2359609"/>
                    <a:pt x="2980943" y="2359609"/>
                  </a:cubicBezTo>
                  <a:cubicBezTo>
                    <a:pt x="3012236" y="2359609"/>
                    <a:pt x="3039262" y="2366721"/>
                    <a:pt x="3062020" y="2380945"/>
                  </a:cubicBezTo>
                  <a:cubicBezTo>
                    <a:pt x="3075838" y="2388260"/>
                    <a:pt x="3084982" y="2390292"/>
                    <a:pt x="3089452" y="2387041"/>
                  </a:cubicBezTo>
                  <a:cubicBezTo>
                    <a:pt x="3097987" y="2380132"/>
                    <a:pt x="3098190" y="2372614"/>
                    <a:pt x="3090062" y="2364486"/>
                  </a:cubicBezTo>
                  <a:lnTo>
                    <a:pt x="3077870" y="2354123"/>
                  </a:lnTo>
                  <a:cubicBezTo>
                    <a:pt x="3071774" y="2349246"/>
                    <a:pt x="3067913" y="2345588"/>
                    <a:pt x="3066287" y="2343150"/>
                  </a:cubicBezTo>
                  <a:cubicBezTo>
                    <a:pt x="3058159" y="2334209"/>
                    <a:pt x="3058159" y="2324455"/>
                    <a:pt x="3066287" y="2313889"/>
                  </a:cubicBezTo>
                  <a:cubicBezTo>
                    <a:pt x="3070758" y="2308199"/>
                    <a:pt x="3075431" y="2303932"/>
                    <a:pt x="3080308" y="2301087"/>
                  </a:cubicBezTo>
                  <a:close/>
                  <a:moveTo>
                    <a:pt x="1875662" y="2299259"/>
                  </a:moveTo>
                  <a:cubicBezTo>
                    <a:pt x="1912238" y="2299259"/>
                    <a:pt x="1930527" y="2311044"/>
                    <a:pt x="1930527" y="2334615"/>
                  </a:cubicBezTo>
                  <a:lnTo>
                    <a:pt x="1930527" y="2367534"/>
                  </a:lnTo>
                  <a:lnTo>
                    <a:pt x="1977466" y="2367534"/>
                  </a:lnTo>
                  <a:cubicBezTo>
                    <a:pt x="1995347" y="2367534"/>
                    <a:pt x="2004288" y="2384806"/>
                    <a:pt x="2004288" y="2419350"/>
                  </a:cubicBezTo>
                  <a:cubicBezTo>
                    <a:pt x="2004288" y="2436012"/>
                    <a:pt x="1999615" y="2450846"/>
                    <a:pt x="1990267" y="2463850"/>
                  </a:cubicBezTo>
                  <a:lnTo>
                    <a:pt x="1930527" y="2463850"/>
                  </a:lnTo>
                  <a:lnTo>
                    <a:pt x="1930527" y="2588209"/>
                  </a:lnTo>
                  <a:cubicBezTo>
                    <a:pt x="1930527" y="2601620"/>
                    <a:pt x="1940280" y="2608326"/>
                    <a:pt x="1959787" y="2608326"/>
                  </a:cubicBezTo>
                  <a:cubicBezTo>
                    <a:pt x="1969541" y="2608326"/>
                    <a:pt x="1979295" y="2607107"/>
                    <a:pt x="1989048" y="2604668"/>
                  </a:cubicBezTo>
                  <a:cubicBezTo>
                    <a:pt x="1997176" y="2613609"/>
                    <a:pt x="2001240" y="2626817"/>
                    <a:pt x="2001240" y="2644292"/>
                  </a:cubicBezTo>
                  <a:cubicBezTo>
                    <a:pt x="2001240" y="2665831"/>
                    <a:pt x="1994738" y="2681274"/>
                    <a:pt x="1981733" y="2690622"/>
                  </a:cubicBezTo>
                  <a:cubicBezTo>
                    <a:pt x="1968322" y="2700375"/>
                    <a:pt x="1946579" y="2705252"/>
                    <a:pt x="1916506" y="2705252"/>
                  </a:cubicBezTo>
                  <a:cubicBezTo>
                    <a:pt x="1880336" y="2705252"/>
                    <a:pt x="1852498" y="2694483"/>
                    <a:pt x="1832991" y="2672943"/>
                  </a:cubicBezTo>
                  <a:cubicBezTo>
                    <a:pt x="1814296" y="2652623"/>
                    <a:pt x="1804949" y="2624582"/>
                    <a:pt x="1804949" y="2588818"/>
                  </a:cubicBezTo>
                  <a:lnTo>
                    <a:pt x="1804949" y="2463850"/>
                  </a:lnTo>
                  <a:cubicBezTo>
                    <a:pt x="1785848" y="2463850"/>
                    <a:pt x="1775078" y="2451252"/>
                    <a:pt x="1772640" y="2426055"/>
                  </a:cubicBezTo>
                  <a:cubicBezTo>
                    <a:pt x="1771421" y="2413050"/>
                    <a:pt x="1772234" y="2400452"/>
                    <a:pt x="1775078" y="2388260"/>
                  </a:cubicBezTo>
                  <a:cubicBezTo>
                    <a:pt x="1796211" y="2370379"/>
                    <a:pt x="1811248" y="2345995"/>
                    <a:pt x="1820189" y="2315108"/>
                  </a:cubicBezTo>
                  <a:cubicBezTo>
                    <a:pt x="1831568" y="2304542"/>
                    <a:pt x="1850060" y="2299259"/>
                    <a:pt x="1875662" y="2299259"/>
                  </a:cubicBezTo>
                  <a:close/>
                  <a:moveTo>
                    <a:pt x="4340809" y="2280971"/>
                  </a:moveTo>
                  <a:cubicBezTo>
                    <a:pt x="4364380" y="2280971"/>
                    <a:pt x="4382871" y="2287879"/>
                    <a:pt x="4396283" y="2301697"/>
                  </a:cubicBezTo>
                  <a:cubicBezTo>
                    <a:pt x="4403597" y="2309419"/>
                    <a:pt x="4408068" y="2316530"/>
                    <a:pt x="4409694" y="2323033"/>
                  </a:cubicBezTo>
                  <a:cubicBezTo>
                    <a:pt x="4393438" y="2400655"/>
                    <a:pt x="4385310" y="2470759"/>
                    <a:pt x="4385310" y="2533345"/>
                  </a:cubicBezTo>
                  <a:cubicBezTo>
                    <a:pt x="4375962" y="2541473"/>
                    <a:pt x="4359097" y="2545537"/>
                    <a:pt x="4334713" y="2545537"/>
                  </a:cubicBezTo>
                  <a:cubicBezTo>
                    <a:pt x="4283507" y="2545537"/>
                    <a:pt x="4257903" y="2496769"/>
                    <a:pt x="4257903" y="2399233"/>
                  </a:cubicBezTo>
                  <a:cubicBezTo>
                    <a:pt x="4257903" y="2320391"/>
                    <a:pt x="4285538" y="2280971"/>
                    <a:pt x="4340809" y="2280971"/>
                  </a:cubicBezTo>
                  <a:close/>
                  <a:moveTo>
                    <a:pt x="3685565" y="2258415"/>
                  </a:moveTo>
                  <a:cubicBezTo>
                    <a:pt x="3728643" y="2258415"/>
                    <a:pt x="3750183" y="2268982"/>
                    <a:pt x="3750183" y="2290115"/>
                  </a:cubicBezTo>
                  <a:lnTo>
                    <a:pt x="3750183" y="2402281"/>
                  </a:lnTo>
                  <a:cubicBezTo>
                    <a:pt x="3761155" y="2373833"/>
                    <a:pt x="3785133" y="2359609"/>
                    <a:pt x="3822115" y="2359609"/>
                  </a:cubicBezTo>
                  <a:cubicBezTo>
                    <a:pt x="3887546" y="2359609"/>
                    <a:pt x="3920261" y="2401265"/>
                    <a:pt x="3920261" y="2484577"/>
                  </a:cubicBezTo>
                  <a:lnTo>
                    <a:pt x="3920261" y="2668067"/>
                  </a:lnTo>
                  <a:cubicBezTo>
                    <a:pt x="3920261" y="2690012"/>
                    <a:pt x="3898925" y="2700985"/>
                    <a:pt x="3856253" y="2700985"/>
                  </a:cubicBezTo>
                  <a:cubicBezTo>
                    <a:pt x="3813581" y="2700985"/>
                    <a:pt x="3792245" y="2690012"/>
                    <a:pt x="3792245" y="2668067"/>
                  </a:cubicBezTo>
                  <a:lnTo>
                    <a:pt x="3792245" y="2499207"/>
                  </a:lnTo>
                  <a:cubicBezTo>
                    <a:pt x="3792245" y="2485796"/>
                    <a:pt x="3790213" y="2476449"/>
                    <a:pt x="3786149" y="2471166"/>
                  </a:cubicBezTo>
                  <a:cubicBezTo>
                    <a:pt x="3781678" y="2466289"/>
                    <a:pt x="3773754" y="2463850"/>
                    <a:pt x="3762375" y="2463850"/>
                  </a:cubicBezTo>
                  <a:cubicBezTo>
                    <a:pt x="3759123" y="2463850"/>
                    <a:pt x="3755059" y="2464460"/>
                    <a:pt x="3750183" y="2465679"/>
                  </a:cubicBezTo>
                  <a:lnTo>
                    <a:pt x="3750183" y="2668067"/>
                  </a:lnTo>
                  <a:cubicBezTo>
                    <a:pt x="3750183" y="2690012"/>
                    <a:pt x="3728846" y="2700985"/>
                    <a:pt x="3686175" y="2700985"/>
                  </a:cubicBezTo>
                  <a:cubicBezTo>
                    <a:pt x="3643502" y="2700985"/>
                    <a:pt x="3622167" y="2690012"/>
                    <a:pt x="3622167" y="2668067"/>
                  </a:cubicBezTo>
                  <a:lnTo>
                    <a:pt x="3622167" y="2290115"/>
                  </a:lnTo>
                  <a:cubicBezTo>
                    <a:pt x="3622167" y="2268982"/>
                    <a:pt x="3643299" y="2258415"/>
                    <a:pt x="3685565" y="2258415"/>
                  </a:cubicBezTo>
                  <a:close/>
                  <a:moveTo>
                    <a:pt x="1200149" y="2258415"/>
                  </a:moveTo>
                  <a:cubicBezTo>
                    <a:pt x="1242822" y="2258415"/>
                    <a:pt x="1264158" y="2269388"/>
                    <a:pt x="1264158" y="2291334"/>
                  </a:cubicBezTo>
                  <a:lnTo>
                    <a:pt x="1264158" y="2409596"/>
                  </a:lnTo>
                  <a:cubicBezTo>
                    <a:pt x="1273098" y="2376271"/>
                    <a:pt x="1297889" y="2359609"/>
                    <a:pt x="1338529" y="2359609"/>
                  </a:cubicBezTo>
                  <a:cubicBezTo>
                    <a:pt x="1409243" y="2359609"/>
                    <a:pt x="1444599" y="2414473"/>
                    <a:pt x="1444599" y="2524201"/>
                  </a:cubicBezTo>
                  <a:cubicBezTo>
                    <a:pt x="1444599" y="2644495"/>
                    <a:pt x="1387093" y="2704642"/>
                    <a:pt x="1272082" y="2704642"/>
                  </a:cubicBezTo>
                  <a:cubicBezTo>
                    <a:pt x="1232255" y="2704642"/>
                    <a:pt x="1200149" y="2696718"/>
                    <a:pt x="1175766" y="2680868"/>
                  </a:cubicBezTo>
                  <a:cubicBezTo>
                    <a:pt x="1149350" y="2663799"/>
                    <a:pt x="1136142" y="2639619"/>
                    <a:pt x="1136142" y="2608326"/>
                  </a:cubicBezTo>
                  <a:lnTo>
                    <a:pt x="1136142" y="2291334"/>
                  </a:lnTo>
                  <a:cubicBezTo>
                    <a:pt x="1136142" y="2269388"/>
                    <a:pt x="1157478" y="2258415"/>
                    <a:pt x="1200149" y="2258415"/>
                  </a:cubicBezTo>
                  <a:close/>
                  <a:moveTo>
                    <a:pt x="1618640" y="2229764"/>
                  </a:moveTo>
                  <a:cubicBezTo>
                    <a:pt x="1660093" y="2229764"/>
                    <a:pt x="1700733" y="2251100"/>
                    <a:pt x="1740560" y="2293772"/>
                  </a:cubicBezTo>
                  <a:cubicBezTo>
                    <a:pt x="1740560" y="2305558"/>
                    <a:pt x="1735480" y="2316530"/>
                    <a:pt x="1725320" y="2326691"/>
                  </a:cubicBezTo>
                  <a:cubicBezTo>
                    <a:pt x="1713534" y="2338476"/>
                    <a:pt x="1699107" y="2344369"/>
                    <a:pt x="1682038" y="2344369"/>
                  </a:cubicBezTo>
                  <a:cubicBezTo>
                    <a:pt x="1645869" y="2344369"/>
                    <a:pt x="1618843" y="2328723"/>
                    <a:pt x="1600962" y="2297430"/>
                  </a:cubicBezTo>
                  <a:lnTo>
                    <a:pt x="1547926" y="2344369"/>
                  </a:lnTo>
                  <a:cubicBezTo>
                    <a:pt x="1513789" y="2344369"/>
                    <a:pt x="1496720" y="2332177"/>
                    <a:pt x="1496720" y="2307793"/>
                  </a:cubicBezTo>
                  <a:cubicBezTo>
                    <a:pt x="1496720" y="2291943"/>
                    <a:pt x="1509725" y="2275281"/>
                    <a:pt x="1535734" y="2257806"/>
                  </a:cubicBezTo>
                  <a:cubicBezTo>
                    <a:pt x="1562963" y="2239111"/>
                    <a:pt x="1590598" y="2229764"/>
                    <a:pt x="1618640" y="2229764"/>
                  </a:cubicBezTo>
                  <a:close/>
                  <a:moveTo>
                    <a:pt x="4131106" y="2208428"/>
                  </a:moveTo>
                  <a:cubicBezTo>
                    <a:pt x="4140047" y="2208835"/>
                    <a:pt x="4149394" y="2212086"/>
                    <a:pt x="4159148" y="2218182"/>
                  </a:cubicBezTo>
                  <a:cubicBezTo>
                    <a:pt x="4177436" y="2229155"/>
                    <a:pt x="4186580" y="2246223"/>
                    <a:pt x="4186580" y="2269388"/>
                  </a:cubicBezTo>
                  <a:cubicBezTo>
                    <a:pt x="4186580" y="2297023"/>
                    <a:pt x="4164025" y="2317750"/>
                    <a:pt x="4118914" y="2331567"/>
                  </a:cubicBezTo>
                  <a:cubicBezTo>
                    <a:pt x="4096156" y="2338476"/>
                    <a:pt x="4073601" y="2342743"/>
                    <a:pt x="4051249" y="2344369"/>
                  </a:cubicBezTo>
                  <a:cubicBezTo>
                    <a:pt x="4033367" y="2338273"/>
                    <a:pt x="4024426" y="2323439"/>
                    <a:pt x="4024426" y="2299868"/>
                  </a:cubicBezTo>
                  <a:cubicBezTo>
                    <a:pt x="4024426" y="2279548"/>
                    <a:pt x="4042308" y="2258212"/>
                    <a:pt x="4078071" y="2235860"/>
                  </a:cubicBezTo>
                  <a:cubicBezTo>
                    <a:pt x="4095546" y="2224887"/>
                    <a:pt x="4113225" y="2215743"/>
                    <a:pt x="4131106" y="2208428"/>
                  </a:cubicBezTo>
                  <a:close/>
                  <a:moveTo>
                    <a:pt x="2926079" y="2190750"/>
                  </a:moveTo>
                  <a:cubicBezTo>
                    <a:pt x="2997199" y="2219198"/>
                    <a:pt x="3032760" y="2249678"/>
                    <a:pt x="3032760" y="2282190"/>
                  </a:cubicBezTo>
                  <a:cubicBezTo>
                    <a:pt x="3032760" y="2305761"/>
                    <a:pt x="3023818" y="2320595"/>
                    <a:pt x="3005937" y="2326691"/>
                  </a:cubicBezTo>
                  <a:cubicBezTo>
                    <a:pt x="2983179" y="2325065"/>
                    <a:pt x="2960624" y="2320798"/>
                    <a:pt x="2938271" y="2313889"/>
                  </a:cubicBezTo>
                  <a:cubicBezTo>
                    <a:pt x="2893161" y="2300071"/>
                    <a:pt x="2870606" y="2279345"/>
                    <a:pt x="2870606" y="2251710"/>
                  </a:cubicBezTo>
                  <a:cubicBezTo>
                    <a:pt x="2870606" y="2228545"/>
                    <a:pt x="2879953" y="2211476"/>
                    <a:pt x="2898647" y="2200503"/>
                  </a:cubicBezTo>
                  <a:cubicBezTo>
                    <a:pt x="2908401" y="2194407"/>
                    <a:pt x="2917545" y="2191156"/>
                    <a:pt x="2926079" y="2190750"/>
                  </a:cubicBezTo>
                  <a:close/>
                  <a:moveTo>
                    <a:pt x="1682038" y="2068220"/>
                  </a:moveTo>
                  <a:cubicBezTo>
                    <a:pt x="1690979" y="2068627"/>
                    <a:pt x="1700326" y="2071878"/>
                    <a:pt x="1710080" y="2077974"/>
                  </a:cubicBezTo>
                  <a:cubicBezTo>
                    <a:pt x="1728368" y="2088946"/>
                    <a:pt x="1737512" y="2106015"/>
                    <a:pt x="1737512" y="2129180"/>
                  </a:cubicBezTo>
                  <a:cubicBezTo>
                    <a:pt x="1737512" y="2156815"/>
                    <a:pt x="1714957" y="2177542"/>
                    <a:pt x="1669846" y="2191359"/>
                  </a:cubicBezTo>
                  <a:cubicBezTo>
                    <a:pt x="1647088" y="2198268"/>
                    <a:pt x="1624533" y="2202535"/>
                    <a:pt x="1602181" y="2204161"/>
                  </a:cubicBezTo>
                  <a:cubicBezTo>
                    <a:pt x="1584299" y="2198065"/>
                    <a:pt x="1575358" y="2183231"/>
                    <a:pt x="1575358" y="2159660"/>
                  </a:cubicBezTo>
                  <a:cubicBezTo>
                    <a:pt x="1575358" y="2139340"/>
                    <a:pt x="1593240" y="2118004"/>
                    <a:pt x="1629003" y="2095652"/>
                  </a:cubicBezTo>
                  <a:cubicBezTo>
                    <a:pt x="1646478" y="2084679"/>
                    <a:pt x="1664157" y="2075535"/>
                    <a:pt x="1682038" y="2068220"/>
                  </a:cubicBezTo>
                  <a:close/>
                  <a:moveTo>
                    <a:pt x="843839" y="1994154"/>
                  </a:moveTo>
                  <a:cubicBezTo>
                    <a:pt x="888542" y="1994154"/>
                    <a:pt x="910894" y="2012442"/>
                    <a:pt x="910894" y="2049018"/>
                  </a:cubicBezTo>
                  <a:cubicBezTo>
                    <a:pt x="910894" y="2085187"/>
                    <a:pt x="888542" y="2103272"/>
                    <a:pt x="843839" y="2103272"/>
                  </a:cubicBezTo>
                  <a:cubicBezTo>
                    <a:pt x="799541" y="2103272"/>
                    <a:pt x="777392" y="2085187"/>
                    <a:pt x="777392" y="2049018"/>
                  </a:cubicBezTo>
                  <a:cubicBezTo>
                    <a:pt x="777392" y="2012442"/>
                    <a:pt x="799541" y="1994154"/>
                    <a:pt x="843839" y="1994154"/>
                  </a:cubicBezTo>
                  <a:close/>
                  <a:moveTo>
                    <a:pt x="5400674" y="1860651"/>
                  </a:moveTo>
                  <a:cubicBezTo>
                    <a:pt x="5377103" y="1863090"/>
                    <a:pt x="5362473" y="1865325"/>
                    <a:pt x="5356783" y="1867357"/>
                  </a:cubicBezTo>
                  <a:cubicBezTo>
                    <a:pt x="5354345" y="1871827"/>
                    <a:pt x="5353126" y="1878127"/>
                    <a:pt x="5353126" y="1886255"/>
                  </a:cubicBezTo>
                  <a:cubicBezTo>
                    <a:pt x="5353126" y="1901291"/>
                    <a:pt x="5361254" y="1908810"/>
                    <a:pt x="5377510" y="1908810"/>
                  </a:cubicBezTo>
                  <a:cubicBezTo>
                    <a:pt x="5385638" y="1908810"/>
                    <a:pt x="5392953" y="1905965"/>
                    <a:pt x="5399455" y="1900275"/>
                  </a:cubicBezTo>
                  <a:lnTo>
                    <a:pt x="5399455" y="1896008"/>
                  </a:lnTo>
                  <a:cubicBezTo>
                    <a:pt x="5399455" y="1891944"/>
                    <a:pt x="5399557" y="1886966"/>
                    <a:pt x="5399761" y="1881073"/>
                  </a:cubicBezTo>
                  <a:cubicBezTo>
                    <a:pt x="5399963" y="1875180"/>
                    <a:pt x="5400268" y="1868373"/>
                    <a:pt x="5400674" y="1860651"/>
                  </a:cubicBezTo>
                  <a:close/>
                  <a:moveTo>
                    <a:pt x="3916603" y="1733245"/>
                  </a:moveTo>
                  <a:cubicBezTo>
                    <a:pt x="3895064" y="1733245"/>
                    <a:pt x="3884294" y="1758645"/>
                    <a:pt x="3884294" y="1809445"/>
                  </a:cubicBezTo>
                  <a:cubicBezTo>
                    <a:pt x="3884294" y="1841144"/>
                    <a:pt x="3887139" y="1863090"/>
                    <a:pt x="3892829" y="1875282"/>
                  </a:cubicBezTo>
                  <a:cubicBezTo>
                    <a:pt x="3897706" y="1885442"/>
                    <a:pt x="3906037" y="1890522"/>
                    <a:pt x="3917822" y="1890522"/>
                  </a:cubicBezTo>
                  <a:cubicBezTo>
                    <a:pt x="3938549" y="1890522"/>
                    <a:pt x="3948912" y="1863293"/>
                    <a:pt x="3948912" y="1808835"/>
                  </a:cubicBezTo>
                  <a:cubicBezTo>
                    <a:pt x="3948912" y="1758442"/>
                    <a:pt x="3938143" y="1733245"/>
                    <a:pt x="3916603" y="1733245"/>
                  </a:cubicBezTo>
                  <a:close/>
                  <a:moveTo>
                    <a:pt x="859078" y="1733245"/>
                  </a:moveTo>
                  <a:cubicBezTo>
                    <a:pt x="837539" y="1733245"/>
                    <a:pt x="826770" y="1758645"/>
                    <a:pt x="826770" y="1809445"/>
                  </a:cubicBezTo>
                  <a:cubicBezTo>
                    <a:pt x="826770" y="1841144"/>
                    <a:pt x="829614" y="1863090"/>
                    <a:pt x="835304" y="1875282"/>
                  </a:cubicBezTo>
                  <a:cubicBezTo>
                    <a:pt x="840181" y="1885442"/>
                    <a:pt x="848512" y="1890522"/>
                    <a:pt x="860298" y="1890522"/>
                  </a:cubicBezTo>
                  <a:cubicBezTo>
                    <a:pt x="881024" y="1890522"/>
                    <a:pt x="891387" y="1863293"/>
                    <a:pt x="891387" y="1808835"/>
                  </a:cubicBezTo>
                  <a:cubicBezTo>
                    <a:pt x="891387" y="1758442"/>
                    <a:pt x="880618" y="1733245"/>
                    <a:pt x="859078" y="1733245"/>
                  </a:cubicBezTo>
                  <a:close/>
                  <a:moveTo>
                    <a:pt x="4730953" y="1732635"/>
                  </a:moveTo>
                  <a:cubicBezTo>
                    <a:pt x="4693970" y="1733855"/>
                    <a:pt x="4675479" y="1758645"/>
                    <a:pt x="4675479" y="1807007"/>
                  </a:cubicBezTo>
                  <a:cubicBezTo>
                    <a:pt x="4675479" y="1842770"/>
                    <a:pt x="4678121" y="1866747"/>
                    <a:pt x="4683404" y="1878939"/>
                  </a:cubicBezTo>
                  <a:cubicBezTo>
                    <a:pt x="4688687" y="1893976"/>
                    <a:pt x="4700269" y="1901495"/>
                    <a:pt x="4718151" y="1901495"/>
                  </a:cubicBezTo>
                  <a:cubicBezTo>
                    <a:pt x="4720183" y="1901495"/>
                    <a:pt x="4722215" y="1901393"/>
                    <a:pt x="4724247" y="1901190"/>
                  </a:cubicBezTo>
                  <a:cubicBezTo>
                    <a:pt x="4726279" y="1900987"/>
                    <a:pt x="4728515" y="1900682"/>
                    <a:pt x="4730953" y="1900275"/>
                  </a:cubicBezTo>
                  <a:close/>
                  <a:moveTo>
                    <a:pt x="2959303" y="1732635"/>
                  </a:moveTo>
                  <a:cubicBezTo>
                    <a:pt x="2922320" y="1734261"/>
                    <a:pt x="2903829" y="1757019"/>
                    <a:pt x="2903829" y="1800911"/>
                  </a:cubicBezTo>
                  <a:cubicBezTo>
                    <a:pt x="2903829" y="1838706"/>
                    <a:pt x="2916631" y="1857603"/>
                    <a:pt x="2942234" y="1857603"/>
                  </a:cubicBezTo>
                  <a:cubicBezTo>
                    <a:pt x="2944672" y="1857603"/>
                    <a:pt x="2947314" y="1857502"/>
                    <a:pt x="2950159" y="1857299"/>
                  </a:cubicBezTo>
                  <a:cubicBezTo>
                    <a:pt x="2953003" y="1857095"/>
                    <a:pt x="2956051" y="1856791"/>
                    <a:pt x="2959303" y="1856384"/>
                  </a:cubicBezTo>
                  <a:close/>
                  <a:moveTo>
                    <a:pt x="178613" y="1722882"/>
                  </a:moveTo>
                  <a:cubicBezTo>
                    <a:pt x="142443" y="1720850"/>
                    <a:pt x="124358" y="1750923"/>
                    <a:pt x="124358" y="1813103"/>
                  </a:cubicBezTo>
                  <a:cubicBezTo>
                    <a:pt x="124358" y="1846427"/>
                    <a:pt x="128625" y="1869389"/>
                    <a:pt x="137160" y="1881987"/>
                  </a:cubicBezTo>
                  <a:cubicBezTo>
                    <a:pt x="143256" y="1891335"/>
                    <a:pt x="152603" y="1896008"/>
                    <a:pt x="165201" y="1896008"/>
                  </a:cubicBezTo>
                  <a:cubicBezTo>
                    <a:pt x="167233" y="1896008"/>
                    <a:pt x="169367" y="1895907"/>
                    <a:pt x="171602" y="1895703"/>
                  </a:cubicBezTo>
                  <a:cubicBezTo>
                    <a:pt x="173837" y="1895500"/>
                    <a:pt x="176174" y="1895195"/>
                    <a:pt x="178613" y="1894789"/>
                  </a:cubicBezTo>
                  <a:close/>
                  <a:moveTo>
                    <a:pt x="4959476" y="1643634"/>
                  </a:moveTo>
                  <a:cubicBezTo>
                    <a:pt x="5002555" y="1643634"/>
                    <a:pt x="5024094" y="1654200"/>
                    <a:pt x="5024094" y="1675333"/>
                  </a:cubicBezTo>
                  <a:lnTo>
                    <a:pt x="5024094" y="1864309"/>
                  </a:lnTo>
                  <a:cubicBezTo>
                    <a:pt x="5024094" y="1883410"/>
                    <a:pt x="5032629" y="1892960"/>
                    <a:pt x="5049698" y="1892960"/>
                  </a:cubicBezTo>
                  <a:cubicBezTo>
                    <a:pt x="5055793" y="1892960"/>
                    <a:pt x="5061280" y="1892351"/>
                    <a:pt x="5066156" y="1891131"/>
                  </a:cubicBezTo>
                  <a:lnTo>
                    <a:pt x="5066156" y="1675333"/>
                  </a:lnTo>
                  <a:cubicBezTo>
                    <a:pt x="5066156" y="1654200"/>
                    <a:pt x="5087289" y="1643634"/>
                    <a:pt x="5129555" y="1643634"/>
                  </a:cubicBezTo>
                  <a:cubicBezTo>
                    <a:pt x="5172634" y="1643634"/>
                    <a:pt x="5194172" y="1654200"/>
                    <a:pt x="5194172" y="1675333"/>
                  </a:cubicBezTo>
                  <a:lnTo>
                    <a:pt x="5194172" y="1883816"/>
                  </a:lnTo>
                  <a:cubicBezTo>
                    <a:pt x="5194172" y="1893976"/>
                    <a:pt x="5202504" y="1898040"/>
                    <a:pt x="5219166" y="1896008"/>
                  </a:cubicBezTo>
                  <a:cubicBezTo>
                    <a:pt x="5224450" y="1909419"/>
                    <a:pt x="5225669" y="1922831"/>
                    <a:pt x="5222824" y="1936242"/>
                  </a:cubicBezTo>
                  <a:cubicBezTo>
                    <a:pt x="5217540" y="1963471"/>
                    <a:pt x="5194172" y="1977085"/>
                    <a:pt x="5152720" y="1977085"/>
                  </a:cubicBezTo>
                  <a:cubicBezTo>
                    <a:pt x="5118582" y="1977085"/>
                    <a:pt x="5094605" y="1967331"/>
                    <a:pt x="5080787" y="1947824"/>
                  </a:cubicBezTo>
                  <a:cubicBezTo>
                    <a:pt x="5066563" y="1967331"/>
                    <a:pt x="5040147" y="1977085"/>
                    <a:pt x="5001539" y="1977085"/>
                  </a:cubicBezTo>
                  <a:cubicBezTo>
                    <a:pt x="4966589" y="1977085"/>
                    <a:pt x="4939969" y="1967738"/>
                    <a:pt x="4921682" y="1949043"/>
                  </a:cubicBezTo>
                  <a:cubicBezTo>
                    <a:pt x="4904613" y="1931975"/>
                    <a:pt x="4896078" y="1908810"/>
                    <a:pt x="4896078" y="1879549"/>
                  </a:cubicBezTo>
                  <a:lnTo>
                    <a:pt x="4896078" y="1675333"/>
                  </a:lnTo>
                  <a:cubicBezTo>
                    <a:pt x="4896078" y="1654200"/>
                    <a:pt x="4917211" y="1643634"/>
                    <a:pt x="4959476" y="1643634"/>
                  </a:cubicBezTo>
                  <a:close/>
                  <a:moveTo>
                    <a:pt x="4703521" y="1636319"/>
                  </a:moveTo>
                  <a:cubicBezTo>
                    <a:pt x="4734814" y="1636319"/>
                    <a:pt x="4755134" y="1646682"/>
                    <a:pt x="4764481" y="1667408"/>
                  </a:cubicBezTo>
                  <a:lnTo>
                    <a:pt x="4780940" y="1639976"/>
                  </a:lnTo>
                  <a:cubicBezTo>
                    <a:pt x="4791100" y="1637538"/>
                    <a:pt x="4801057" y="1636319"/>
                    <a:pt x="4810810" y="1636319"/>
                  </a:cubicBezTo>
                  <a:cubicBezTo>
                    <a:pt x="4827473" y="1636319"/>
                    <a:pt x="4839665" y="1639163"/>
                    <a:pt x="4847386" y="1644853"/>
                  </a:cubicBezTo>
                  <a:cubicBezTo>
                    <a:pt x="4855108" y="1650136"/>
                    <a:pt x="4858969" y="1660296"/>
                    <a:pt x="4858969" y="1675333"/>
                  </a:cubicBezTo>
                  <a:lnTo>
                    <a:pt x="4858969" y="2027682"/>
                  </a:lnTo>
                  <a:cubicBezTo>
                    <a:pt x="4858969" y="2049627"/>
                    <a:pt x="4837633" y="2060600"/>
                    <a:pt x="4794961" y="2060600"/>
                  </a:cubicBezTo>
                  <a:cubicBezTo>
                    <a:pt x="4752289" y="2060600"/>
                    <a:pt x="4730953" y="2049627"/>
                    <a:pt x="4730953" y="2027682"/>
                  </a:cubicBezTo>
                  <a:lnTo>
                    <a:pt x="4730953" y="1966112"/>
                  </a:lnTo>
                  <a:cubicBezTo>
                    <a:pt x="4717542" y="1973427"/>
                    <a:pt x="4701083" y="1977085"/>
                    <a:pt x="4681575" y="1977085"/>
                  </a:cubicBezTo>
                  <a:cubicBezTo>
                    <a:pt x="4595825" y="1977085"/>
                    <a:pt x="4552950" y="1923034"/>
                    <a:pt x="4552950" y="1814931"/>
                  </a:cubicBezTo>
                  <a:cubicBezTo>
                    <a:pt x="4552950" y="1695856"/>
                    <a:pt x="4603140" y="1636319"/>
                    <a:pt x="4703521" y="1636319"/>
                  </a:cubicBezTo>
                  <a:close/>
                  <a:moveTo>
                    <a:pt x="5386654" y="1635709"/>
                  </a:moveTo>
                  <a:cubicBezTo>
                    <a:pt x="5436234" y="1635709"/>
                    <a:pt x="5471795" y="1644243"/>
                    <a:pt x="5493334" y="1661312"/>
                  </a:cubicBezTo>
                  <a:cubicBezTo>
                    <a:pt x="5517718" y="1680819"/>
                    <a:pt x="5529910" y="1714957"/>
                    <a:pt x="5529910" y="1763725"/>
                  </a:cubicBezTo>
                  <a:cubicBezTo>
                    <a:pt x="5529910" y="1772666"/>
                    <a:pt x="5529605" y="1782826"/>
                    <a:pt x="5528996" y="1794205"/>
                  </a:cubicBezTo>
                  <a:cubicBezTo>
                    <a:pt x="5528386" y="1805584"/>
                    <a:pt x="5527268" y="1818183"/>
                    <a:pt x="5525642" y="1832000"/>
                  </a:cubicBezTo>
                  <a:cubicBezTo>
                    <a:pt x="5524017" y="1845818"/>
                    <a:pt x="5522900" y="1856892"/>
                    <a:pt x="5522290" y="1865223"/>
                  </a:cubicBezTo>
                  <a:cubicBezTo>
                    <a:pt x="5521680" y="1873555"/>
                    <a:pt x="5521375" y="1879346"/>
                    <a:pt x="5521375" y="1882597"/>
                  </a:cubicBezTo>
                  <a:cubicBezTo>
                    <a:pt x="5521375" y="1893570"/>
                    <a:pt x="5529707" y="1898040"/>
                    <a:pt x="5546369" y="1896008"/>
                  </a:cubicBezTo>
                  <a:cubicBezTo>
                    <a:pt x="5551652" y="1909419"/>
                    <a:pt x="5552872" y="1922831"/>
                    <a:pt x="5550026" y="1936242"/>
                  </a:cubicBezTo>
                  <a:cubicBezTo>
                    <a:pt x="5544743" y="1963471"/>
                    <a:pt x="5521375" y="1977085"/>
                    <a:pt x="5479922" y="1977085"/>
                  </a:cubicBezTo>
                  <a:cubicBezTo>
                    <a:pt x="5448223" y="1977085"/>
                    <a:pt x="5426075" y="1968551"/>
                    <a:pt x="5413476" y="1951482"/>
                  </a:cubicBezTo>
                  <a:cubicBezTo>
                    <a:pt x="5393156" y="1968551"/>
                    <a:pt x="5369991" y="1977085"/>
                    <a:pt x="5343982" y="1977085"/>
                  </a:cubicBezTo>
                  <a:cubicBezTo>
                    <a:pt x="5312283" y="1977085"/>
                    <a:pt x="5288102" y="1968957"/>
                    <a:pt x="5271439" y="1952701"/>
                  </a:cubicBezTo>
                  <a:cubicBezTo>
                    <a:pt x="5255997" y="1937258"/>
                    <a:pt x="5248274" y="1917547"/>
                    <a:pt x="5248274" y="1893570"/>
                  </a:cubicBezTo>
                  <a:cubicBezTo>
                    <a:pt x="5248274" y="1864309"/>
                    <a:pt x="5258638" y="1842973"/>
                    <a:pt x="5279364" y="1829562"/>
                  </a:cubicBezTo>
                  <a:cubicBezTo>
                    <a:pt x="5303748" y="1813712"/>
                    <a:pt x="5345201" y="1805787"/>
                    <a:pt x="5403722" y="1805787"/>
                  </a:cubicBezTo>
                  <a:lnTo>
                    <a:pt x="5404332" y="1774698"/>
                  </a:lnTo>
                  <a:cubicBezTo>
                    <a:pt x="5404332" y="1756410"/>
                    <a:pt x="5394782" y="1747266"/>
                    <a:pt x="5375681" y="1747266"/>
                  </a:cubicBezTo>
                  <a:cubicBezTo>
                    <a:pt x="5365928" y="1747266"/>
                    <a:pt x="5353329" y="1750517"/>
                    <a:pt x="5337886" y="1757019"/>
                  </a:cubicBezTo>
                  <a:cubicBezTo>
                    <a:pt x="5321630" y="1763928"/>
                    <a:pt x="5308828" y="1767383"/>
                    <a:pt x="5299481" y="1767383"/>
                  </a:cubicBezTo>
                  <a:cubicBezTo>
                    <a:pt x="5266156" y="1767383"/>
                    <a:pt x="5249494" y="1749095"/>
                    <a:pt x="5249494" y="1712519"/>
                  </a:cubicBezTo>
                  <a:cubicBezTo>
                    <a:pt x="5249494" y="1691792"/>
                    <a:pt x="5253151" y="1675536"/>
                    <a:pt x="5260467" y="1663751"/>
                  </a:cubicBezTo>
                  <a:cubicBezTo>
                    <a:pt x="5300700" y="1645056"/>
                    <a:pt x="5342763" y="1635709"/>
                    <a:pt x="5386654" y="1635709"/>
                  </a:cubicBezTo>
                  <a:close/>
                  <a:moveTo>
                    <a:pt x="4304233" y="1635709"/>
                  </a:moveTo>
                  <a:cubicBezTo>
                    <a:pt x="4369663" y="1635709"/>
                    <a:pt x="4402378" y="1677365"/>
                    <a:pt x="4402378" y="1760677"/>
                  </a:cubicBezTo>
                  <a:lnTo>
                    <a:pt x="4402378" y="1944167"/>
                  </a:lnTo>
                  <a:cubicBezTo>
                    <a:pt x="4402378" y="1966112"/>
                    <a:pt x="4381042" y="1977085"/>
                    <a:pt x="4338370" y="1977085"/>
                  </a:cubicBezTo>
                  <a:cubicBezTo>
                    <a:pt x="4295699" y="1977085"/>
                    <a:pt x="4274362" y="1966112"/>
                    <a:pt x="4274362" y="1944167"/>
                  </a:cubicBezTo>
                  <a:lnTo>
                    <a:pt x="4274362" y="1775307"/>
                  </a:lnTo>
                  <a:cubicBezTo>
                    <a:pt x="4274362" y="1761896"/>
                    <a:pt x="4272330" y="1752549"/>
                    <a:pt x="4268266" y="1747266"/>
                  </a:cubicBezTo>
                  <a:cubicBezTo>
                    <a:pt x="4263796" y="1742389"/>
                    <a:pt x="4255871" y="1739951"/>
                    <a:pt x="4244492" y="1739951"/>
                  </a:cubicBezTo>
                  <a:cubicBezTo>
                    <a:pt x="4241241" y="1739951"/>
                    <a:pt x="4237177" y="1740560"/>
                    <a:pt x="4232300" y="1741779"/>
                  </a:cubicBezTo>
                  <a:lnTo>
                    <a:pt x="4232300" y="1944167"/>
                  </a:lnTo>
                  <a:cubicBezTo>
                    <a:pt x="4232300" y="1966112"/>
                    <a:pt x="4210964" y="1977085"/>
                    <a:pt x="4168292" y="1977085"/>
                  </a:cubicBezTo>
                  <a:cubicBezTo>
                    <a:pt x="4125620" y="1977085"/>
                    <a:pt x="4104284" y="1966112"/>
                    <a:pt x="4104284" y="1944167"/>
                  </a:cubicBezTo>
                  <a:lnTo>
                    <a:pt x="4104284" y="1675333"/>
                  </a:lnTo>
                  <a:cubicBezTo>
                    <a:pt x="4104284" y="1654200"/>
                    <a:pt x="4125417" y="1643634"/>
                    <a:pt x="4167683" y="1643634"/>
                  </a:cubicBezTo>
                  <a:cubicBezTo>
                    <a:pt x="4210761" y="1643634"/>
                    <a:pt x="4232300" y="1654200"/>
                    <a:pt x="4232300" y="1675333"/>
                  </a:cubicBezTo>
                  <a:lnTo>
                    <a:pt x="4232300" y="1678381"/>
                  </a:lnTo>
                  <a:cubicBezTo>
                    <a:pt x="4243273" y="1649933"/>
                    <a:pt x="4267251" y="1635709"/>
                    <a:pt x="4304233" y="1635709"/>
                  </a:cubicBezTo>
                  <a:close/>
                  <a:moveTo>
                    <a:pt x="3923918" y="1635709"/>
                  </a:moveTo>
                  <a:cubicBezTo>
                    <a:pt x="3971467" y="1635709"/>
                    <a:pt x="4009059" y="1652168"/>
                    <a:pt x="4036694" y="1685087"/>
                  </a:cubicBezTo>
                  <a:cubicBezTo>
                    <a:pt x="4061485" y="1715973"/>
                    <a:pt x="4073880" y="1756410"/>
                    <a:pt x="4073880" y="1806397"/>
                  </a:cubicBezTo>
                  <a:cubicBezTo>
                    <a:pt x="4073880" y="1857603"/>
                    <a:pt x="4061078" y="1898650"/>
                    <a:pt x="4035475" y="1929536"/>
                  </a:cubicBezTo>
                  <a:cubicBezTo>
                    <a:pt x="4007434" y="1964080"/>
                    <a:pt x="3967403" y="1981352"/>
                    <a:pt x="3915384" y="1981352"/>
                  </a:cubicBezTo>
                  <a:cubicBezTo>
                    <a:pt x="3863365" y="1981352"/>
                    <a:pt x="3823944" y="1964487"/>
                    <a:pt x="3797122" y="1930755"/>
                  </a:cubicBezTo>
                  <a:cubicBezTo>
                    <a:pt x="3773144" y="1900682"/>
                    <a:pt x="3761155" y="1859839"/>
                    <a:pt x="3761155" y="1808226"/>
                  </a:cubicBezTo>
                  <a:cubicBezTo>
                    <a:pt x="3761155" y="1753362"/>
                    <a:pt x="3774770" y="1711096"/>
                    <a:pt x="3801999" y="1681429"/>
                  </a:cubicBezTo>
                  <a:cubicBezTo>
                    <a:pt x="3830040" y="1650949"/>
                    <a:pt x="3870680" y="1635709"/>
                    <a:pt x="3923918" y="1635709"/>
                  </a:cubicBezTo>
                  <a:close/>
                  <a:moveTo>
                    <a:pt x="3469081" y="1635709"/>
                  </a:moveTo>
                  <a:cubicBezTo>
                    <a:pt x="3513785" y="1635709"/>
                    <a:pt x="3542029" y="1651965"/>
                    <a:pt x="3553815" y="1684477"/>
                  </a:cubicBezTo>
                  <a:cubicBezTo>
                    <a:pt x="3564788" y="1651965"/>
                    <a:pt x="3590797" y="1635709"/>
                    <a:pt x="3631844" y="1635709"/>
                  </a:cubicBezTo>
                  <a:cubicBezTo>
                    <a:pt x="3697274" y="1635709"/>
                    <a:pt x="3729990" y="1677365"/>
                    <a:pt x="3729990" y="1760677"/>
                  </a:cubicBezTo>
                  <a:lnTo>
                    <a:pt x="3729990" y="1939290"/>
                  </a:lnTo>
                  <a:cubicBezTo>
                    <a:pt x="3729990" y="1961235"/>
                    <a:pt x="3708653" y="1972208"/>
                    <a:pt x="3665982" y="1972208"/>
                  </a:cubicBezTo>
                  <a:cubicBezTo>
                    <a:pt x="3623310" y="1972208"/>
                    <a:pt x="3601974" y="1961235"/>
                    <a:pt x="3601974" y="1939290"/>
                  </a:cubicBezTo>
                  <a:lnTo>
                    <a:pt x="3601974" y="1775307"/>
                  </a:lnTo>
                  <a:cubicBezTo>
                    <a:pt x="3601974" y="1761896"/>
                    <a:pt x="3599941" y="1752549"/>
                    <a:pt x="3595877" y="1747266"/>
                  </a:cubicBezTo>
                  <a:cubicBezTo>
                    <a:pt x="3591407" y="1742389"/>
                    <a:pt x="3583482" y="1739951"/>
                    <a:pt x="3572103" y="1739951"/>
                  </a:cubicBezTo>
                  <a:lnTo>
                    <a:pt x="3562959" y="1740560"/>
                  </a:lnTo>
                  <a:lnTo>
                    <a:pt x="3563569" y="1750314"/>
                  </a:lnTo>
                  <a:lnTo>
                    <a:pt x="3563569" y="1944167"/>
                  </a:lnTo>
                  <a:cubicBezTo>
                    <a:pt x="3563569" y="1966112"/>
                    <a:pt x="3542233" y="1977085"/>
                    <a:pt x="3499561" y="1977085"/>
                  </a:cubicBezTo>
                  <a:cubicBezTo>
                    <a:pt x="3456889" y="1977085"/>
                    <a:pt x="3435553" y="1966112"/>
                    <a:pt x="3435553" y="1944167"/>
                  </a:cubicBezTo>
                  <a:lnTo>
                    <a:pt x="3435553" y="1775307"/>
                  </a:lnTo>
                  <a:cubicBezTo>
                    <a:pt x="3435553" y="1761896"/>
                    <a:pt x="3433521" y="1752549"/>
                    <a:pt x="3429457" y="1747266"/>
                  </a:cubicBezTo>
                  <a:cubicBezTo>
                    <a:pt x="3424986" y="1742389"/>
                    <a:pt x="3417061" y="1739951"/>
                    <a:pt x="3405682" y="1739951"/>
                  </a:cubicBezTo>
                  <a:cubicBezTo>
                    <a:pt x="3401618" y="1739951"/>
                    <a:pt x="3397758" y="1740560"/>
                    <a:pt x="3394100" y="1741779"/>
                  </a:cubicBezTo>
                  <a:lnTo>
                    <a:pt x="3394100" y="1944167"/>
                  </a:lnTo>
                  <a:cubicBezTo>
                    <a:pt x="3394100" y="1966112"/>
                    <a:pt x="3372764" y="1977085"/>
                    <a:pt x="3330092" y="1977085"/>
                  </a:cubicBezTo>
                  <a:cubicBezTo>
                    <a:pt x="3287420" y="1977085"/>
                    <a:pt x="3266084" y="1966112"/>
                    <a:pt x="3266084" y="1944167"/>
                  </a:cubicBezTo>
                  <a:lnTo>
                    <a:pt x="3266084" y="1675333"/>
                  </a:lnTo>
                  <a:cubicBezTo>
                    <a:pt x="3266084" y="1654200"/>
                    <a:pt x="3287217" y="1643634"/>
                    <a:pt x="3329482" y="1643634"/>
                  </a:cubicBezTo>
                  <a:cubicBezTo>
                    <a:pt x="3372561" y="1643634"/>
                    <a:pt x="3394100" y="1654200"/>
                    <a:pt x="3394100" y="1675333"/>
                  </a:cubicBezTo>
                  <a:lnTo>
                    <a:pt x="3394100" y="1687525"/>
                  </a:lnTo>
                  <a:cubicBezTo>
                    <a:pt x="3405479" y="1652981"/>
                    <a:pt x="3430473" y="1635709"/>
                    <a:pt x="3469081" y="1635709"/>
                  </a:cubicBezTo>
                  <a:close/>
                  <a:moveTo>
                    <a:pt x="2963570" y="1635709"/>
                  </a:moveTo>
                  <a:cubicBezTo>
                    <a:pt x="3000959" y="1635709"/>
                    <a:pt x="3031642" y="1641195"/>
                    <a:pt x="3055619" y="1652168"/>
                  </a:cubicBezTo>
                  <a:cubicBezTo>
                    <a:pt x="3076752" y="1662328"/>
                    <a:pt x="3087319" y="1674114"/>
                    <a:pt x="3087319" y="1687525"/>
                  </a:cubicBezTo>
                  <a:lnTo>
                    <a:pt x="3086100" y="1688135"/>
                  </a:lnTo>
                  <a:lnTo>
                    <a:pt x="3087319" y="1688744"/>
                  </a:lnTo>
                  <a:lnTo>
                    <a:pt x="3087319" y="1935023"/>
                  </a:lnTo>
                  <a:cubicBezTo>
                    <a:pt x="3087319" y="2018741"/>
                    <a:pt x="3032455" y="2060600"/>
                    <a:pt x="2922727" y="2060600"/>
                  </a:cubicBezTo>
                  <a:cubicBezTo>
                    <a:pt x="2881274" y="2060600"/>
                    <a:pt x="2848965" y="2053895"/>
                    <a:pt x="2825800" y="2040483"/>
                  </a:cubicBezTo>
                  <a:cubicBezTo>
                    <a:pt x="2803449" y="2027885"/>
                    <a:pt x="2792272" y="2010613"/>
                    <a:pt x="2792272" y="1988667"/>
                  </a:cubicBezTo>
                  <a:cubicBezTo>
                    <a:pt x="2792272" y="1963877"/>
                    <a:pt x="2800807" y="1949043"/>
                    <a:pt x="2817876" y="1944167"/>
                  </a:cubicBezTo>
                  <a:cubicBezTo>
                    <a:pt x="2845104" y="1961235"/>
                    <a:pt x="2874568" y="1969770"/>
                    <a:pt x="2906268" y="1969770"/>
                  </a:cubicBezTo>
                  <a:cubicBezTo>
                    <a:pt x="2930245" y="1969770"/>
                    <a:pt x="2946298" y="1965706"/>
                    <a:pt x="2954426" y="1957578"/>
                  </a:cubicBezTo>
                  <a:cubicBezTo>
                    <a:pt x="2960116" y="1951888"/>
                    <a:pt x="2962351" y="1941931"/>
                    <a:pt x="2961132" y="1927707"/>
                  </a:cubicBezTo>
                  <a:cubicBezTo>
                    <a:pt x="2949752" y="1935429"/>
                    <a:pt x="2932277" y="1939290"/>
                    <a:pt x="2908706" y="1939290"/>
                  </a:cubicBezTo>
                  <a:cubicBezTo>
                    <a:pt x="2870098" y="1939290"/>
                    <a:pt x="2839618" y="1928520"/>
                    <a:pt x="2817266" y="1906981"/>
                  </a:cubicBezTo>
                  <a:cubicBezTo>
                    <a:pt x="2793288" y="1883003"/>
                    <a:pt x="2781300" y="1848663"/>
                    <a:pt x="2781300" y="1803959"/>
                  </a:cubicBezTo>
                  <a:cubicBezTo>
                    <a:pt x="2781300" y="1749907"/>
                    <a:pt x="2796540" y="1708455"/>
                    <a:pt x="2827019" y="1679600"/>
                  </a:cubicBezTo>
                  <a:cubicBezTo>
                    <a:pt x="2857906" y="1650339"/>
                    <a:pt x="2903423" y="1635709"/>
                    <a:pt x="2963570" y="1635709"/>
                  </a:cubicBezTo>
                  <a:close/>
                  <a:moveTo>
                    <a:pt x="1637233" y="1635709"/>
                  </a:moveTo>
                  <a:cubicBezTo>
                    <a:pt x="1702663" y="1635709"/>
                    <a:pt x="1735378" y="1677365"/>
                    <a:pt x="1735378" y="1760677"/>
                  </a:cubicBezTo>
                  <a:lnTo>
                    <a:pt x="1735378" y="1944167"/>
                  </a:lnTo>
                  <a:cubicBezTo>
                    <a:pt x="1735378" y="1966112"/>
                    <a:pt x="1714042" y="1977085"/>
                    <a:pt x="1671370" y="1977085"/>
                  </a:cubicBezTo>
                  <a:cubicBezTo>
                    <a:pt x="1628698" y="1977085"/>
                    <a:pt x="1607363" y="1966112"/>
                    <a:pt x="1607363" y="1944167"/>
                  </a:cubicBezTo>
                  <a:lnTo>
                    <a:pt x="1607363" y="1775307"/>
                  </a:lnTo>
                  <a:cubicBezTo>
                    <a:pt x="1607363" y="1761896"/>
                    <a:pt x="1605330" y="1752549"/>
                    <a:pt x="1601266" y="1747266"/>
                  </a:cubicBezTo>
                  <a:cubicBezTo>
                    <a:pt x="1596796" y="1742389"/>
                    <a:pt x="1588871" y="1739951"/>
                    <a:pt x="1577492" y="1739951"/>
                  </a:cubicBezTo>
                  <a:cubicBezTo>
                    <a:pt x="1574241" y="1739951"/>
                    <a:pt x="1570177" y="1740560"/>
                    <a:pt x="1565300" y="1741779"/>
                  </a:cubicBezTo>
                  <a:lnTo>
                    <a:pt x="1565300" y="1944167"/>
                  </a:lnTo>
                  <a:cubicBezTo>
                    <a:pt x="1565300" y="1966112"/>
                    <a:pt x="1543964" y="1977085"/>
                    <a:pt x="1501292" y="1977085"/>
                  </a:cubicBezTo>
                  <a:cubicBezTo>
                    <a:pt x="1458620" y="1977085"/>
                    <a:pt x="1437284" y="1966112"/>
                    <a:pt x="1437284" y="1944167"/>
                  </a:cubicBezTo>
                  <a:lnTo>
                    <a:pt x="1437284" y="1675333"/>
                  </a:lnTo>
                  <a:cubicBezTo>
                    <a:pt x="1437284" y="1654200"/>
                    <a:pt x="1458417" y="1643634"/>
                    <a:pt x="1500682" y="1643634"/>
                  </a:cubicBezTo>
                  <a:cubicBezTo>
                    <a:pt x="1543761" y="1643634"/>
                    <a:pt x="1565300" y="1654200"/>
                    <a:pt x="1565300" y="1675333"/>
                  </a:cubicBezTo>
                  <a:lnTo>
                    <a:pt x="1565300" y="1678381"/>
                  </a:lnTo>
                  <a:cubicBezTo>
                    <a:pt x="1576273" y="1649933"/>
                    <a:pt x="1600250" y="1635709"/>
                    <a:pt x="1637233" y="1635709"/>
                  </a:cubicBezTo>
                  <a:close/>
                  <a:moveTo>
                    <a:pt x="1199159" y="1635709"/>
                  </a:moveTo>
                  <a:cubicBezTo>
                    <a:pt x="1246301" y="1635709"/>
                    <a:pt x="1276781" y="1641399"/>
                    <a:pt x="1290599" y="1652778"/>
                  </a:cubicBezTo>
                  <a:cubicBezTo>
                    <a:pt x="1292631" y="1660906"/>
                    <a:pt x="1294053" y="1668831"/>
                    <a:pt x="1294866" y="1676552"/>
                  </a:cubicBezTo>
                  <a:cubicBezTo>
                    <a:pt x="1295679" y="1684274"/>
                    <a:pt x="1295679" y="1692199"/>
                    <a:pt x="1294866" y="1700327"/>
                  </a:cubicBezTo>
                  <a:cubicBezTo>
                    <a:pt x="1292428" y="1732026"/>
                    <a:pt x="1277188" y="1747875"/>
                    <a:pt x="1249146" y="1747875"/>
                  </a:cubicBezTo>
                  <a:cubicBezTo>
                    <a:pt x="1244676" y="1747875"/>
                    <a:pt x="1239901" y="1747571"/>
                    <a:pt x="1234821" y="1746961"/>
                  </a:cubicBezTo>
                  <a:cubicBezTo>
                    <a:pt x="1229740" y="1746351"/>
                    <a:pt x="1224356" y="1745640"/>
                    <a:pt x="1218666" y="1744827"/>
                  </a:cubicBezTo>
                  <a:cubicBezTo>
                    <a:pt x="1212976" y="1744015"/>
                    <a:pt x="1208202" y="1743405"/>
                    <a:pt x="1204341" y="1742999"/>
                  </a:cubicBezTo>
                  <a:cubicBezTo>
                    <a:pt x="1200480" y="1742592"/>
                    <a:pt x="1197330" y="1742389"/>
                    <a:pt x="1194892" y="1742389"/>
                  </a:cubicBezTo>
                  <a:cubicBezTo>
                    <a:pt x="1170914" y="1742389"/>
                    <a:pt x="1158925" y="1763522"/>
                    <a:pt x="1158925" y="1805787"/>
                  </a:cubicBezTo>
                  <a:cubicBezTo>
                    <a:pt x="1158925" y="1861464"/>
                    <a:pt x="1180668" y="1889303"/>
                    <a:pt x="1224153" y="1889303"/>
                  </a:cubicBezTo>
                  <a:cubicBezTo>
                    <a:pt x="1240409" y="1889303"/>
                    <a:pt x="1257071" y="1886051"/>
                    <a:pt x="1274140" y="1879549"/>
                  </a:cubicBezTo>
                  <a:cubicBezTo>
                    <a:pt x="1288364" y="1884019"/>
                    <a:pt x="1295476" y="1897431"/>
                    <a:pt x="1295476" y="1919783"/>
                  </a:cubicBezTo>
                  <a:cubicBezTo>
                    <a:pt x="1295476" y="1960829"/>
                    <a:pt x="1261541" y="1981352"/>
                    <a:pt x="1193673" y="1981352"/>
                  </a:cubicBezTo>
                  <a:cubicBezTo>
                    <a:pt x="1144092" y="1981352"/>
                    <a:pt x="1105687" y="1966722"/>
                    <a:pt x="1078458" y="1937461"/>
                  </a:cubicBezTo>
                  <a:cubicBezTo>
                    <a:pt x="1050823" y="1908607"/>
                    <a:pt x="1037006" y="1867763"/>
                    <a:pt x="1037006" y="1814931"/>
                  </a:cubicBezTo>
                  <a:cubicBezTo>
                    <a:pt x="1037006" y="1755191"/>
                    <a:pt x="1052245" y="1709674"/>
                    <a:pt x="1082725" y="1678381"/>
                  </a:cubicBezTo>
                  <a:cubicBezTo>
                    <a:pt x="1110767" y="1649933"/>
                    <a:pt x="1149578" y="1635709"/>
                    <a:pt x="1199159" y="1635709"/>
                  </a:cubicBezTo>
                  <a:close/>
                  <a:moveTo>
                    <a:pt x="2409443" y="1577187"/>
                  </a:moveTo>
                  <a:cubicBezTo>
                    <a:pt x="2424074" y="1581658"/>
                    <a:pt x="2439111" y="1593647"/>
                    <a:pt x="2454554" y="1613154"/>
                  </a:cubicBezTo>
                  <a:lnTo>
                    <a:pt x="2471155" y="1652520"/>
                  </a:lnTo>
                  <a:lnTo>
                    <a:pt x="2472309" y="1651559"/>
                  </a:lnTo>
                  <a:cubicBezTo>
                    <a:pt x="2482875" y="1646275"/>
                    <a:pt x="2498725" y="1643634"/>
                    <a:pt x="2519857" y="1643634"/>
                  </a:cubicBezTo>
                  <a:cubicBezTo>
                    <a:pt x="2562936" y="1643634"/>
                    <a:pt x="2584475" y="1654200"/>
                    <a:pt x="2584475" y="1675333"/>
                  </a:cubicBezTo>
                  <a:lnTo>
                    <a:pt x="2584475" y="1678381"/>
                  </a:lnTo>
                  <a:cubicBezTo>
                    <a:pt x="2595448" y="1649933"/>
                    <a:pt x="2619425" y="1635709"/>
                    <a:pt x="2656408" y="1635709"/>
                  </a:cubicBezTo>
                  <a:cubicBezTo>
                    <a:pt x="2721838" y="1635709"/>
                    <a:pt x="2754553" y="1677365"/>
                    <a:pt x="2754553" y="1760677"/>
                  </a:cubicBezTo>
                  <a:lnTo>
                    <a:pt x="2754553" y="1944167"/>
                  </a:lnTo>
                  <a:cubicBezTo>
                    <a:pt x="2754553" y="1966112"/>
                    <a:pt x="2733217" y="1977085"/>
                    <a:pt x="2690545" y="1977085"/>
                  </a:cubicBezTo>
                  <a:cubicBezTo>
                    <a:pt x="2647873" y="1977085"/>
                    <a:pt x="2626537" y="1966112"/>
                    <a:pt x="2626537" y="1944167"/>
                  </a:cubicBezTo>
                  <a:lnTo>
                    <a:pt x="2626537" y="1775307"/>
                  </a:lnTo>
                  <a:cubicBezTo>
                    <a:pt x="2626537" y="1761896"/>
                    <a:pt x="2624505" y="1752549"/>
                    <a:pt x="2620441" y="1747266"/>
                  </a:cubicBezTo>
                  <a:cubicBezTo>
                    <a:pt x="2615971" y="1742389"/>
                    <a:pt x="2608046" y="1739951"/>
                    <a:pt x="2596667" y="1739951"/>
                  </a:cubicBezTo>
                  <a:cubicBezTo>
                    <a:pt x="2593416" y="1739951"/>
                    <a:pt x="2589352" y="1740560"/>
                    <a:pt x="2584475" y="1741779"/>
                  </a:cubicBezTo>
                  <a:lnTo>
                    <a:pt x="2584475" y="1944167"/>
                  </a:lnTo>
                  <a:cubicBezTo>
                    <a:pt x="2584475" y="1966112"/>
                    <a:pt x="2563139" y="1977085"/>
                    <a:pt x="2520467" y="1977085"/>
                  </a:cubicBezTo>
                  <a:cubicBezTo>
                    <a:pt x="2477795" y="1977085"/>
                    <a:pt x="2456459" y="1966112"/>
                    <a:pt x="2456459" y="1944167"/>
                  </a:cubicBezTo>
                  <a:lnTo>
                    <a:pt x="2456459" y="1708336"/>
                  </a:lnTo>
                  <a:lnTo>
                    <a:pt x="2452116" y="1713738"/>
                  </a:lnTo>
                  <a:cubicBezTo>
                    <a:pt x="2438298" y="1724304"/>
                    <a:pt x="2422042" y="1725727"/>
                    <a:pt x="2403348" y="1718005"/>
                  </a:cubicBezTo>
                  <a:lnTo>
                    <a:pt x="2403348" y="1883816"/>
                  </a:lnTo>
                  <a:cubicBezTo>
                    <a:pt x="2403348" y="1893976"/>
                    <a:pt x="2411679" y="1898040"/>
                    <a:pt x="2428341" y="1896008"/>
                  </a:cubicBezTo>
                  <a:cubicBezTo>
                    <a:pt x="2433624" y="1909419"/>
                    <a:pt x="2434844" y="1922831"/>
                    <a:pt x="2431999" y="1936242"/>
                  </a:cubicBezTo>
                  <a:cubicBezTo>
                    <a:pt x="2426715" y="1963471"/>
                    <a:pt x="2403348" y="1977085"/>
                    <a:pt x="2361895" y="1977085"/>
                  </a:cubicBezTo>
                  <a:cubicBezTo>
                    <a:pt x="2327757" y="1977085"/>
                    <a:pt x="2303780" y="1967331"/>
                    <a:pt x="2289962" y="1947824"/>
                  </a:cubicBezTo>
                  <a:cubicBezTo>
                    <a:pt x="2275738" y="1967331"/>
                    <a:pt x="2249322" y="1977085"/>
                    <a:pt x="2210714" y="1977085"/>
                  </a:cubicBezTo>
                  <a:cubicBezTo>
                    <a:pt x="2175763" y="1977085"/>
                    <a:pt x="2149144" y="1967738"/>
                    <a:pt x="2130856" y="1949043"/>
                  </a:cubicBezTo>
                  <a:cubicBezTo>
                    <a:pt x="2113788" y="1931975"/>
                    <a:pt x="2105253" y="1908810"/>
                    <a:pt x="2105253" y="1879549"/>
                  </a:cubicBezTo>
                  <a:lnTo>
                    <a:pt x="2105253" y="1675333"/>
                  </a:lnTo>
                  <a:cubicBezTo>
                    <a:pt x="2105253" y="1654200"/>
                    <a:pt x="2126386" y="1643634"/>
                    <a:pt x="2168652" y="1643634"/>
                  </a:cubicBezTo>
                  <a:cubicBezTo>
                    <a:pt x="2211730" y="1643634"/>
                    <a:pt x="2233269" y="1654200"/>
                    <a:pt x="2233269" y="1675333"/>
                  </a:cubicBezTo>
                  <a:lnTo>
                    <a:pt x="2233269" y="1864309"/>
                  </a:lnTo>
                  <a:cubicBezTo>
                    <a:pt x="2233269" y="1883410"/>
                    <a:pt x="2241803" y="1892960"/>
                    <a:pt x="2258872" y="1892960"/>
                  </a:cubicBezTo>
                  <a:cubicBezTo>
                    <a:pt x="2264968" y="1892960"/>
                    <a:pt x="2270455" y="1892351"/>
                    <a:pt x="2275331" y="1891131"/>
                  </a:cubicBezTo>
                  <a:lnTo>
                    <a:pt x="2275331" y="1675333"/>
                  </a:lnTo>
                  <a:cubicBezTo>
                    <a:pt x="2275331" y="1654200"/>
                    <a:pt x="2296464" y="1643634"/>
                    <a:pt x="2338730" y="1643634"/>
                  </a:cubicBezTo>
                  <a:cubicBezTo>
                    <a:pt x="2370835" y="1643634"/>
                    <a:pt x="2390749" y="1649323"/>
                    <a:pt x="2398471" y="1660703"/>
                  </a:cubicBezTo>
                  <a:cubicBezTo>
                    <a:pt x="2408631" y="1664767"/>
                    <a:pt x="2415336" y="1665579"/>
                    <a:pt x="2418588" y="1663141"/>
                  </a:cubicBezTo>
                  <a:cubicBezTo>
                    <a:pt x="2427122" y="1656232"/>
                    <a:pt x="2427325" y="1648714"/>
                    <a:pt x="2419197" y="1640586"/>
                  </a:cubicBezTo>
                  <a:lnTo>
                    <a:pt x="2407005" y="1630223"/>
                  </a:lnTo>
                  <a:cubicBezTo>
                    <a:pt x="2400909" y="1625346"/>
                    <a:pt x="2397048" y="1621688"/>
                    <a:pt x="2395423" y="1619250"/>
                  </a:cubicBezTo>
                  <a:cubicBezTo>
                    <a:pt x="2387295" y="1610309"/>
                    <a:pt x="2387295" y="1600555"/>
                    <a:pt x="2395423" y="1589989"/>
                  </a:cubicBezTo>
                  <a:cubicBezTo>
                    <a:pt x="2399893" y="1584299"/>
                    <a:pt x="2404567" y="1580032"/>
                    <a:pt x="2409443" y="1577187"/>
                  </a:cubicBezTo>
                  <a:close/>
                  <a:moveTo>
                    <a:pt x="965758" y="1577187"/>
                  </a:moveTo>
                  <a:cubicBezTo>
                    <a:pt x="980389" y="1581658"/>
                    <a:pt x="995426" y="1593647"/>
                    <a:pt x="1010869" y="1613154"/>
                  </a:cubicBezTo>
                  <a:cubicBezTo>
                    <a:pt x="1024686" y="1629816"/>
                    <a:pt x="1031798" y="1646682"/>
                    <a:pt x="1032205" y="1663751"/>
                  </a:cubicBezTo>
                  <a:cubicBezTo>
                    <a:pt x="1032611" y="1683664"/>
                    <a:pt x="1024686" y="1700327"/>
                    <a:pt x="1008431" y="1713738"/>
                  </a:cubicBezTo>
                  <a:cubicBezTo>
                    <a:pt x="1006805" y="1714551"/>
                    <a:pt x="1005382" y="1715465"/>
                    <a:pt x="1004163" y="1716481"/>
                  </a:cubicBezTo>
                  <a:cubicBezTo>
                    <a:pt x="1002944" y="1717497"/>
                    <a:pt x="1001521" y="1718411"/>
                    <a:pt x="999896" y="1719224"/>
                  </a:cubicBezTo>
                  <a:cubicBezTo>
                    <a:pt x="1010869" y="1744421"/>
                    <a:pt x="1016355" y="1773479"/>
                    <a:pt x="1016355" y="1806397"/>
                  </a:cubicBezTo>
                  <a:cubicBezTo>
                    <a:pt x="1016355" y="1857603"/>
                    <a:pt x="1003554" y="1898650"/>
                    <a:pt x="977950" y="1929536"/>
                  </a:cubicBezTo>
                  <a:cubicBezTo>
                    <a:pt x="949909" y="1964080"/>
                    <a:pt x="909878" y="1981352"/>
                    <a:pt x="857859" y="1981352"/>
                  </a:cubicBezTo>
                  <a:cubicBezTo>
                    <a:pt x="805840" y="1981352"/>
                    <a:pt x="766419" y="1964487"/>
                    <a:pt x="739597" y="1930755"/>
                  </a:cubicBezTo>
                  <a:cubicBezTo>
                    <a:pt x="715619" y="1900682"/>
                    <a:pt x="703630" y="1859839"/>
                    <a:pt x="703630" y="1808226"/>
                  </a:cubicBezTo>
                  <a:cubicBezTo>
                    <a:pt x="703630" y="1753362"/>
                    <a:pt x="717245" y="1711096"/>
                    <a:pt x="744473" y="1681429"/>
                  </a:cubicBezTo>
                  <a:cubicBezTo>
                    <a:pt x="772515" y="1650949"/>
                    <a:pt x="813155" y="1635709"/>
                    <a:pt x="866394" y="1635709"/>
                  </a:cubicBezTo>
                  <a:cubicBezTo>
                    <a:pt x="897686" y="1635709"/>
                    <a:pt x="924712" y="1642821"/>
                    <a:pt x="947470" y="1657045"/>
                  </a:cubicBezTo>
                  <a:cubicBezTo>
                    <a:pt x="961288" y="1664360"/>
                    <a:pt x="970432" y="1666392"/>
                    <a:pt x="974902" y="1663141"/>
                  </a:cubicBezTo>
                  <a:cubicBezTo>
                    <a:pt x="983437" y="1656232"/>
                    <a:pt x="983640" y="1648714"/>
                    <a:pt x="975512" y="1640586"/>
                  </a:cubicBezTo>
                  <a:lnTo>
                    <a:pt x="963320" y="1630223"/>
                  </a:lnTo>
                  <a:cubicBezTo>
                    <a:pt x="957224" y="1625346"/>
                    <a:pt x="953363" y="1621688"/>
                    <a:pt x="951738" y="1619250"/>
                  </a:cubicBezTo>
                  <a:cubicBezTo>
                    <a:pt x="943610" y="1610309"/>
                    <a:pt x="943610" y="1600555"/>
                    <a:pt x="951738" y="1589989"/>
                  </a:cubicBezTo>
                  <a:cubicBezTo>
                    <a:pt x="956208" y="1584299"/>
                    <a:pt x="960882" y="1580032"/>
                    <a:pt x="965758" y="1577187"/>
                  </a:cubicBezTo>
                  <a:close/>
                  <a:moveTo>
                    <a:pt x="666369" y="1577187"/>
                  </a:moveTo>
                  <a:cubicBezTo>
                    <a:pt x="680999" y="1581658"/>
                    <a:pt x="696036" y="1593647"/>
                    <a:pt x="711479" y="1613154"/>
                  </a:cubicBezTo>
                  <a:cubicBezTo>
                    <a:pt x="725296" y="1629816"/>
                    <a:pt x="732409" y="1646682"/>
                    <a:pt x="732815" y="1663751"/>
                  </a:cubicBezTo>
                  <a:cubicBezTo>
                    <a:pt x="733221" y="1683664"/>
                    <a:pt x="725296" y="1700327"/>
                    <a:pt x="709041" y="1713738"/>
                  </a:cubicBezTo>
                  <a:cubicBezTo>
                    <a:pt x="695223" y="1724304"/>
                    <a:pt x="678967" y="1725727"/>
                    <a:pt x="660273" y="1718005"/>
                  </a:cubicBezTo>
                  <a:lnTo>
                    <a:pt x="660273" y="1883816"/>
                  </a:lnTo>
                  <a:cubicBezTo>
                    <a:pt x="660273" y="1893976"/>
                    <a:pt x="668604" y="1898040"/>
                    <a:pt x="685266" y="1896008"/>
                  </a:cubicBezTo>
                  <a:cubicBezTo>
                    <a:pt x="690549" y="1909419"/>
                    <a:pt x="691769" y="1922831"/>
                    <a:pt x="688924" y="1936242"/>
                  </a:cubicBezTo>
                  <a:cubicBezTo>
                    <a:pt x="683641" y="1963471"/>
                    <a:pt x="660273" y="1977085"/>
                    <a:pt x="618820" y="1977085"/>
                  </a:cubicBezTo>
                  <a:cubicBezTo>
                    <a:pt x="584682" y="1977085"/>
                    <a:pt x="560705" y="1967331"/>
                    <a:pt x="546887" y="1947824"/>
                  </a:cubicBezTo>
                  <a:cubicBezTo>
                    <a:pt x="532663" y="1967331"/>
                    <a:pt x="506247" y="1977085"/>
                    <a:pt x="467639" y="1977085"/>
                  </a:cubicBezTo>
                  <a:cubicBezTo>
                    <a:pt x="432689" y="1977085"/>
                    <a:pt x="406070" y="1967738"/>
                    <a:pt x="387781" y="1949043"/>
                  </a:cubicBezTo>
                  <a:cubicBezTo>
                    <a:pt x="370713" y="1931975"/>
                    <a:pt x="362178" y="1908810"/>
                    <a:pt x="362178" y="1879549"/>
                  </a:cubicBezTo>
                  <a:lnTo>
                    <a:pt x="362178" y="1675333"/>
                  </a:lnTo>
                  <a:cubicBezTo>
                    <a:pt x="362178" y="1654200"/>
                    <a:pt x="383311" y="1643634"/>
                    <a:pt x="425577" y="1643634"/>
                  </a:cubicBezTo>
                  <a:cubicBezTo>
                    <a:pt x="468655" y="1643634"/>
                    <a:pt x="490194" y="1654200"/>
                    <a:pt x="490194" y="1675333"/>
                  </a:cubicBezTo>
                  <a:lnTo>
                    <a:pt x="490194" y="1864309"/>
                  </a:lnTo>
                  <a:cubicBezTo>
                    <a:pt x="490194" y="1883410"/>
                    <a:pt x="498729" y="1892960"/>
                    <a:pt x="515798" y="1892960"/>
                  </a:cubicBezTo>
                  <a:cubicBezTo>
                    <a:pt x="521893" y="1892960"/>
                    <a:pt x="527380" y="1892351"/>
                    <a:pt x="532257" y="1891131"/>
                  </a:cubicBezTo>
                  <a:lnTo>
                    <a:pt x="532257" y="1675333"/>
                  </a:lnTo>
                  <a:cubicBezTo>
                    <a:pt x="532257" y="1654200"/>
                    <a:pt x="553389" y="1643634"/>
                    <a:pt x="595655" y="1643634"/>
                  </a:cubicBezTo>
                  <a:cubicBezTo>
                    <a:pt x="627760" y="1643634"/>
                    <a:pt x="647674" y="1649323"/>
                    <a:pt x="655396" y="1660703"/>
                  </a:cubicBezTo>
                  <a:cubicBezTo>
                    <a:pt x="665556" y="1664767"/>
                    <a:pt x="672261" y="1665579"/>
                    <a:pt x="675513" y="1663141"/>
                  </a:cubicBezTo>
                  <a:cubicBezTo>
                    <a:pt x="684047" y="1656232"/>
                    <a:pt x="684250" y="1648714"/>
                    <a:pt x="676122" y="1640586"/>
                  </a:cubicBezTo>
                  <a:lnTo>
                    <a:pt x="663930" y="1630223"/>
                  </a:lnTo>
                  <a:cubicBezTo>
                    <a:pt x="657834" y="1625346"/>
                    <a:pt x="653973" y="1621688"/>
                    <a:pt x="652348" y="1619250"/>
                  </a:cubicBezTo>
                  <a:cubicBezTo>
                    <a:pt x="644220" y="1610309"/>
                    <a:pt x="644220" y="1600555"/>
                    <a:pt x="652348" y="1589989"/>
                  </a:cubicBezTo>
                  <a:cubicBezTo>
                    <a:pt x="656818" y="1584299"/>
                    <a:pt x="661492" y="1580032"/>
                    <a:pt x="666369" y="1577187"/>
                  </a:cubicBezTo>
                  <a:close/>
                  <a:moveTo>
                    <a:pt x="1837715" y="1534515"/>
                  </a:moveTo>
                  <a:cubicBezTo>
                    <a:pt x="1880793" y="1534515"/>
                    <a:pt x="1902333" y="1545082"/>
                    <a:pt x="1902333" y="1566215"/>
                  </a:cubicBezTo>
                  <a:lnTo>
                    <a:pt x="1902333" y="1678381"/>
                  </a:lnTo>
                  <a:cubicBezTo>
                    <a:pt x="1913305" y="1649933"/>
                    <a:pt x="1937283" y="1635709"/>
                    <a:pt x="1974265" y="1635709"/>
                  </a:cubicBezTo>
                  <a:cubicBezTo>
                    <a:pt x="2039696" y="1635709"/>
                    <a:pt x="2072411" y="1677365"/>
                    <a:pt x="2072411" y="1760677"/>
                  </a:cubicBezTo>
                  <a:lnTo>
                    <a:pt x="2072411" y="1944167"/>
                  </a:lnTo>
                  <a:cubicBezTo>
                    <a:pt x="2072411" y="1966112"/>
                    <a:pt x="2051075" y="1977085"/>
                    <a:pt x="2008403" y="1977085"/>
                  </a:cubicBezTo>
                  <a:cubicBezTo>
                    <a:pt x="1965731" y="1977085"/>
                    <a:pt x="1944395" y="1966112"/>
                    <a:pt x="1944395" y="1944167"/>
                  </a:cubicBezTo>
                  <a:lnTo>
                    <a:pt x="1944395" y="1775307"/>
                  </a:lnTo>
                  <a:cubicBezTo>
                    <a:pt x="1944395" y="1761896"/>
                    <a:pt x="1942363" y="1752549"/>
                    <a:pt x="1938299" y="1747266"/>
                  </a:cubicBezTo>
                  <a:cubicBezTo>
                    <a:pt x="1933829" y="1742389"/>
                    <a:pt x="1925904" y="1739951"/>
                    <a:pt x="1914524" y="1739951"/>
                  </a:cubicBezTo>
                  <a:cubicBezTo>
                    <a:pt x="1911273" y="1739951"/>
                    <a:pt x="1907209" y="1740560"/>
                    <a:pt x="1902333" y="1741779"/>
                  </a:cubicBezTo>
                  <a:lnTo>
                    <a:pt x="1902333" y="1944167"/>
                  </a:lnTo>
                  <a:cubicBezTo>
                    <a:pt x="1902333" y="1966112"/>
                    <a:pt x="1880997" y="1977085"/>
                    <a:pt x="1838324" y="1977085"/>
                  </a:cubicBezTo>
                  <a:cubicBezTo>
                    <a:pt x="1795653" y="1977085"/>
                    <a:pt x="1774317" y="1966112"/>
                    <a:pt x="1774317" y="1944167"/>
                  </a:cubicBezTo>
                  <a:lnTo>
                    <a:pt x="1774317" y="1566215"/>
                  </a:lnTo>
                  <a:cubicBezTo>
                    <a:pt x="1774317" y="1545082"/>
                    <a:pt x="1795449" y="1534515"/>
                    <a:pt x="1837715" y="1534515"/>
                  </a:cubicBezTo>
                  <a:close/>
                  <a:moveTo>
                    <a:pt x="242011" y="1534515"/>
                  </a:moveTo>
                  <a:cubicBezTo>
                    <a:pt x="277774" y="1534515"/>
                    <a:pt x="298704" y="1541831"/>
                    <a:pt x="304800" y="1556461"/>
                  </a:cubicBezTo>
                  <a:cubicBezTo>
                    <a:pt x="311302" y="1557274"/>
                    <a:pt x="317195" y="1558087"/>
                    <a:pt x="322478" y="1558899"/>
                  </a:cubicBezTo>
                  <a:cubicBezTo>
                    <a:pt x="327761" y="1559712"/>
                    <a:pt x="332638" y="1560525"/>
                    <a:pt x="337109" y="1561338"/>
                  </a:cubicBezTo>
                  <a:cubicBezTo>
                    <a:pt x="362712" y="1567434"/>
                    <a:pt x="375513" y="1580845"/>
                    <a:pt x="375513" y="1601571"/>
                  </a:cubicBezTo>
                  <a:cubicBezTo>
                    <a:pt x="375513" y="1614983"/>
                    <a:pt x="368198" y="1624939"/>
                    <a:pt x="353568" y="1631442"/>
                  </a:cubicBezTo>
                  <a:cubicBezTo>
                    <a:pt x="345440" y="1631848"/>
                    <a:pt x="337413" y="1632153"/>
                    <a:pt x="329489" y="1632356"/>
                  </a:cubicBezTo>
                  <a:cubicBezTo>
                    <a:pt x="321564" y="1632559"/>
                    <a:pt x="313944" y="1632661"/>
                    <a:pt x="306629" y="1632661"/>
                  </a:cubicBezTo>
                  <a:lnTo>
                    <a:pt x="306629" y="1883816"/>
                  </a:lnTo>
                  <a:cubicBezTo>
                    <a:pt x="306629" y="1893976"/>
                    <a:pt x="314960" y="1898040"/>
                    <a:pt x="331622" y="1896008"/>
                  </a:cubicBezTo>
                  <a:cubicBezTo>
                    <a:pt x="336905" y="1909419"/>
                    <a:pt x="338125" y="1922831"/>
                    <a:pt x="335280" y="1936242"/>
                  </a:cubicBezTo>
                  <a:cubicBezTo>
                    <a:pt x="329996" y="1963471"/>
                    <a:pt x="306629" y="1977085"/>
                    <a:pt x="265176" y="1977085"/>
                  </a:cubicBezTo>
                  <a:cubicBezTo>
                    <a:pt x="233883" y="1977085"/>
                    <a:pt x="210515" y="1968144"/>
                    <a:pt x="195072" y="1950263"/>
                  </a:cubicBezTo>
                  <a:cubicBezTo>
                    <a:pt x="184505" y="1968144"/>
                    <a:pt x="162357" y="1977085"/>
                    <a:pt x="128625" y="1977085"/>
                  </a:cubicBezTo>
                  <a:cubicBezTo>
                    <a:pt x="42875" y="1977085"/>
                    <a:pt x="0" y="1923034"/>
                    <a:pt x="0" y="1814931"/>
                  </a:cubicBezTo>
                  <a:cubicBezTo>
                    <a:pt x="0" y="1756003"/>
                    <a:pt x="14427" y="1710893"/>
                    <a:pt x="43281" y="1679600"/>
                  </a:cubicBezTo>
                  <a:cubicBezTo>
                    <a:pt x="70510" y="1650339"/>
                    <a:pt x="108712" y="1635709"/>
                    <a:pt x="157886" y="1635709"/>
                  </a:cubicBezTo>
                  <a:cubicBezTo>
                    <a:pt x="160731" y="1635709"/>
                    <a:pt x="167640" y="1636319"/>
                    <a:pt x="178613" y="1637538"/>
                  </a:cubicBezTo>
                  <a:lnTo>
                    <a:pt x="178613" y="1630223"/>
                  </a:lnTo>
                  <a:cubicBezTo>
                    <a:pt x="170891" y="1629410"/>
                    <a:pt x="163982" y="1628495"/>
                    <a:pt x="157886" y="1627479"/>
                  </a:cubicBezTo>
                  <a:cubicBezTo>
                    <a:pt x="151790" y="1626463"/>
                    <a:pt x="146304" y="1625346"/>
                    <a:pt x="141427" y="1624127"/>
                  </a:cubicBezTo>
                  <a:cubicBezTo>
                    <a:pt x="115824" y="1617624"/>
                    <a:pt x="103022" y="1604619"/>
                    <a:pt x="103022" y="1585112"/>
                  </a:cubicBezTo>
                  <a:cubicBezTo>
                    <a:pt x="103022" y="1571701"/>
                    <a:pt x="110337" y="1561947"/>
                    <a:pt x="124968" y="1555851"/>
                  </a:cubicBezTo>
                  <a:cubicBezTo>
                    <a:pt x="144881" y="1555445"/>
                    <a:pt x="163779" y="1554835"/>
                    <a:pt x="181661" y="1554023"/>
                  </a:cubicBezTo>
                  <a:cubicBezTo>
                    <a:pt x="188569" y="1541018"/>
                    <a:pt x="208686" y="1534515"/>
                    <a:pt x="242011" y="1534515"/>
                  </a:cubicBezTo>
                  <a:close/>
                  <a:moveTo>
                    <a:pt x="2219858" y="1505255"/>
                  </a:moveTo>
                  <a:cubicBezTo>
                    <a:pt x="2231643" y="1505255"/>
                    <a:pt x="2245868" y="1508912"/>
                    <a:pt x="2262530" y="1516227"/>
                  </a:cubicBezTo>
                  <a:cubicBezTo>
                    <a:pt x="2279192" y="1523136"/>
                    <a:pt x="2291994" y="1526997"/>
                    <a:pt x="2300935" y="1527810"/>
                  </a:cubicBezTo>
                  <a:cubicBezTo>
                    <a:pt x="2315565" y="1527810"/>
                    <a:pt x="2332634" y="1523746"/>
                    <a:pt x="2352141" y="1515618"/>
                  </a:cubicBezTo>
                  <a:cubicBezTo>
                    <a:pt x="2365959" y="1519275"/>
                    <a:pt x="2372868" y="1533499"/>
                    <a:pt x="2372868" y="1558290"/>
                  </a:cubicBezTo>
                  <a:cubicBezTo>
                    <a:pt x="2372868" y="1574952"/>
                    <a:pt x="2367381" y="1588363"/>
                    <a:pt x="2356408" y="1598523"/>
                  </a:cubicBezTo>
                  <a:cubicBezTo>
                    <a:pt x="2344623" y="1610309"/>
                    <a:pt x="2327960" y="1616202"/>
                    <a:pt x="2306421" y="1616202"/>
                  </a:cubicBezTo>
                  <a:cubicBezTo>
                    <a:pt x="2293010" y="1616202"/>
                    <a:pt x="2278380" y="1612341"/>
                    <a:pt x="2262530" y="1604619"/>
                  </a:cubicBezTo>
                  <a:cubicBezTo>
                    <a:pt x="2245868" y="1597304"/>
                    <a:pt x="2233066" y="1593647"/>
                    <a:pt x="2224125" y="1593647"/>
                  </a:cubicBezTo>
                  <a:cubicBezTo>
                    <a:pt x="2207869" y="1593647"/>
                    <a:pt x="2190597" y="1597507"/>
                    <a:pt x="2172309" y="1605229"/>
                  </a:cubicBezTo>
                  <a:cubicBezTo>
                    <a:pt x="2158492" y="1601571"/>
                    <a:pt x="2151583" y="1587551"/>
                    <a:pt x="2151583" y="1563167"/>
                  </a:cubicBezTo>
                  <a:cubicBezTo>
                    <a:pt x="2151583" y="1546911"/>
                    <a:pt x="2157475" y="1533296"/>
                    <a:pt x="2169261" y="1522323"/>
                  </a:cubicBezTo>
                  <a:cubicBezTo>
                    <a:pt x="2181860" y="1510944"/>
                    <a:pt x="2198725" y="1505255"/>
                    <a:pt x="2219858" y="1505255"/>
                  </a:cubicBezTo>
                  <a:close/>
                  <a:moveTo>
                    <a:pt x="3944035" y="1484528"/>
                  </a:moveTo>
                  <a:cubicBezTo>
                    <a:pt x="3952976" y="1484935"/>
                    <a:pt x="3962323" y="1488186"/>
                    <a:pt x="3972077" y="1494282"/>
                  </a:cubicBezTo>
                  <a:cubicBezTo>
                    <a:pt x="3990365" y="1505255"/>
                    <a:pt x="3999509" y="1522323"/>
                    <a:pt x="3999509" y="1545488"/>
                  </a:cubicBezTo>
                  <a:cubicBezTo>
                    <a:pt x="3999509" y="1573123"/>
                    <a:pt x="3976954" y="1593850"/>
                    <a:pt x="3931843" y="1607667"/>
                  </a:cubicBezTo>
                  <a:cubicBezTo>
                    <a:pt x="3909085" y="1614576"/>
                    <a:pt x="3886529" y="1618843"/>
                    <a:pt x="3864178" y="1620469"/>
                  </a:cubicBezTo>
                  <a:cubicBezTo>
                    <a:pt x="3846296" y="1614373"/>
                    <a:pt x="3837355" y="1599539"/>
                    <a:pt x="3837355" y="1575968"/>
                  </a:cubicBezTo>
                  <a:cubicBezTo>
                    <a:pt x="3837355" y="1555648"/>
                    <a:pt x="3855237" y="1534312"/>
                    <a:pt x="3891000" y="1511960"/>
                  </a:cubicBezTo>
                  <a:cubicBezTo>
                    <a:pt x="3908475" y="1500987"/>
                    <a:pt x="3926154" y="1491843"/>
                    <a:pt x="3944035" y="1484528"/>
                  </a:cubicBezTo>
                  <a:close/>
                  <a:moveTo>
                    <a:pt x="5359222" y="1483309"/>
                  </a:moveTo>
                  <a:cubicBezTo>
                    <a:pt x="5430342" y="1511757"/>
                    <a:pt x="5465902" y="1542237"/>
                    <a:pt x="5465902" y="1574749"/>
                  </a:cubicBezTo>
                  <a:cubicBezTo>
                    <a:pt x="5465902" y="1598320"/>
                    <a:pt x="5456961" y="1613154"/>
                    <a:pt x="5439080" y="1619250"/>
                  </a:cubicBezTo>
                  <a:cubicBezTo>
                    <a:pt x="5416321" y="1617624"/>
                    <a:pt x="5393766" y="1613357"/>
                    <a:pt x="5371414" y="1606448"/>
                  </a:cubicBezTo>
                  <a:cubicBezTo>
                    <a:pt x="5326303" y="1592630"/>
                    <a:pt x="5303748" y="1571904"/>
                    <a:pt x="5303748" y="1544269"/>
                  </a:cubicBezTo>
                  <a:cubicBezTo>
                    <a:pt x="5303748" y="1521104"/>
                    <a:pt x="5313095" y="1504035"/>
                    <a:pt x="5331790" y="1493063"/>
                  </a:cubicBezTo>
                  <a:cubicBezTo>
                    <a:pt x="5341543" y="1486967"/>
                    <a:pt x="5350687" y="1483715"/>
                    <a:pt x="5359222" y="1483309"/>
                  </a:cubicBezTo>
                  <a:close/>
                  <a:moveTo>
                    <a:pt x="4456480" y="1252194"/>
                  </a:moveTo>
                  <a:cubicBezTo>
                    <a:pt x="4501185" y="1252194"/>
                    <a:pt x="4523536" y="1270482"/>
                    <a:pt x="4523536" y="1307058"/>
                  </a:cubicBezTo>
                  <a:cubicBezTo>
                    <a:pt x="4523536" y="1343228"/>
                    <a:pt x="4501185" y="1361313"/>
                    <a:pt x="4456480" y="1361313"/>
                  </a:cubicBezTo>
                  <a:cubicBezTo>
                    <a:pt x="4412183" y="1361313"/>
                    <a:pt x="4390034" y="1343228"/>
                    <a:pt x="4390034" y="1307058"/>
                  </a:cubicBezTo>
                  <a:cubicBezTo>
                    <a:pt x="4390034" y="1270482"/>
                    <a:pt x="4412183" y="1252194"/>
                    <a:pt x="4456480" y="1252194"/>
                  </a:cubicBezTo>
                  <a:close/>
                  <a:moveTo>
                    <a:pt x="1265605" y="1252194"/>
                  </a:moveTo>
                  <a:cubicBezTo>
                    <a:pt x="1310309" y="1252194"/>
                    <a:pt x="1332661" y="1270482"/>
                    <a:pt x="1332661" y="1307058"/>
                  </a:cubicBezTo>
                  <a:cubicBezTo>
                    <a:pt x="1332661" y="1343228"/>
                    <a:pt x="1310309" y="1361313"/>
                    <a:pt x="1265605" y="1361313"/>
                  </a:cubicBezTo>
                  <a:cubicBezTo>
                    <a:pt x="1221308" y="1361313"/>
                    <a:pt x="1199159" y="1343228"/>
                    <a:pt x="1199159" y="1307058"/>
                  </a:cubicBezTo>
                  <a:cubicBezTo>
                    <a:pt x="1199159" y="1270482"/>
                    <a:pt x="1221308" y="1252194"/>
                    <a:pt x="1265605" y="1252194"/>
                  </a:cubicBezTo>
                  <a:close/>
                  <a:moveTo>
                    <a:pt x="4457700" y="1127226"/>
                  </a:moveTo>
                  <a:cubicBezTo>
                    <a:pt x="4434128" y="1129665"/>
                    <a:pt x="4419498" y="1131900"/>
                    <a:pt x="4413808" y="1133932"/>
                  </a:cubicBezTo>
                  <a:cubicBezTo>
                    <a:pt x="4411370" y="1138402"/>
                    <a:pt x="4410151" y="1144702"/>
                    <a:pt x="4410151" y="1152830"/>
                  </a:cubicBezTo>
                  <a:cubicBezTo>
                    <a:pt x="4410151" y="1167866"/>
                    <a:pt x="4418279" y="1175385"/>
                    <a:pt x="4434535" y="1175385"/>
                  </a:cubicBezTo>
                  <a:cubicBezTo>
                    <a:pt x="4442663" y="1175385"/>
                    <a:pt x="4449978" y="1172540"/>
                    <a:pt x="4456480" y="1166850"/>
                  </a:cubicBezTo>
                  <a:lnTo>
                    <a:pt x="4456480" y="1162583"/>
                  </a:lnTo>
                  <a:cubicBezTo>
                    <a:pt x="4456480" y="1158519"/>
                    <a:pt x="4456582" y="1153541"/>
                    <a:pt x="4456785" y="1147648"/>
                  </a:cubicBezTo>
                  <a:cubicBezTo>
                    <a:pt x="4456988" y="1141755"/>
                    <a:pt x="4457293" y="1134948"/>
                    <a:pt x="4457700" y="1127226"/>
                  </a:cubicBezTo>
                  <a:close/>
                  <a:moveTo>
                    <a:pt x="1266825" y="1127226"/>
                  </a:moveTo>
                  <a:cubicBezTo>
                    <a:pt x="1243253" y="1129665"/>
                    <a:pt x="1228623" y="1131900"/>
                    <a:pt x="1222933" y="1133932"/>
                  </a:cubicBezTo>
                  <a:cubicBezTo>
                    <a:pt x="1220495" y="1138402"/>
                    <a:pt x="1219276" y="1144702"/>
                    <a:pt x="1219276" y="1152830"/>
                  </a:cubicBezTo>
                  <a:cubicBezTo>
                    <a:pt x="1219276" y="1167866"/>
                    <a:pt x="1227404" y="1175385"/>
                    <a:pt x="1243660" y="1175385"/>
                  </a:cubicBezTo>
                  <a:cubicBezTo>
                    <a:pt x="1251788" y="1175385"/>
                    <a:pt x="1259103" y="1172540"/>
                    <a:pt x="1265605" y="1166850"/>
                  </a:cubicBezTo>
                  <a:lnTo>
                    <a:pt x="1265605" y="1162583"/>
                  </a:lnTo>
                  <a:cubicBezTo>
                    <a:pt x="1265605" y="1158519"/>
                    <a:pt x="1265707" y="1153541"/>
                    <a:pt x="1265910" y="1147648"/>
                  </a:cubicBezTo>
                  <a:cubicBezTo>
                    <a:pt x="1266113" y="1141755"/>
                    <a:pt x="1266418" y="1134948"/>
                    <a:pt x="1266825" y="1127226"/>
                  </a:cubicBezTo>
                  <a:close/>
                  <a:moveTo>
                    <a:pt x="3360724" y="998601"/>
                  </a:moveTo>
                  <a:cubicBezTo>
                    <a:pt x="3337966" y="998601"/>
                    <a:pt x="3324961" y="1014247"/>
                    <a:pt x="3321710" y="1045540"/>
                  </a:cubicBezTo>
                  <a:lnTo>
                    <a:pt x="3385108" y="1040663"/>
                  </a:lnTo>
                  <a:cubicBezTo>
                    <a:pt x="3385515" y="1038631"/>
                    <a:pt x="3385819" y="1036396"/>
                    <a:pt x="3386023" y="1033958"/>
                  </a:cubicBezTo>
                  <a:cubicBezTo>
                    <a:pt x="3386226" y="1031519"/>
                    <a:pt x="3386327" y="1028674"/>
                    <a:pt x="3386327" y="1025423"/>
                  </a:cubicBezTo>
                  <a:cubicBezTo>
                    <a:pt x="3386327" y="1007541"/>
                    <a:pt x="3377793" y="998601"/>
                    <a:pt x="3360724" y="998601"/>
                  </a:cubicBezTo>
                  <a:close/>
                  <a:moveTo>
                    <a:pt x="3026587" y="989457"/>
                  </a:moveTo>
                  <a:cubicBezTo>
                    <a:pt x="2990418" y="987425"/>
                    <a:pt x="2972333" y="1017498"/>
                    <a:pt x="2972333" y="1079678"/>
                  </a:cubicBezTo>
                  <a:cubicBezTo>
                    <a:pt x="2972333" y="1113002"/>
                    <a:pt x="2976600" y="1135964"/>
                    <a:pt x="2985135" y="1148562"/>
                  </a:cubicBezTo>
                  <a:cubicBezTo>
                    <a:pt x="2991230" y="1157910"/>
                    <a:pt x="3000577" y="1162583"/>
                    <a:pt x="3013176" y="1162583"/>
                  </a:cubicBezTo>
                  <a:cubicBezTo>
                    <a:pt x="3015208" y="1162583"/>
                    <a:pt x="3017342" y="1162482"/>
                    <a:pt x="3019577" y="1162278"/>
                  </a:cubicBezTo>
                  <a:cubicBezTo>
                    <a:pt x="3021812" y="1162075"/>
                    <a:pt x="3024149" y="1161770"/>
                    <a:pt x="3026587" y="1161364"/>
                  </a:cubicBezTo>
                  <a:close/>
                  <a:moveTo>
                    <a:pt x="4828108" y="902284"/>
                  </a:moveTo>
                  <a:cubicBezTo>
                    <a:pt x="4893538" y="902284"/>
                    <a:pt x="4926253" y="943940"/>
                    <a:pt x="4926253" y="1027252"/>
                  </a:cubicBezTo>
                  <a:lnTo>
                    <a:pt x="4926253" y="1210742"/>
                  </a:lnTo>
                  <a:cubicBezTo>
                    <a:pt x="4926253" y="1232687"/>
                    <a:pt x="4904917" y="1243660"/>
                    <a:pt x="4862245" y="1243660"/>
                  </a:cubicBezTo>
                  <a:cubicBezTo>
                    <a:pt x="4819573" y="1243660"/>
                    <a:pt x="4798237" y="1232687"/>
                    <a:pt x="4798237" y="1210742"/>
                  </a:cubicBezTo>
                  <a:lnTo>
                    <a:pt x="4798237" y="1041882"/>
                  </a:lnTo>
                  <a:cubicBezTo>
                    <a:pt x="4798237" y="1028471"/>
                    <a:pt x="4796205" y="1019124"/>
                    <a:pt x="4792141" y="1013841"/>
                  </a:cubicBezTo>
                  <a:cubicBezTo>
                    <a:pt x="4787671" y="1008964"/>
                    <a:pt x="4779746" y="1006525"/>
                    <a:pt x="4768367" y="1006525"/>
                  </a:cubicBezTo>
                  <a:cubicBezTo>
                    <a:pt x="4765116" y="1006525"/>
                    <a:pt x="4761052" y="1007135"/>
                    <a:pt x="4756175" y="1008354"/>
                  </a:cubicBezTo>
                  <a:lnTo>
                    <a:pt x="4756175" y="1210742"/>
                  </a:lnTo>
                  <a:cubicBezTo>
                    <a:pt x="4756175" y="1232687"/>
                    <a:pt x="4734839" y="1243660"/>
                    <a:pt x="4692167" y="1243660"/>
                  </a:cubicBezTo>
                  <a:cubicBezTo>
                    <a:pt x="4649495" y="1243660"/>
                    <a:pt x="4628159" y="1232687"/>
                    <a:pt x="4628159" y="1210742"/>
                  </a:cubicBezTo>
                  <a:lnTo>
                    <a:pt x="4628159" y="941908"/>
                  </a:lnTo>
                  <a:cubicBezTo>
                    <a:pt x="4628159" y="920775"/>
                    <a:pt x="4649292" y="910209"/>
                    <a:pt x="4691558" y="910209"/>
                  </a:cubicBezTo>
                  <a:cubicBezTo>
                    <a:pt x="4734636" y="910209"/>
                    <a:pt x="4756175" y="920775"/>
                    <a:pt x="4756175" y="941908"/>
                  </a:cubicBezTo>
                  <a:lnTo>
                    <a:pt x="4756175" y="944956"/>
                  </a:lnTo>
                  <a:cubicBezTo>
                    <a:pt x="4767148" y="916508"/>
                    <a:pt x="4791126" y="902284"/>
                    <a:pt x="4828108" y="902284"/>
                  </a:cubicBezTo>
                  <a:close/>
                  <a:moveTo>
                    <a:pt x="4443679" y="902284"/>
                  </a:moveTo>
                  <a:cubicBezTo>
                    <a:pt x="4493260" y="902284"/>
                    <a:pt x="4528819" y="910818"/>
                    <a:pt x="4550359" y="927887"/>
                  </a:cubicBezTo>
                  <a:cubicBezTo>
                    <a:pt x="4574743" y="947394"/>
                    <a:pt x="4586935" y="981532"/>
                    <a:pt x="4586935" y="1030300"/>
                  </a:cubicBezTo>
                  <a:cubicBezTo>
                    <a:pt x="4586935" y="1039241"/>
                    <a:pt x="4586630" y="1049401"/>
                    <a:pt x="4586020" y="1060780"/>
                  </a:cubicBezTo>
                  <a:cubicBezTo>
                    <a:pt x="4585411" y="1072159"/>
                    <a:pt x="4584293" y="1084758"/>
                    <a:pt x="4582668" y="1098575"/>
                  </a:cubicBezTo>
                  <a:cubicBezTo>
                    <a:pt x="4581042" y="1112393"/>
                    <a:pt x="4579925" y="1123467"/>
                    <a:pt x="4579315" y="1131798"/>
                  </a:cubicBezTo>
                  <a:cubicBezTo>
                    <a:pt x="4578705" y="1140130"/>
                    <a:pt x="4578400" y="1145921"/>
                    <a:pt x="4578400" y="1149172"/>
                  </a:cubicBezTo>
                  <a:cubicBezTo>
                    <a:pt x="4578400" y="1160145"/>
                    <a:pt x="4586732" y="1164615"/>
                    <a:pt x="4603394" y="1162583"/>
                  </a:cubicBezTo>
                  <a:cubicBezTo>
                    <a:pt x="4608677" y="1175994"/>
                    <a:pt x="4609896" y="1189406"/>
                    <a:pt x="4607052" y="1202817"/>
                  </a:cubicBezTo>
                  <a:cubicBezTo>
                    <a:pt x="4601769" y="1230046"/>
                    <a:pt x="4578400" y="1243660"/>
                    <a:pt x="4536947" y="1243660"/>
                  </a:cubicBezTo>
                  <a:cubicBezTo>
                    <a:pt x="4505249" y="1243660"/>
                    <a:pt x="4483100" y="1235126"/>
                    <a:pt x="4470501" y="1218057"/>
                  </a:cubicBezTo>
                  <a:cubicBezTo>
                    <a:pt x="4450181" y="1235126"/>
                    <a:pt x="4427016" y="1243660"/>
                    <a:pt x="4401007" y="1243660"/>
                  </a:cubicBezTo>
                  <a:cubicBezTo>
                    <a:pt x="4369308" y="1243660"/>
                    <a:pt x="4345127" y="1235532"/>
                    <a:pt x="4328465" y="1219276"/>
                  </a:cubicBezTo>
                  <a:cubicBezTo>
                    <a:pt x="4313021" y="1203833"/>
                    <a:pt x="4305300" y="1184122"/>
                    <a:pt x="4305300" y="1160145"/>
                  </a:cubicBezTo>
                  <a:cubicBezTo>
                    <a:pt x="4305300" y="1130884"/>
                    <a:pt x="4315663" y="1109548"/>
                    <a:pt x="4336389" y="1096137"/>
                  </a:cubicBezTo>
                  <a:cubicBezTo>
                    <a:pt x="4360773" y="1080287"/>
                    <a:pt x="4402226" y="1072362"/>
                    <a:pt x="4460747" y="1072362"/>
                  </a:cubicBezTo>
                  <a:lnTo>
                    <a:pt x="4461357" y="1041273"/>
                  </a:lnTo>
                  <a:cubicBezTo>
                    <a:pt x="4461357" y="1022985"/>
                    <a:pt x="4451807" y="1013841"/>
                    <a:pt x="4432706" y="1013841"/>
                  </a:cubicBezTo>
                  <a:cubicBezTo>
                    <a:pt x="4422952" y="1013841"/>
                    <a:pt x="4410354" y="1017092"/>
                    <a:pt x="4394911" y="1023594"/>
                  </a:cubicBezTo>
                  <a:cubicBezTo>
                    <a:pt x="4378655" y="1030503"/>
                    <a:pt x="4365853" y="1033958"/>
                    <a:pt x="4356506" y="1033958"/>
                  </a:cubicBezTo>
                  <a:cubicBezTo>
                    <a:pt x="4323181" y="1033958"/>
                    <a:pt x="4306519" y="1015670"/>
                    <a:pt x="4306519" y="979093"/>
                  </a:cubicBezTo>
                  <a:cubicBezTo>
                    <a:pt x="4306519" y="958367"/>
                    <a:pt x="4310176" y="942111"/>
                    <a:pt x="4317492" y="930325"/>
                  </a:cubicBezTo>
                  <a:cubicBezTo>
                    <a:pt x="4357725" y="911631"/>
                    <a:pt x="4399788" y="902284"/>
                    <a:pt x="4443679" y="902284"/>
                  </a:cubicBezTo>
                  <a:close/>
                  <a:moveTo>
                    <a:pt x="3847033" y="902284"/>
                  </a:moveTo>
                  <a:cubicBezTo>
                    <a:pt x="3912463" y="902284"/>
                    <a:pt x="3945178" y="943940"/>
                    <a:pt x="3945178" y="1027252"/>
                  </a:cubicBezTo>
                  <a:lnTo>
                    <a:pt x="3945178" y="1210742"/>
                  </a:lnTo>
                  <a:cubicBezTo>
                    <a:pt x="3945178" y="1232687"/>
                    <a:pt x="3923842" y="1243660"/>
                    <a:pt x="3881170" y="1243660"/>
                  </a:cubicBezTo>
                  <a:cubicBezTo>
                    <a:pt x="3838498" y="1243660"/>
                    <a:pt x="3817162" y="1232687"/>
                    <a:pt x="3817162" y="1210742"/>
                  </a:cubicBezTo>
                  <a:lnTo>
                    <a:pt x="3817162" y="1041882"/>
                  </a:lnTo>
                  <a:cubicBezTo>
                    <a:pt x="3817162" y="1028471"/>
                    <a:pt x="3815130" y="1019124"/>
                    <a:pt x="3811066" y="1013841"/>
                  </a:cubicBezTo>
                  <a:cubicBezTo>
                    <a:pt x="3806596" y="1008964"/>
                    <a:pt x="3798671" y="1006525"/>
                    <a:pt x="3787292" y="1006525"/>
                  </a:cubicBezTo>
                  <a:cubicBezTo>
                    <a:pt x="3784041" y="1006525"/>
                    <a:pt x="3779977" y="1007135"/>
                    <a:pt x="3775100" y="1008354"/>
                  </a:cubicBezTo>
                  <a:lnTo>
                    <a:pt x="3775100" y="1210742"/>
                  </a:lnTo>
                  <a:cubicBezTo>
                    <a:pt x="3775100" y="1232687"/>
                    <a:pt x="3753764" y="1243660"/>
                    <a:pt x="3711092" y="1243660"/>
                  </a:cubicBezTo>
                  <a:cubicBezTo>
                    <a:pt x="3668420" y="1243660"/>
                    <a:pt x="3647084" y="1232687"/>
                    <a:pt x="3647084" y="1210742"/>
                  </a:cubicBezTo>
                  <a:lnTo>
                    <a:pt x="3647084" y="941908"/>
                  </a:lnTo>
                  <a:cubicBezTo>
                    <a:pt x="3647084" y="920775"/>
                    <a:pt x="3668217" y="910209"/>
                    <a:pt x="3710482" y="910209"/>
                  </a:cubicBezTo>
                  <a:cubicBezTo>
                    <a:pt x="3753561" y="910209"/>
                    <a:pt x="3775100" y="920775"/>
                    <a:pt x="3775100" y="941908"/>
                  </a:cubicBezTo>
                  <a:lnTo>
                    <a:pt x="3775100" y="944956"/>
                  </a:lnTo>
                  <a:cubicBezTo>
                    <a:pt x="3786073" y="916508"/>
                    <a:pt x="3810050" y="902284"/>
                    <a:pt x="3847033" y="902284"/>
                  </a:cubicBezTo>
                  <a:close/>
                  <a:moveTo>
                    <a:pt x="3359505" y="902284"/>
                  </a:moveTo>
                  <a:cubicBezTo>
                    <a:pt x="3400958" y="902284"/>
                    <a:pt x="3433063" y="913257"/>
                    <a:pt x="3455822" y="935202"/>
                  </a:cubicBezTo>
                  <a:cubicBezTo>
                    <a:pt x="3478174" y="957148"/>
                    <a:pt x="3489350" y="987831"/>
                    <a:pt x="3489350" y="1027252"/>
                  </a:cubicBezTo>
                  <a:cubicBezTo>
                    <a:pt x="3489350" y="1058138"/>
                    <a:pt x="3483660" y="1081100"/>
                    <a:pt x="3472281" y="1096137"/>
                  </a:cubicBezTo>
                  <a:lnTo>
                    <a:pt x="3322319" y="1101014"/>
                  </a:lnTo>
                  <a:cubicBezTo>
                    <a:pt x="3327603" y="1136370"/>
                    <a:pt x="3349345" y="1154049"/>
                    <a:pt x="3387547" y="1154049"/>
                  </a:cubicBezTo>
                  <a:cubicBezTo>
                    <a:pt x="3411931" y="1154049"/>
                    <a:pt x="3434892" y="1148156"/>
                    <a:pt x="3456432" y="1136370"/>
                  </a:cubicBezTo>
                  <a:cubicBezTo>
                    <a:pt x="3473094" y="1143279"/>
                    <a:pt x="3481425" y="1157097"/>
                    <a:pt x="3481425" y="1177823"/>
                  </a:cubicBezTo>
                  <a:cubicBezTo>
                    <a:pt x="3481425" y="1197737"/>
                    <a:pt x="3472281" y="1213790"/>
                    <a:pt x="3453993" y="1225982"/>
                  </a:cubicBezTo>
                  <a:cubicBezTo>
                    <a:pt x="3432454" y="1240612"/>
                    <a:pt x="3400754" y="1247927"/>
                    <a:pt x="3358895" y="1247927"/>
                  </a:cubicBezTo>
                  <a:cubicBezTo>
                    <a:pt x="3306876" y="1247927"/>
                    <a:pt x="3266846" y="1232484"/>
                    <a:pt x="3238804" y="1201598"/>
                  </a:cubicBezTo>
                  <a:cubicBezTo>
                    <a:pt x="3212388" y="1172743"/>
                    <a:pt x="3199180" y="1134338"/>
                    <a:pt x="3199180" y="1086383"/>
                  </a:cubicBezTo>
                  <a:cubicBezTo>
                    <a:pt x="3199180" y="1026236"/>
                    <a:pt x="3214014" y="980109"/>
                    <a:pt x="3243681" y="948004"/>
                  </a:cubicBezTo>
                  <a:cubicBezTo>
                    <a:pt x="3271723" y="917524"/>
                    <a:pt x="3310331" y="902284"/>
                    <a:pt x="3359505" y="902284"/>
                  </a:cubicBezTo>
                  <a:close/>
                  <a:moveTo>
                    <a:pt x="1252804" y="902284"/>
                  </a:moveTo>
                  <a:cubicBezTo>
                    <a:pt x="1302385" y="902284"/>
                    <a:pt x="1337945" y="910818"/>
                    <a:pt x="1359484" y="927887"/>
                  </a:cubicBezTo>
                  <a:cubicBezTo>
                    <a:pt x="1383868" y="947394"/>
                    <a:pt x="1396060" y="981532"/>
                    <a:pt x="1396060" y="1030300"/>
                  </a:cubicBezTo>
                  <a:cubicBezTo>
                    <a:pt x="1396060" y="1039241"/>
                    <a:pt x="1395755" y="1049401"/>
                    <a:pt x="1395145" y="1060780"/>
                  </a:cubicBezTo>
                  <a:cubicBezTo>
                    <a:pt x="1394536" y="1072159"/>
                    <a:pt x="1393418" y="1084758"/>
                    <a:pt x="1391793" y="1098575"/>
                  </a:cubicBezTo>
                  <a:cubicBezTo>
                    <a:pt x="1390167" y="1112393"/>
                    <a:pt x="1389049" y="1123467"/>
                    <a:pt x="1388440" y="1131798"/>
                  </a:cubicBezTo>
                  <a:cubicBezTo>
                    <a:pt x="1387830" y="1140130"/>
                    <a:pt x="1387525" y="1145921"/>
                    <a:pt x="1387525" y="1149172"/>
                  </a:cubicBezTo>
                  <a:cubicBezTo>
                    <a:pt x="1387525" y="1160145"/>
                    <a:pt x="1395856" y="1164615"/>
                    <a:pt x="1412519" y="1162583"/>
                  </a:cubicBezTo>
                  <a:cubicBezTo>
                    <a:pt x="1417802" y="1175994"/>
                    <a:pt x="1419021" y="1189406"/>
                    <a:pt x="1416177" y="1202817"/>
                  </a:cubicBezTo>
                  <a:cubicBezTo>
                    <a:pt x="1410893" y="1230046"/>
                    <a:pt x="1387525" y="1243660"/>
                    <a:pt x="1346073" y="1243660"/>
                  </a:cubicBezTo>
                  <a:cubicBezTo>
                    <a:pt x="1314373" y="1243660"/>
                    <a:pt x="1292225" y="1235126"/>
                    <a:pt x="1279626" y="1218057"/>
                  </a:cubicBezTo>
                  <a:cubicBezTo>
                    <a:pt x="1259306" y="1235126"/>
                    <a:pt x="1236141" y="1243660"/>
                    <a:pt x="1210132" y="1243660"/>
                  </a:cubicBezTo>
                  <a:cubicBezTo>
                    <a:pt x="1178433" y="1243660"/>
                    <a:pt x="1154252" y="1235532"/>
                    <a:pt x="1137589" y="1219276"/>
                  </a:cubicBezTo>
                  <a:cubicBezTo>
                    <a:pt x="1122146" y="1203833"/>
                    <a:pt x="1114425" y="1184122"/>
                    <a:pt x="1114425" y="1160145"/>
                  </a:cubicBezTo>
                  <a:cubicBezTo>
                    <a:pt x="1114425" y="1130884"/>
                    <a:pt x="1124788" y="1109548"/>
                    <a:pt x="1145514" y="1096137"/>
                  </a:cubicBezTo>
                  <a:cubicBezTo>
                    <a:pt x="1169898" y="1080287"/>
                    <a:pt x="1211351" y="1072362"/>
                    <a:pt x="1269873" y="1072362"/>
                  </a:cubicBezTo>
                  <a:lnTo>
                    <a:pt x="1270482" y="1041273"/>
                  </a:lnTo>
                  <a:cubicBezTo>
                    <a:pt x="1270482" y="1022985"/>
                    <a:pt x="1260932" y="1013841"/>
                    <a:pt x="1241831" y="1013841"/>
                  </a:cubicBezTo>
                  <a:cubicBezTo>
                    <a:pt x="1232077" y="1013841"/>
                    <a:pt x="1219479" y="1017092"/>
                    <a:pt x="1204036" y="1023594"/>
                  </a:cubicBezTo>
                  <a:cubicBezTo>
                    <a:pt x="1187780" y="1030503"/>
                    <a:pt x="1174978" y="1033958"/>
                    <a:pt x="1165631" y="1033958"/>
                  </a:cubicBezTo>
                  <a:cubicBezTo>
                    <a:pt x="1132306" y="1033958"/>
                    <a:pt x="1115644" y="1015670"/>
                    <a:pt x="1115644" y="979093"/>
                  </a:cubicBezTo>
                  <a:cubicBezTo>
                    <a:pt x="1115644" y="958367"/>
                    <a:pt x="1119301" y="942111"/>
                    <a:pt x="1126617" y="930325"/>
                  </a:cubicBezTo>
                  <a:cubicBezTo>
                    <a:pt x="1166850" y="911631"/>
                    <a:pt x="1208912" y="902284"/>
                    <a:pt x="1252804" y="902284"/>
                  </a:cubicBezTo>
                  <a:close/>
                  <a:moveTo>
                    <a:pt x="821131" y="902284"/>
                  </a:moveTo>
                  <a:cubicBezTo>
                    <a:pt x="865835" y="902284"/>
                    <a:pt x="894079" y="918540"/>
                    <a:pt x="905865" y="951052"/>
                  </a:cubicBezTo>
                  <a:cubicBezTo>
                    <a:pt x="916838" y="918540"/>
                    <a:pt x="942848" y="902284"/>
                    <a:pt x="983894" y="902284"/>
                  </a:cubicBezTo>
                  <a:cubicBezTo>
                    <a:pt x="1049324" y="902284"/>
                    <a:pt x="1082040" y="943940"/>
                    <a:pt x="1082040" y="1027252"/>
                  </a:cubicBezTo>
                  <a:lnTo>
                    <a:pt x="1082040" y="1205865"/>
                  </a:lnTo>
                  <a:cubicBezTo>
                    <a:pt x="1082040" y="1227810"/>
                    <a:pt x="1060704" y="1238783"/>
                    <a:pt x="1018032" y="1238783"/>
                  </a:cubicBezTo>
                  <a:cubicBezTo>
                    <a:pt x="975359" y="1238783"/>
                    <a:pt x="954024" y="1227810"/>
                    <a:pt x="954024" y="1205865"/>
                  </a:cubicBezTo>
                  <a:lnTo>
                    <a:pt x="954024" y="1041882"/>
                  </a:lnTo>
                  <a:cubicBezTo>
                    <a:pt x="954024" y="1028471"/>
                    <a:pt x="951992" y="1019124"/>
                    <a:pt x="947928" y="1013841"/>
                  </a:cubicBezTo>
                  <a:cubicBezTo>
                    <a:pt x="943457" y="1008964"/>
                    <a:pt x="935532" y="1006525"/>
                    <a:pt x="924153" y="1006525"/>
                  </a:cubicBezTo>
                  <a:lnTo>
                    <a:pt x="915009" y="1007135"/>
                  </a:lnTo>
                  <a:lnTo>
                    <a:pt x="915619" y="1016889"/>
                  </a:lnTo>
                  <a:lnTo>
                    <a:pt x="915619" y="1210742"/>
                  </a:lnTo>
                  <a:cubicBezTo>
                    <a:pt x="915619" y="1232687"/>
                    <a:pt x="894283" y="1243660"/>
                    <a:pt x="851611" y="1243660"/>
                  </a:cubicBezTo>
                  <a:cubicBezTo>
                    <a:pt x="808939" y="1243660"/>
                    <a:pt x="787603" y="1232687"/>
                    <a:pt x="787603" y="1210742"/>
                  </a:cubicBezTo>
                  <a:lnTo>
                    <a:pt x="787603" y="1041882"/>
                  </a:lnTo>
                  <a:cubicBezTo>
                    <a:pt x="787603" y="1028471"/>
                    <a:pt x="785571" y="1019124"/>
                    <a:pt x="781507" y="1013841"/>
                  </a:cubicBezTo>
                  <a:cubicBezTo>
                    <a:pt x="777037" y="1008964"/>
                    <a:pt x="769112" y="1006525"/>
                    <a:pt x="757732" y="1006525"/>
                  </a:cubicBezTo>
                  <a:cubicBezTo>
                    <a:pt x="753668" y="1006525"/>
                    <a:pt x="749808" y="1007135"/>
                    <a:pt x="746150" y="1008354"/>
                  </a:cubicBezTo>
                  <a:lnTo>
                    <a:pt x="746150" y="1210742"/>
                  </a:lnTo>
                  <a:cubicBezTo>
                    <a:pt x="746150" y="1232687"/>
                    <a:pt x="724814" y="1243660"/>
                    <a:pt x="682142" y="1243660"/>
                  </a:cubicBezTo>
                  <a:cubicBezTo>
                    <a:pt x="639470" y="1243660"/>
                    <a:pt x="618134" y="1232687"/>
                    <a:pt x="618134" y="1210742"/>
                  </a:cubicBezTo>
                  <a:lnTo>
                    <a:pt x="618134" y="941908"/>
                  </a:lnTo>
                  <a:cubicBezTo>
                    <a:pt x="618134" y="920775"/>
                    <a:pt x="639267" y="910209"/>
                    <a:pt x="681532" y="910209"/>
                  </a:cubicBezTo>
                  <a:cubicBezTo>
                    <a:pt x="724611" y="910209"/>
                    <a:pt x="746150" y="920775"/>
                    <a:pt x="746150" y="941908"/>
                  </a:cubicBezTo>
                  <a:lnTo>
                    <a:pt x="746150" y="954100"/>
                  </a:lnTo>
                  <a:cubicBezTo>
                    <a:pt x="757529" y="919556"/>
                    <a:pt x="782523" y="902284"/>
                    <a:pt x="821131" y="902284"/>
                  </a:cubicBezTo>
                  <a:close/>
                  <a:moveTo>
                    <a:pt x="2676143" y="843762"/>
                  </a:moveTo>
                  <a:cubicBezTo>
                    <a:pt x="2690774" y="848233"/>
                    <a:pt x="2705811" y="860221"/>
                    <a:pt x="2721254" y="879729"/>
                  </a:cubicBezTo>
                  <a:cubicBezTo>
                    <a:pt x="2735072" y="896391"/>
                    <a:pt x="2742184" y="913257"/>
                    <a:pt x="2742590" y="930325"/>
                  </a:cubicBezTo>
                  <a:cubicBezTo>
                    <a:pt x="2742996" y="950239"/>
                    <a:pt x="2735072" y="966901"/>
                    <a:pt x="2718816" y="980313"/>
                  </a:cubicBezTo>
                  <a:cubicBezTo>
                    <a:pt x="2704998" y="990879"/>
                    <a:pt x="2688742" y="992301"/>
                    <a:pt x="2670048" y="984580"/>
                  </a:cubicBezTo>
                  <a:lnTo>
                    <a:pt x="2670048" y="1150391"/>
                  </a:lnTo>
                  <a:cubicBezTo>
                    <a:pt x="2670048" y="1160551"/>
                    <a:pt x="2678379" y="1164615"/>
                    <a:pt x="2695041" y="1162583"/>
                  </a:cubicBezTo>
                  <a:cubicBezTo>
                    <a:pt x="2700324" y="1175994"/>
                    <a:pt x="2701543" y="1189406"/>
                    <a:pt x="2698699" y="1202817"/>
                  </a:cubicBezTo>
                  <a:cubicBezTo>
                    <a:pt x="2693415" y="1230046"/>
                    <a:pt x="2670048" y="1243660"/>
                    <a:pt x="2628595" y="1243660"/>
                  </a:cubicBezTo>
                  <a:cubicBezTo>
                    <a:pt x="2594457" y="1243660"/>
                    <a:pt x="2570480" y="1233906"/>
                    <a:pt x="2556662" y="1214399"/>
                  </a:cubicBezTo>
                  <a:cubicBezTo>
                    <a:pt x="2542438" y="1233906"/>
                    <a:pt x="2516022" y="1243660"/>
                    <a:pt x="2477414" y="1243660"/>
                  </a:cubicBezTo>
                  <a:cubicBezTo>
                    <a:pt x="2442464" y="1243660"/>
                    <a:pt x="2415844" y="1234313"/>
                    <a:pt x="2397556" y="1215618"/>
                  </a:cubicBezTo>
                  <a:cubicBezTo>
                    <a:pt x="2380488" y="1198550"/>
                    <a:pt x="2371953" y="1175385"/>
                    <a:pt x="2371953" y="1146124"/>
                  </a:cubicBezTo>
                  <a:lnTo>
                    <a:pt x="2371953" y="941908"/>
                  </a:lnTo>
                  <a:cubicBezTo>
                    <a:pt x="2371953" y="920775"/>
                    <a:pt x="2393086" y="910209"/>
                    <a:pt x="2435352" y="910209"/>
                  </a:cubicBezTo>
                  <a:cubicBezTo>
                    <a:pt x="2478430" y="910209"/>
                    <a:pt x="2499969" y="920775"/>
                    <a:pt x="2499969" y="941908"/>
                  </a:cubicBezTo>
                  <a:lnTo>
                    <a:pt x="2499969" y="1130884"/>
                  </a:lnTo>
                  <a:cubicBezTo>
                    <a:pt x="2499969" y="1149985"/>
                    <a:pt x="2508503" y="1159535"/>
                    <a:pt x="2525572" y="1159535"/>
                  </a:cubicBezTo>
                  <a:cubicBezTo>
                    <a:pt x="2531668" y="1159535"/>
                    <a:pt x="2537155" y="1158926"/>
                    <a:pt x="2542032" y="1157706"/>
                  </a:cubicBezTo>
                  <a:lnTo>
                    <a:pt x="2542032" y="941908"/>
                  </a:lnTo>
                  <a:cubicBezTo>
                    <a:pt x="2542032" y="920775"/>
                    <a:pt x="2563164" y="910209"/>
                    <a:pt x="2605430" y="910209"/>
                  </a:cubicBezTo>
                  <a:cubicBezTo>
                    <a:pt x="2637535" y="910209"/>
                    <a:pt x="2657449" y="915898"/>
                    <a:pt x="2665171" y="927278"/>
                  </a:cubicBezTo>
                  <a:cubicBezTo>
                    <a:pt x="2675331" y="931342"/>
                    <a:pt x="2682036" y="932154"/>
                    <a:pt x="2685288" y="929716"/>
                  </a:cubicBezTo>
                  <a:cubicBezTo>
                    <a:pt x="2693822" y="922807"/>
                    <a:pt x="2694025" y="915289"/>
                    <a:pt x="2685897" y="907161"/>
                  </a:cubicBezTo>
                  <a:lnTo>
                    <a:pt x="2673705" y="896798"/>
                  </a:lnTo>
                  <a:cubicBezTo>
                    <a:pt x="2667609" y="891921"/>
                    <a:pt x="2663748" y="888263"/>
                    <a:pt x="2662123" y="885825"/>
                  </a:cubicBezTo>
                  <a:cubicBezTo>
                    <a:pt x="2653995" y="876884"/>
                    <a:pt x="2653995" y="867130"/>
                    <a:pt x="2662123" y="856564"/>
                  </a:cubicBezTo>
                  <a:cubicBezTo>
                    <a:pt x="2666593" y="850874"/>
                    <a:pt x="2671267" y="846607"/>
                    <a:pt x="2676143" y="843762"/>
                  </a:cubicBezTo>
                  <a:close/>
                  <a:moveTo>
                    <a:pt x="1885187" y="841933"/>
                  </a:moveTo>
                  <a:cubicBezTo>
                    <a:pt x="1921763" y="841933"/>
                    <a:pt x="1940052" y="853719"/>
                    <a:pt x="1940052" y="877290"/>
                  </a:cubicBezTo>
                  <a:lnTo>
                    <a:pt x="1940052" y="910209"/>
                  </a:lnTo>
                  <a:lnTo>
                    <a:pt x="1986991" y="910209"/>
                  </a:lnTo>
                  <a:cubicBezTo>
                    <a:pt x="2004872" y="910209"/>
                    <a:pt x="2013813" y="927481"/>
                    <a:pt x="2013813" y="962025"/>
                  </a:cubicBezTo>
                  <a:cubicBezTo>
                    <a:pt x="2013813" y="978687"/>
                    <a:pt x="2009139" y="993521"/>
                    <a:pt x="1999792" y="1006525"/>
                  </a:cubicBezTo>
                  <a:lnTo>
                    <a:pt x="1940052" y="1006525"/>
                  </a:lnTo>
                  <a:lnTo>
                    <a:pt x="1940052" y="1130884"/>
                  </a:lnTo>
                  <a:cubicBezTo>
                    <a:pt x="1940052" y="1144295"/>
                    <a:pt x="1949805" y="1151001"/>
                    <a:pt x="1969312" y="1151001"/>
                  </a:cubicBezTo>
                  <a:cubicBezTo>
                    <a:pt x="1979066" y="1151001"/>
                    <a:pt x="1988820" y="1149782"/>
                    <a:pt x="1998573" y="1147343"/>
                  </a:cubicBezTo>
                  <a:cubicBezTo>
                    <a:pt x="2006701" y="1156284"/>
                    <a:pt x="2010765" y="1169492"/>
                    <a:pt x="2010765" y="1186967"/>
                  </a:cubicBezTo>
                  <a:cubicBezTo>
                    <a:pt x="2010765" y="1208506"/>
                    <a:pt x="2004263" y="1223950"/>
                    <a:pt x="1991258" y="1233297"/>
                  </a:cubicBezTo>
                  <a:cubicBezTo>
                    <a:pt x="1977847" y="1243050"/>
                    <a:pt x="1956104" y="1247927"/>
                    <a:pt x="1926031" y="1247927"/>
                  </a:cubicBezTo>
                  <a:cubicBezTo>
                    <a:pt x="1889861" y="1247927"/>
                    <a:pt x="1862023" y="1237158"/>
                    <a:pt x="1842515" y="1215618"/>
                  </a:cubicBezTo>
                  <a:cubicBezTo>
                    <a:pt x="1823821" y="1195298"/>
                    <a:pt x="1814474" y="1167257"/>
                    <a:pt x="1814474" y="1131494"/>
                  </a:cubicBezTo>
                  <a:lnTo>
                    <a:pt x="1814474" y="1006525"/>
                  </a:lnTo>
                  <a:cubicBezTo>
                    <a:pt x="1795373" y="1006525"/>
                    <a:pt x="1784603" y="993927"/>
                    <a:pt x="1782165" y="968730"/>
                  </a:cubicBezTo>
                  <a:cubicBezTo>
                    <a:pt x="1780946" y="955726"/>
                    <a:pt x="1781759" y="943127"/>
                    <a:pt x="1784603" y="930935"/>
                  </a:cubicBezTo>
                  <a:cubicBezTo>
                    <a:pt x="1805736" y="913054"/>
                    <a:pt x="1820773" y="888670"/>
                    <a:pt x="1829714" y="857783"/>
                  </a:cubicBezTo>
                  <a:cubicBezTo>
                    <a:pt x="1841093" y="847217"/>
                    <a:pt x="1859584" y="841933"/>
                    <a:pt x="1885187" y="841933"/>
                  </a:cubicBezTo>
                  <a:close/>
                  <a:moveTo>
                    <a:pt x="1523237" y="841933"/>
                  </a:moveTo>
                  <a:cubicBezTo>
                    <a:pt x="1559814" y="841933"/>
                    <a:pt x="1578102" y="853719"/>
                    <a:pt x="1578102" y="877290"/>
                  </a:cubicBezTo>
                  <a:lnTo>
                    <a:pt x="1578102" y="910209"/>
                  </a:lnTo>
                  <a:lnTo>
                    <a:pt x="1625041" y="910209"/>
                  </a:lnTo>
                  <a:cubicBezTo>
                    <a:pt x="1642922" y="910209"/>
                    <a:pt x="1651863" y="927481"/>
                    <a:pt x="1651863" y="962025"/>
                  </a:cubicBezTo>
                  <a:cubicBezTo>
                    <a:pt x="1651863" y="978687"/>
                    <a:pt x="1647190" y="993521"/>
                    <a:pt x="1637842" y="1006525"/>
                  </a:cubicBezTo>
                  <a:lnTo>
                    <a:pt x="1578102" y="1006525"/>
                  </a:lnTo>
                  <a:lnTo>
                    <a:pt x="1578102" y="1130884"/>
                  </a:lnTo>
                  <a:cubicBezTo>
                    <a:pt x="1578102" y="1144295"/>
                    <a:pt x="1587855" y="1151001"/>
                    <a:pt x="1607362" y="1151001"/>
                  </a:cubicBezTo>
                  <a:cubicBezTo>
                    <a:pt x="1617116" y="1151001"/>
                    <a:pt x="1626870" y="1149782"/>
                    <a:pt x="1636623" y="1147343"/>
                  </a:cubicBezTo>
                  <a:cubicBezTo>
                    <a:pt x="1644751" y="1156284"/>
                    <a:pt x="1648815" y="1169492"/>
                    <a:pt x="1648815" y="1186967"/>
                  </a:cubicBezTo>
                  <a:cubicBezTo>
                    <a:pt x="1648815" y="1208506"/>
                    <a:pt x="1642313" y="1223950"/>
                    <a:pt x="1629308" y="1233297"/>
                  </a:cubicBezTo>
                  <a:cubicBezTo>
                    <a:pt x="1615897" y="1243050"/>
                    <a:pt x="1594154" y="1247927"/>
                    <a:pt x="1564081" y="1247927"/>
                  </a:cubicBezTo>
                  <a:cubicBezTo>
                    <a:pt x="1527911" y="1247927"/>
                    <a:pt x="1500073" y="1237158"/>
                    <a:pt x="1480566" y="1215618"/>
                  </a:cubicBezTo>
                  <a:cubicBezTo>
                    <a:pt x="1461871" y="1195298"/>
                    <a:pt x="1452524" y="1167257"/>
                    <a:pt x="1452524" y="1131494"/>
                  </a:cubicBezTo>
                  <a:lnTo>
                    <a:pt x="1452524" y="1006525"/>
                  </a:lnTo>
                  <a:cubicBezTo>
                    <a:pt x="1433423" y="1006525"/>
                    <a:pt x="1422653" y="993927"/>
                    <a:pt x="1420215" y="968730"/>
                  </a:cubicBezTo>
                  <a:cubicBezTo>
                    <a:pt x="1418996" y="955726"/>
                    <a:pt x="1419809" y="943127"/>
                    <a:pt x="1422653" y="930935"/>
                  </a:cubicBezTo>
                  <a:cubicBezTo>
                    <a:pt x="1443786" y="913054"/>
                    <a:pt x="1458823" y="888670"/>
                    <a:pt x="1467764" y="857783"/>
                  </a:cubicBezTo>
                  <a:cubicBezTo>
                    <a:pt x="1479143" y="847217"/>
                    <a:pt x="1497634" y="841933"/>
                    <a:pt x="1523237" y="841933"/>
                  </a:cubicBezTo>
                  <a:close/>
                  <a:moveTo>
                    <a:pt x="4047515" y="801090"/>
                  </a:moveTo>
                  <a:cubicBezTo>
                    <a:pt x="4090593" y="801090"/>
                    <a:pt x="4112133" y="811657"/>
                    <a:pt x="4112133" y="832789"/>
                  </a:cubicBezTo>
                  <a:lnTo>
                    <a:pt x="4112133" y="944956"/>
                  </a:lnTo>
                  <a:cubicBezTo>
                    <a:pt x="4123105" y="916508"/>
                    <a:pt x="4147083" y="902284"/>
                    <a:pt x="4184066" y="902284"/>
                  </a:cubicBezTo>
                  <a:cubicBezTo>
                    <a:pt x="4249496" y="902284"/>
                    <a:pt x="4282211" y="943940"/>
                    <a:pt x="4282211" y="1027252"/>
                  </a:cubicBezTo>
                  <a:lnTo>
                    <a:pt x="4282211" y="1210742"/>
                  </a:lnTo>
                  <a:cubicBezTo>
                    <a:pt x="4282211" y="1232687"/>
                    <a:pt x="4260875" y="1243660"/>
                    <a:pt x="4218203" y="1243660"/>
                  </a:cubicBezTo>
                  <a:cubicBezTo>
                    <a:pt x="4175531" y="1243660"/>
                    <a:pt x="4154195" y="1232687"/>
                    <a:pt x="4154195" y="1210742"/>
                  </a:cubicBezTo>
                  <a:lnTo>
                    <a:pt x="4154195" y="1041882"/>
                  </a:lnTo>
                  <a:cubicBezTo>
                    <a:pt x="4154195" y="1028471"/>
                    <a:pt x="4152163" y="1019124"/>
                    <a:pt x="4148099" y="1013841"/>
                  </a:cubicBezTo>
                  <a:cubicBezTo>
                    <a:pt x="4143628" y="1008964"/>
                    <a:pt x="4135704" y="1006525"/>
                    <a:pt x="4124325" y="1006525"/>
                  </a:cubicBezTo>
                  <a:cubicBezTo>
                    <a:pt x="4121073" y="1006525"/>
                    <a:pt x="4117009" y="1007135"/>
                    <a:pt x="4112133" y="1008354"/>
                  </a:cubicBezTo>
                  <a:lnTo>
                    <a:pt x="4112133" y="1210742"/>
                  </a:lnTo>
                  <a:cubicBezTo>
                    <a:pt x="4112133" y="1232687"/>
                    <a:pt x="4090796" y="1243660"/>
                    <a:pt x="4048125" y="1243660"/>
                  </a:cubicBezTo>
                  <a:cubicBezTo>
                    <a:pt x="4005452" y="1243660"/>
                    <a:pt x="3984117" y="1232687"/>
                    <a:pt x="3984117" y="1210742"/>
                  </a:cubicBezTo>
                  <a:lnTo>
                    <a:pt x="3984117" y="832789"/>
                  </a:lnTo>
                  <a:cubicBezTo>
                    <a:pt x="3984117" y="811657"/>
                    <a:pt x="4005249" y="801090"/>
                    <a:pt x="4047515" y="801090"/>
                  </a:cubicBezTo>
                  <a:close/>
                  <a:moveTo>
                    <a:pt x="3089986" y="801090"/>
                  </a:moveTo>
                  <a:cubicBezTo>
                    <a:pt x="3125749" y="801090"/>
                    <a:pt x="3146678" y="808406"/>
                    <a:pt x="3152775" y="823036"/>
                  </a:cubicBezTo>
                  <a:cubicBezTo>
                    <a:pt x="3159277" y="823849"/>
                    <a:pt x="3165170" y="824661"/>
                    <a:pt x="3170453" y="825474"/>
                  </a:cubicBezTo>
                  <a:cubicBezTo>
                    <a:pt x="3175736" y="826287"/>
                    <a:pt x="3180613" y="827100"/>
                    <a:pt x="3185083" y="827913"/>
                  </a:cubicBezTo>
                  <a:cubicBezTo>
                    <a:pt x="3210686" y="834009"/>
                    <a:pt x="3223488" y="847420"/>
                    <a:pt x="3223488" y="868146"/>
                  </a:cubicBezTo>
                  <a:cubicBezTo>
                    <a:pt x="3223488" y="881558"/>
                    <a:pt x="3216173" y="891514"/>
                    <a:pt x="3201543" y="898017"/>
                  </a:cubicBezTo>
                  <a:cubicBezTo>
                    <a:pt x="3193415" y="898423"/>
                    <a:pt x="3185388" y="898728"/>
                    <a:pt x="3177463" y="898931"/>
                  </a:cubicBezTo>
                  <a:cubicBezTo>
                    <a:pt x="3169538" y="899134"/>
                    <a:pt x="3161918" y="899236"/>
                    <a:pt x="3154603" y="899236"/>
                  </a:cubicBezTo>
                  <a:lnTo>
                    <a:pt x="3154603" y="1150391"/>
                  </a:lnTo>
                  <a:cubicBezTo>
                    <a:pt x="3154603" y="1160551"/>
                    <a:pt x="3162934" y="1164615"/>
                    <a:pt x="3179597" y="1162583"/>
                  </a:cubicBezTo>
                  <a:cubicBezTo>
                    <a:pt x="3184880" y="1175994"/>
                    <a:pt x="3186099" y="1189406"/>
                    <a:pt x="3183254" y="1202817"/>
                  </a:cubicBezTo>
                  <a:cubicBezTo>
                    <a:pt x="3177971" y="1230046"/>
                    <a:pt x="3154603" y="1243660"/>
                    <a:pt x="3113151" y="1243660"/>
                  </a:cubicBezTo>
                  <a:cubicBezTo>
                    <a:pt x="3081858" y="1243660"/>
                    <a:pt x="3058490" y="1234719"/>
                    <a:pt x="3043046" y="1216838"/>
                  </a:cubicBezTo>
                  <a:cubicBezTo>
                    <a:pt x="3032480" y="1234719"/>
                    <a:pt x="3010331" y="1243660"/>
                    <a:pt x="2976600" y="1243660"/>
                  </a:cubicBezTo>
                  <a:cubicBezTo>
                    <a:pt x="2890850" y="1243660"/>
                    <a:pt x="2847974" y="1189609"/>
                    <a:pt x="2847974" y="1081506"/>
                  </a:cubicBezTo>
                  <a:cubicBezTo>
                    <a:pt x="2847974" y="1022578"/>
                    <a:pt x="2862402" y="977468"/>
                    <a:pt x="2891256" y="946175"/>
                  </a:cubicBezTo>
                  <a:cubicBezTo>
                    <a:pt x="2918485" y="916914"/>
                    <a:pt x="2956686" y="902284"/>
                    <a:pt x="3005861" y="902284"/>
                  </a:cubicBezTo>
                  <a:cubicBezTo>
                    <a:pt x="3008706" y="902284"/>
                    <a:pt x="3015614" y="902893"/>
                    <a:pt x="3026587" y="904113"/>
                  </a:cubicBezTo>
                  <a:lnTo>
                    <a:pt x="3026587" y="896798"/>
                  </a:lnTo>
                  <a:cubicBezTo>
                    <a:pt x="3018866" y="895985"/>
                    <a:pt x="3011957" y="895070"/>
                    <a:pt x="3005861" y="894054"/>
                  </a:cubicBezTo>
                  <a:cubicBezTo>
                    <a:pt x="2999765" y="893038"/>
                    <a:pt x="2994278" y="891921"/>
                    <a:pt x="2989402" y="890702"/>
                  </a:cubicBezTo>
                  <a:cubicBezTo>
                    <a:pt x="2963798" y="884199"/>
                    <a:pt x="2950997" y="871194"/>
                    <a:pt x="2950997" y="851687"/>
                  </a:cubicBezTo>
                  <a:cubicBezTo>
                    <a:pt x="2950997" y="838276"/>
                    <a:pt x="2958312" y="828522"/>
                    <a:pt x="2972943" y="822426"/>
                  </a:cubicBezTo>
                  <a:cubicBezTo>
                    <a:pt x="2992856" y="822020"/>
                    <a:pt x="3011754" y="821410"/>
                    <a:pt x="3029635" y="820598"/>
                  </a:cubicBezTo>
                  <a:cubicBezTo>
                    <a:pt x="3036544" y="807593"/>
                    <a:pt x="3056661" y="801090"/>
                    <a:pt x="3089986" y="801090"/>
                  </a:cubicBezTo>
                  <a:close/>
                  <a:moveTo>
                    <a:pt x="2104415" y="801090"/>
                  </a:moveTo>
                  <a:cubicBezTo>
                    <a:pt x="2147493" y="801090"/>
                    <a:pt x="2169032" y="811657"/>
                    <a:pt x="2169032" y="832789"/>
                  </a:cubicBezTo>
                  <a:lnTo>
                    <a:pt x="2169032" y="944956"/>
                  </a:lnTo>
                  <a:cubicBezTo>
                    <a:pt x="2180005" y="916508"/>
                    <a:pt x="2203983" y="902284"/>
                    <a:pt x="2240965" y="902284"/>
                  </a:cubicBezTo>
                  <a:cubicBezTo>
                    <a:pt x="2306396" y="902284"/>
                    <a:pt x="2339111" y="943940"/>
                    <a:pt x="2339111" y="1027252"/>
                  </a:cubicBezTo>
                  <a:lnTo>
                    <a:pt x="2339111" y="1210742"/>
                  </a:lnTo>
                  <a:cubicBezTo>
                    <a:pt x="2339111" y="1232687"/>
                    <a:pt x="2317775" y="1243660"/>
                    <a:pt x="2275103" y="1243660"/>
                  </a:cubicBezTo>
                  <a:cubicBezTo>
                    <a:pt x="2232431" y="1243660"/>
                    <a:pt x="2211095" y="1232687"/>
                    <a:pt x="2211095" y="1210742"/>
                  </a:cubicBezTo>
                  <a:lnTo>
                    <a:pt x="2211095" y="1041882"/>
                  </a:lnTo>
                  <a:cubicBezTo>
                    <a:pt x="2211095" y="1028471"/>
                    <a:pt x="2209063" y="1019124"/>
                    <a:pt x="2204999" y="1013841"/>
                  </a:cubicBezTo>
                  <a:cubicBezTo>
                    <a:pt x="2200528" y="1008964"/>
                    <a:pt x="2192604" y="1006525"/>
                    <a:pt x="2181224" y="1006525"/>
                  </a:cubicBezTo>
                  <a:cubicBezTo>
                    <a:pt x="2177973" y="1006525"/>
                    <a:pt x="2173909" y="1007135"/>
                    <a:pt x="2169032" y="1008354"/>
                  </a:cubicBezTo>
                  <a:lnTo>
                    <a:pt x="2169032" y="1210742"/>
                  </a:lnTo>
                  <a:cubicBezTo>
                    <a:pt x="2169032" y="1232687"/>
                    <a:pt x="2147696" y="1243660"/>
                    <a:pt x="2105024" y="1243660"/>
                  </a:cubicBezTo>
                  <a:cubicBezTo>
                    <a:pt x="2062352" y="1243660"/>
                    <a:pt x="2041016" y="1232687"/>
                    <a:pt x="2041016" y="1210742"/>
                  </a:cubicBezTo>
                  <a:lnTo>
                    <a:pt x="2041016" y="832789"/>
                  </a:lnTo>
                  <a:cubicBezTo>
                    <a:pt x="2041016" y="811657"/>
                    <a:pt x="2062149" y="801090"/>
                    <a:pt x="2104415" y="801090"/>
                  </a:cubicBezTo>
                  <a:close/>
                  <a:moveTo>
                    <a:pt x="4457090" y="772439"/>
                  </a:moveTo>
                  <a:cubicBezTo>
                    <a:pt x="4498543" y="772439"/>
                    <a:pt x="4539183" y="793775"/>
                    <a:pt x="4579010" y="836447"/>
                  </a:cubicBezTo>
                  <a:cubicBezTo>
                    <a:pt x="4579010" y="848233"/>
                    <a:pt x="4573930" y="859205"/>
                    <a:pt x="4563770" y="869366"/>
                  </a:cubicBezTo>
                  <a:cubicBezTo>
                    <a:pt x="4551984" y="881151"/>
                    <a:pt x="4537557" y="887044"/>
                    <a:pt x="4520488" y="887044"/>
                  </a:cubicBezTo>
                  <a:cubicBezTo>
                    <a:pt x="4484319" y="887044"/>
                    <a:pt x="4457293" y="871398"/>
                    <a:pt x="4439412" y="840105"/>
                  </a:cubicBezTo>
                  <a:lnTo>
                    <a:pt x="4386376" y="887044"/>
                  </a:lnTo>
                  <a:cubicBezTo>
                    <a:pt x="4352239" y="887044"/>
                    <a:pt x="4335170" y="874852"/>
                    <a:pt x="4335170" y="850468"/>
                  </a:cubicBezTo>
                  <a:cubicBezTo>
                    <a:pt x="4335170" y="834618"/>
                    <a:pt x="4348175" y="817956"/>
                    <a:pt x="4374184" y="800481"/>
                  </a:cubicBezTo>
                  <a:cubicBezTo>
                    <a:pt x="4401413" y="781786"/>
                    <a:pt x="4429049" y="772439"/>
                    <a:pt x="4457090" y="772439"/>
                  </a:cubicBezTo>
                  <a:close/>
                  <a:moveTo>
                    <a:pt x="3344265" y="772439"/>
                  </a:moveTo>
                  <a:cubicBezTo>
                    <a:pt x="3385718" y="772439"/>
                    <a:pt x="3426358" y="793775"/>
                    <a:pt x="3466185" y="836447"/>
                  </a:cubicBezTo>
                  <a:cubicBezTo>
                    <a:pt x="3466185" y="848233"/>
                    <a:pt x="3461105" y="859205"/>
                    <a:pt x="3450945" y="869366"/>
                  </a:cubicBezTo>
                  <a:cubicBezTo>
                    <a:pt x="3439159" y="881151"/>
                    <a:pt x="3424732" y="887044"/>
                    <a:pt x="3407663" y="887044"/>
                  </a:cubicBezTo>
                  <a:cubicBezTo>
                    <a:pt x="3371494" y="887044"/>
                    <a:pt x="3344468" y="871398"/>
                    <a:pt x="3326587" y="840105"/>
                  </a:cubicBezTo>
                  <a:lnTo>
                    <a:pt x="3273552" y="887044"/>
                  </a:lnTo>
                  <a:cubicBezTo>
                    <a:pt x="3239414" y="887044"/>
                    <a:pt x="3222345" y="874852"/>
                    <a:pt x="3222345" y="850468"/>
                  </a:cubicBezTo>
                  <a:cubicBezTo>
                    <a:pt x="3222345" y="834618"/>
                    <a:pt x="3235350" y="817956"/>
                    <a:pt x="3261360" y="800481"/>
                  </a:cubicBezTo>
                  <a:cubicBezTo>
                    <a:pt x="3288588" y="781786"/>
                    <a:pt x="3316224" y="772439"/>
                    <a:pt x="3344265" y="772439"/>
                  </a:cubicBezTo>
                  <a:close/>
                  <a:moveTo>
                    <a:pt x="1266215" y="772439"/>
                  </a:moveTo>
                  <a:cubicBezTo>
                    <a:pt x="1307668" y="772439"/>
                    <a:pt x="1348308" y="793775"/>
                    <a:pt x="1388135" y="836447"/>
                  </a:cubicBezTo>
                  <a:cubicBezTo>
                    <a:pt x="1388135" y="848233"/>
                    <a:pt x="1383055" y="859205"/>
                    <a:pt x="1372895" y="869366"/>
                  </a:cubicBezTo>
                  <a:cubicBezTo>
                    <a:pt x="1361109" y="881151"/>
                    <a:pt x="1346682" y="887044"/>
                    <a:pt x="1329613" y="887044"/>
                  </a:cubicBezTo>
                  <a:cubicBezTo>
                    <a:pt x="1293444" y="887044"/>
                    <a:pt x="1266418" y="871398"/>
                    <a:pt x="1248537" y="840105"/>
                  </a:cubicBezTo>
                  <a:lnTo>
                    <a:pt x="1195501" y="887044"/>
                  </a:lnTo>
                  <a:cubicBezTo>
                    <a:pt x="1161364" y="887044"/>
                    <a:pt x="1144295" y="874852"/>
                    <a:pt x="1144295" y="850468"/>
                  </a:cubicBezTo>
                  <a:cubicBezTo>
                    <a:pt x="1144295" y="834618"/>
                    <a:pt x="1157300" y="817956"/>
                    <a:pt x="1183310" y="800481"/>
                  </a:cubicBezTo>
                  <a:cubicBezTo>
                    <a:pt x="1210538" y="781786"/>
                    <a:pt x="1238173" y="772439"/>
                    <a:pt x="1266215" y="772439"/>
                  </a:cubicBezTo>
                  <a:close/>
                  <a:moveTo>
                    <a:pt x="3350971" y="623697"/>
                  </a:moveTo>
                  <a:cubicBezTo>
                    <a:pt x="3370884" y="623697"/>
                    <a:pt x="3386327" y="629793"/>
                    <a:pt x="3397300" y="641985"/>
                  </a:cubicBezTo>
                  <a:cubicBezTo>
                    <a:pt x="3407460" y="652551"/>
                    <a:pt x="3412540" y="666775"/>
                    <a:pt x="3412540" y="684657"/>
                  </a:cubicBezTo>
                  <a:cubicBezTo>
                    <a:pt x="3412540" y="701725"/>
                    <a:pt x="3405632" y="716559"/>
                    <a:pt x="3391814" y="729158"/>
                  </a:cubicBezTo>
                  <a:cubicBezTo>
                    <a:pt x="3377184" y="742569"/>
                    <a:pt x="3359099" y="749274"/>
                    <a:pt x="3337560" y="749274"/>
                  </a:cubicBezTo>
                  <a:cubicBezTo>
                    <a:pt x="3332276" y="749274"/>
                    <a:pt x="3328822" y="747852"/>
                    <a:pt x="3327196" y="745007"/>
                  </a:cubicBezTo>
                  <a:cubicBezTo>
                    <a:pt x="3325164" y="741350"/>
                    <a:pt x="3324961" y="738098"/>
                    <a:pt x="3326587" y="735254"/>
                  </a:cubicBezTo>
                  <a:cubicBezTo>
                    <a:pt x="3346500" y="723874"/>
                    <a:pt x="3356457" y="709853"/>
                    <a:pt x="3356457" y="693191"/>
                  </a:cubicBezTo>
                  <a:cubicBezTo>
                    <a:pt x="3356457" y="672871"/>
                    <a:pt x="3341217" y="667182"/>
                    <a:pt x="3310737" y="676122"/>
                  </a:cubicBezTo>
                  <a:cubicBezTo>
                    <a:pt x="3305047" y="671652"/>
                    <a:pt x="3302203" y="664946"/>
                    <a:pt x="3302203" y="656006"/>
                  </a:cubicBezTo>
                  <a:cubicBezTo>
                    <a:pt x="3302203" y="634466"/>
                    <a:pt x="3318459" y="623697"/>
                    <a:pt x="3350971" y="623697"/>
                  </a:cubicBezTo>
                  <a:close/>
                  <a:moveTo>
                    <a:pt x="4972049" y="393801"/>
                  </a:moveTo>
                  <a:cubicBezTo>
                    <a:pt x="4948478" y="396240"/>
                    <a:pt x="4933848" y="398475"/>
                    <a:pt x="4928158" y="400507"/>
                  </a:cubicBezTo>
                  <a:cubicBezTo>
                    <a:pt x="4925720" y="404977"/>
                    <a:pt x="4924501" y="411277"/>
                    <a:pt x="4924501" y="419405"/>
                  </a:cubicBezTo>
                  <a:cubicBezTo>
                    <a:pt x="4924501" y="434441"/>
                    <a:pt x="4932629" y="441960"/>
                    <a:pt x="4948885" y="441960"/>
                  </a:cubicBezTo>
                  <a:cubicBezTo>
                    <a:pt x="4957013" y="441960"/>
                    <a:pt x="4964328" y="439115"/>
                    <a:pt x="4970830" y="433425"/>
                  </a:cubicBezTo>
                  <a:lnTo>
                    <a:pt x="4970830" y="429158"/>
                  </a:lnTo>
                  <a:cubicBezTo>
                    <a:pt x="4970830" y="425094"/>
                    <a:pt x="4970932" y="420116"/>
                    <a:pt x="4971135" y="414223"/>
                  </a:cubicBezTo>
                  <a:cubicBezTo>
                    <a:pt x="4971338" y="408330"/>
                    <a:pt x="4971643" y="401523"/>
                    <a:pt x="4972049" y="393801"/>
                  </a:cubicBezTo>
                  <a:close/>
                  <a:moveTo>
                    <a:pt x="1943099" y="393801"/>
                  </a:moveTo>
                  <a:cubicBezTo>
                    <a:pt x="1919528" y="396240"/>
                    <a:pt x="1904898" y="398475"/>
                    <a:pt x="1899208" y="400507"/>
                  </a:cubicBezTo>
                  <a:cubicBezTo>
                    <a:pt x="1896770" y="404977"/>
                    <a:pt x="1895551" y="411277"/>
                    <a:pt x="1895551" y="419405"/>
                  </a:cubicBezTo>
                  <a:cubicBezTo>
                    <a:pt x="1895551" y="434441"/>
                    <a:pt x="1903679" y="441960"/>
                    <a:pt x="1919935" y="441960"/>
                  </a:cubicBezTo>
                  <a:cubicBezTo>
                    <a:pt x="1928063" y="441960"/>
                    <a:pt x="1935378" y="439115"/>
                    <a:pt x="1941880" y="433425"/>
                  </a:cubicBezTo>
                  <a:lnTo>
                    <a:pt x="1941880" y="429158"/>
                  </a:lnTo>
                  <a:cubicBezTo>
                    <a:pt x="1941880" y="425094"/>
                    <a:pt x="1941982" y="420116"/>
                    <a:pt x="1942185" y="414223"/>
                  </a:cubicBezTo>
                  <a:cubicBezTo>
                    <a:pt x="1942388" y="408330"/>
                    <a:pt x="1942693" y="401523"/>
                    <a:pt x="1943099" y="393801"/>
                  </a:cubicBezTo>
                  <a:close/>
                  <a:moveTo>
                    <a:pt x="695325" y="393801"/>
                  </a:moveTo>
                  <a:cubicBezTo>
                    <a:pt x="671753" y="396240"/>
                    <a:pt x="657123" y="398475"/>
                    <a:pt x="651433" y="400507"/>
                  </a:cubicBezTo>
                  <a:cubicBezTo>
                    <a:pt x="648995" y="404977"/>
                    <a:pt x="647776" y="411277"/>
                    <a:pt x="647776" y="419405"/>
                  </a:cubicBezTo>
                  <a:cubicBezTo>
                    <a:pt x="647776" y="434441"/>
                    <a:pt x="655904" y="441960"/>
                    <a:pt x="672160" y="441960"/>
                  </a:cubicBezTo>
                  <a:cubicBezTo>
                    <a:pt x="680288" y="441960"/>
                    <a:pt x="687603" y="439115"/>
                    <a:pt x="694105" y="433425"/>
                  </a:cubicBezTo>
                  <a:lnTo>
                    <a:pt x="694105" y="429158"/>
                  </a:lnTo>
                  <a:cubicBezTo>
                    <a:pt x="694105" y="425094"/>
                    <a:pt x="694207" y="420116"/>
                    <a:pt x="694410" y="414223"/>
                  </a:cubicBezTo>
                  <a:cubicBezTo>
                    <a:pt x="694613" y="408330"/>
                    <a:pt x="694918" y="401523"/>
                    <a:pt x="695325" y="393801"/>
                  </a:cubicBezTo>
                  <a:close/>
                  <a:moveTo>
                    <a:pt x="2564053" y="266395"/>
                  </a:moveTo>
                  <a:cubicBezTo>
                    <a:pt x="2542514" y="266395"/>
                    <a:pt x="2531744" y="291795"/>
                    <a:pt x="2531744" y="342595"/>
                  </a:cubicBezTo>
                  <a:cubicBezTo>
                    <a:pt x="2531744" y="374294"/>
                    <a:pt x="2534589" y="396240"/>
                    <a:pt x="2540279" y="408432"/>
                  </a:cubicBezTo>
                  <a:cubicBezTo>
                    <a:pt x="2545156" y="418592"/>
                    <a:pt x="2553487" y="423672"/>
                    <a:pt x="2565273" y="423672"/>
                  </a:cubicBezTo>
                  <a:cubicBezTo>
                    <a:pt x="2585999" y="423672"/>
                    <a:pt x="2596362" y="396443"/>
                    <a:pt x="2596362" y="341985"/>
                  </a:cubicBezTo>
                  <a:cubicBezTo>
                    <a:pt x="2596362" y="291592"/>
                    <a:pt x="2585592" y="266395"/>
                    <a:pt x="2564053" y="266395"/>
                  </a:cubicBezTo>
                  <a:close/>
                  <a:moveTo>
                    <a:pt x="4254703" y="265785"/>
                  </a:moveTo>
                  <a:cubicBezTo>
                    <a:pt x="4217720" y="267411"/>
                    <a:pt x="4199229" y="290169"/>
                    <a:pt x="4199229" y="334060"/>
                  </a:cubicBezTo>
                  <a:cubicBezTo>
                    <a:pt x="4199229" y="371856"/>
                    <a:pt x="4212031" y="390753"/>
                    <a:pt x="4237634" y="390753"/>
                  </a:cubicBezTo>
                  <a:cubicBezTo>
                    <a:pt x="4240072" y="390753"/>
                    <a:pt x="4242714" y="390652"/>
                    <a:pt x="4245559" y="390448"/>
                  </a:cubicBezTo>
                  <a:cubicBezTo>
                    <a:pt x="4248403" y="390245"/>
                    <a:pt x="4251452" y="389941"/>
                    <a:pt x="4254703" y="389534"/>
                  </a:cubicBezTo>
                  <a:close/>
                  <a:moveTo>
                    <a:pt x="3226612" y="256032"/>
                  </a:moveTo>
                  <a:cubicBezTo>
                    <a:pt x="3190443" y="254000"/>
                    <a:pt x="3172358" y="284073"/>
                    <a:pt x="3172358" y="346253"/>
                  </a:cubicBezTo>
                  <a:cubicBezTo>
                    <a:pt x="3172358" y="379577"/>
                    <a:pt x="3176625" y="402539"/>
                    <a:pt x="3185160" y="415137"/>
                  </a:cubicBezTo>
                  <a:cubicBezTo>
                    <a:pt x="3191255" y="424485"/>
                    <a:pt x="3200603" y="429158"/>
                    <a:pt x="3213201" y="429158"/>
                  </a:cubicBezTo>
                  <a:cubicBezTo>
                    <a:pt x="3215233" y="429158"/>
                    <a:pt x="3217367" y="429056"/>
                    <a:pt x="3219602" y="428853"/>
                  </a:cubicBezTo>
                  <a:cubicBezTo>
                    <a:pt x="3221837" y="428650"/>
                    <a:pt x="3224174" y="428345"/>
                    <a:pt x="3226612" y="427939"/>
                  </a:cubicBezTo>
                  <a:close/>
                  <a:moveTo>
                    <a:pt x="3473577" y="176784"/>
                  </a:moveTo>
                  <a:cubicBezTo>
                    <a:pt x="3516655" y="176784"/>
                    <a:pt x="3538194" y="187350"/>
                    <a:pt x="3538194" y="208483"/>
                  </a:cubicBezTo>
                  <a:lnTo>
                    <a:pt x="3538194" y="397459"/>
                  </a:lnTo>
                  <a:cubicBezTo>
                    <a:pt x="3538194" y="416560"/>
                    <a:pt x="3546728" y="426110"/>
                    <a:pt x="3563797" y="426110"/>
                  </a:cubicBezTo>
                  <a:cubicBezTo>
                    <a:pt x="3569893" y="426110"/>
                    <a:pt x="3575380" y="425500"/>
                    <a:pt x="3580257" y="424281"/>
                  </a:cubicBezTo>
                  <a:lnTo>
                    <a:pt x="3580257" y="208483"/>
                  </a:lnTo>
                  <a:cubicBezTo>
                    <a:pt x="3580257" y="187350"/>
                    <a:pt x="3601389" y="176784"/>
                    <a:pt x="3643655" y="176784"/>
                  </a:cubicBezTo>
                  <a:cubicBezTo>
                    <a:pt x="3686733" y="176784"/>
                    <a:pt x="3708272" y="187350"/>
                    <a:pt x="3708272" y="208483"/>
                  </a:cubicBezTo>
                  <a:lnTo>
                    <a:pt x="3708272" y="416966"/>
                  </a:lnTo>
                  <a:cubicBezTo>
                    <a:pt x="3708272" y="427126"/>
                    <a:pt x="3716604" y="431190"/>
                    <a:pt x="3733266" y="429158"/>
                  </a:cubicBezTo>
                  <a:cubicBezTo>
                    <a:pt x="3738549" y="442569"/>
                    <a:pt x="3739768" y="455981"/>
                    <a:pt x="3736924" y="469392"/>
                  </a:cubicBezTo>
                  <a:cubicBezTo>
                    <a:pt x="3731641" y="496620"/>
                    <a:pt x="3708272" y="510235"/>
                    <a:pt x="3666820" y="510235"/>
                  </a:cubicBezTo>
                  <a:cubicBezTo>
                    <a:pt x="3632682" y="510235"/>
                    <a:pt x="3608704" y="500481"/>
                    <a:pt x="3594887" y="480974"/>
                  </a:cubicBezTo>
                  <a:cubicBezTo>
                    <a:pt x="3580663" y="500481"/>
                    <a:pt x="3554247" y="510235"/>
                    <a:pt x="3515639" y="510235"/>
                  </a:cubicBezTo>
                  <a:cubicBezTo>
                    <a:pt x="3480688" y="510235"/>
                    <a:pt x="3454069" y="500888"/>
                    <a:pt x="3435781" y="482193"/>
                  </a:cubicBezTo>
                  <a:cubicBezTo>
                    <a:pt x="3418712" y="465125"/>
                    <a:pt x="3410178" y="441960"/>
                    <a:pt x="3410178" y="412699"/>
                  </a:cubicBezTo>
                  <a:lnTo>
                    <a:pt x="3410178" y="208483"/>
                  </a:lnTo>
                  <a:cubicBezTo>
                    <a:pt x="3410178" y="187350"/>
                    <a:pt x="3431311" y="176784"/>
                    <a:pt x="3473577" y="176784"/>
                  </a:cubicBezTo>
                  <a:close/>
                  <a:moveTo>
                    <a:pt x="2820619" y="176784"/>
                  </a:moveTo>
                  <a:cubicBezTo>
                    <a:pt x="2863697" y="176784"/>
                    <a:pt x="2885236" y="187350"/>
                    <a:pt x="2885236" y="208483"/>
                  </a:cubicBezTo>
                  <a:lnTo>
                    <a:pt x="2885236" y="477316"/>
                  </a:lnTo>
                  <a:cubicBezTo>
                    <a:pt x="2885236" y="499262"/>
                    <a:pt x="2863900" y="510235"/>
                    <a:pt x="2821228" y="510235"/>
                  </a:cubicBezTo>
                  <a:cubicBezTo>
                    <a:pt x="2778556" y="510235"/>
                    <a:pt x="2757220" y="499262"/>
                    <a:pt x="2757220" y="477316"/>
                  </a:cubicBezTo>
                  <a:lnTo>
                    <a:pt x="2757220" y="208483"/>
                  </a:lnTo>
                  <a:cubicBezTo>
                    <a:pt x="2757220" y="187350"/>
                    <a:pt x="2778353" y="176784"/>
                    <a:pt x="2820619" y="176784"/>
                  </a:cubicBezTo>
                  <a:close/>
                  <a:moveTo>
                    <a:pt x="1728596" y="173126"/>
                  </a:moveTo>
                  <a:cubicBezTo>
                    <a:pt x="1747697" y="173126"/>
                    <a:pt x="1761921" y="177190"/>
                    <a:pt x="1771268" y="185318"/>
                  </a:cubicBezTo>
                  <a:cubicBezTo>
                    <a:pt x="1775333" y="195885"/>
                    <a:pt x="1777365" y="209499"/>
                    <a:pt x="1777365" y="226161"/>
                  </a:cubicBezTo>
                  <a:cubicBezTo>
                    <a:pt x="1777365" y="276961"/>
                    <a:pt x="1756435" y="302361"/>
                    <a:pt x="1714576" y="302361"/>
                  </a:cubicBezTo>
                  <a:cubicBezTo>
                    <a:pt x="1697507" y="302361"/>
                    <a:pt x="1682673" y="298500"/>
                    <a:pt x="1670075" y="290779"/>
                  </a:cubicBezTo>
                  <a:lnTo>
                    <a:pt x="1670075" y="477316"/>
                  </a:lnTo>
                  <a:cubicBezTo>
                    <a:pt x="1670075" y="499262"/>
                    <a:pt x="1648739" y="510235"/>
                    <a:pt x="1606067" y="510235"/>
                  </a:cubicBezTo>
                  <a:cubicBezTo>
                    <a:pt x="1563395" y="510235"/>
                    <a:pt x="1542059" y="499262"/>
                    <a:pt x="1542059" y="477316"/>
                  </a:cubicBezTo>
                  <a:lnTo>
                    <a:pt x="1542059" y="208483"/>
                  </a:lnTo>
                  <a:cubicBezTo>
                    <a:pt x="1542059" y="187350"/>
                    <a:pt x="1563192" y="176784"/>
                    <a:pt x="1605457" y="176784"/>
                  </a:cubicBezTo>
                  <a:cubicBezTo>
                    <a:pt x="1648536" y="176784"/>
                    <a:pt x="1670075" y="187350"/>
                    <a:pt x="1670075" y="208483"/>
                  </a:cubicBezTo>
                  <a:lnTo>
                    <a:pt x="1670075" y="210921"/>
                  </a:lnTo>
                  <a:cubicBezTo>
                    <a:pt x="1680641" y="185724"/>
                    <a:pt x="1700148" y="173126"/>
                    <a:pt x="1728596" y="173126"/>
                  </a:cubicBezTo>
                  <a:close/>
                  <a:moveTo>
                    <a:pt x="5294909" y="168859"/>
                  </a:moveTo>
                  <a:cubicBezTo>
                    <a:pt x="5342051" y="168859"/>
                    <a:pt x="5372531" y="174549"/>
                    <a:pt x="5386349" y="185928"/>
                  </a:cubicBezTo>
                  <a:cubicBezTo>
                    <a:pt x="5388381" y="194056"/>
                    <a:pt x="5389804" y="201981"/>
                    <a:pt x="5390616" y="209702"/>
                  </a:cubicBezTo>
                  <a:cubicBezTo>
                    <a:pt x="5391429" y="217424"/>
                    <a:pt x="5391429" y="225349"/>
                    <a:pt x="5390616" y="233477"/>
                  </a:cubicBezTo>
                  <a:cubicBezTo>
                    <a:pt x="5388178" y="265176"/>
                    <a:pt x="5372938" y="281025"/>
                    <a:pt x="5344896" y="281025"/>
                  </a:cubicBezTo>
                  <a:cubicBezTo>
                    <a:pt x="5340426" y="281025"/>
                    <a:pt x="5335650" y="280721"/>
                    <a:pt x="5330571" y="280111"/>
                  </a:cubicBezTo>
                  <a:cubicBezTo>
                    <a:pt x="5325491" y="279501"/>
                    <a:pt x="5320105" y="278790"/>
                    <a:pt x="5314416" y="277977"/>
                  </a:cubicBezTo>
                  <a:cubicBezTo>
                    <a:pt x="5308727" y="277165"/>
                    <a:pt x="5303951" y="276555"/>
                    <a:pt x="5300090" y="276149"/>
                  </a:cubicBezTo>
                  <a:cubicBezTo>
                    <a:pt x="5296230" y="275742"/>
                    <a:pt x="5293080" y="275539"/>
                    <a:pt x="5290642" y="275539"/>
                  </a:cubicBezTo>
                  <a:cubicBezTo>
                    <a:pt x="5266665" y="275539"/>
                    <a:pt x="5254675" y="296672"/>
                    <a:pt x="5254675" y="338937"/>
                  </a:cubicBezTo>
                  <a:cubicBezTo>
                    <a:pt x="5254675" y="394614"/>
                    <a:pt x="5276418" y="422453"/>
                    <a:pt x="5319903" y="422453"/>
                  </a:cubicBezTo>
                  <a:cubicBezTo>
                    <a:pt x="5336159" y="422453"/>
                    <a:pt x="5352821" y="419201"/>
                    <a:pt x="5369890" y="412699"/>
                  </a:cubicBezTo>
                  <a:cubicBezTo>
                    <a:pt x="5384114" y="417169"/>
                    <a:pt x="5391226" y="430580"/>
                    <a:pt x="5391226" y="452932"/>
                  </a:cubicBezTo>
                  <a:cubicBezTo>
                    <a:pt x="5391226" y="493979"/>
                    <a:pt x="5357291" y="514502"/>
                    <a:pt x="5289422" y="514502"/>
                  </a:cubicBezTo>
                  <a:cubicBezTo>
                    <a:pt x="5239842" y="514502"/>
                    <a:pt x="5201437" y="499872"/>
                    <a:pt x="5174208" y="470611"/>
                  </a:cubicBezTo>
                  <a:cubicBezTo>
                    <a:pt x="5146573" y="441756"/>
                    <a:pt x="5132755" y="400913"/>
                    <a:pt x="5132755" y="348081"/>
                  </a:cubicBezTo>
                  <a:cubicBezTo>
                    <a:pt x="5132755" y="288341"/>
                    <a:pt x="5147996" y="242824"/>
                    <a:pt x="5178475" y="211531"/>
                  </a:cubicBezTo>
                  <a:cubicBezTo>
                    <a:pt x="5206517" y="183083"/>
                    <a:pt x="5245329" y="168859"/>
                    <a:pt x="5294909" y="168859"/>
                  </a:cubicBezTo>
                  <a:close/>
                  <a:moveTo>
                    <a:pt x="4958029" y="168859"/>
                  </a:moveTo>
                  <a:cubicBezTo>
                    <a:pt x="5007609" y="168859"/>
                    <a:pt x="5043169" y="177393"/>
                    <a:pt x="5064709" y="194462"/>
                  </a:cubicBezTo>
                  <a:cubicBezTo>
                    <a:pt x="5089093" y="213969"/>
                    <a:pt x="5101285" y="248107"/>
                    <a:pt x="5101285" y="296875"/>
                  </a:cubicBezTo>
                  <a:cubicBezTo>
                    <a:pt x="5101285" y="305816"/>
                    <a:pt x="5100980" y="315976"/>
                    <a:pt x="5100371" y="327355"/>
                  </a:cubicBezTo>
                  <a:cubicBezTo>
                    <a:pt x="5099761" y="338734"/>
                    <a:pt x="5098643" y="351332"/>
                    <a:pt x="5097017" y="365150"/>
                  </a:cubicBezTo>
                  <a:cubicBezTo>
                    <a:pt x="5095392" y="378968"/>
                    <a:pt x="5094275" y="390042"/>
                    <a:pt x="5093665" y="398373"/>
                  </a:cubicBezTo>
                  <a:cubicBezTo>
                    <a:pt x="5093055" y="406705"/>
                    <a:pt x="5092750" y="412496"/>
                    <a:pt x="5092750" y="415747"/>
                  </a:cubicBezTo>
                  <a:cubicBezTo>
                    <a:pt x="5092750" y="426720"/>
                    <a:pt x="5101082" y="431190"/>
                    <a:pt x="5117744" y="429158"/>
                  </a:cubicBezTo>
                  <a:cubicBezTo>
                    <a:pt x="5123027" y="442569"/>
                    <a:pt x="5124247" y="455981"/>
                    <a:pt x="5121401" y="469392"/>
                  </a:cubicBezTo>
                  <a:cubicBezTo>
                    <a:pt x="5116119" y="496620"/>
                    <a:pt x="5092750" y="510235"/>
                    <a:pt x="5051297" y="510235"/>
                  </a:cubicBezTo>
                  <a:cubicBezTo>
                    <a:pt x="5019598" y="510235"/>
                    <a:pt x="4997450" y="501701"/>
                    <a:pt x="4984851" y="484632"/>
                  </a:cubicBezTo>
                  <a:cubicBezTo>
                    <a:pt x="4964531" y="501701"/>
                    <a:pt x="4941366" y="510235"/>
                    <a:pt x="4915357" y="510235"/>
                  </a:cubicBezTo>
                  <a:cubicBezTo>
                    <a:pt x="4883658" y="510235"/>
                    <a:pt x="4859477" y="502107"/>
                    <a:pt x="4842814" y="485851"/>
                  </a:cubicBezTo>
                  <a:cubicBezTo>
                    <a:pt x="4827371" y="470408"/>
                    <a:pt x="4819649" y="450697"/>
                    <a:pt x="4819649" y="426720"/>
                  </a:cubicBezTo>
                  <a:cubicBezTo>
                    <a:pt x="4819649" y="397459"/>
                    <a:pt x="4830013" y="376123"/>
                    <a:pt x="4850739" y="362712"/>
                  </a:cubicBezTo>
                  <a:cubicBezTo>
                    <a:pt x="4875123" y="346862"/>
                    <a:pt x="4916576" y="338937"/>
                    <a:pt x="4975097" y="338937"/>
                  </a:cubicBezTo>
                  <a:lnTo>
                    <a:pt x="4975707" y="307848"/>
                  </a:lnTo>
                  <a:cubicBezTo>
                    <a:pt x="4975707" y="289560"/>
                    <a:pt x="4966157" y="280416"/>
                    <a:pt x="4947056" y="280416"/>
                  </a:cubicBezTo>
                  <a:cubicBezTo>
                    <a:pt x="4937302" y="280416"/>
                    <a:pt x="4924704" y="283667"/>
                    <a:pt x="4909261" y="290169"/>
                  </a:cubicBezTo>
                  <a:cubicBezTo>
                    <a:pt x="4893005" y="297078"/>
                    <a:pt x="4880203" y="300533"/>
                    <a:pt x="4870856" y="300533"/>
                  </a:cubicBezTo>
                  <a:cubicBezTo>
                    <a:pt x="4837531" y="300533"/>
                    <a:pt x="4820869" y="282245"/>
                    <a:pt x="4820869" y="245669"/>
                  </a:cubicBezTo>
                  <a:cubicBezTo>
                    <a:pt x="4820869" y="224942"/>
                    <a:pt x="4824526" y="208686"/>
                    <a:pt x="4831842" y="196900"/>
                  </a:cubicBezTo>
                  <a:cubicBezTo>
                    <a:pt x="4872075" y="178206"/>
                    <a:pt x="4914137" y="168859"/>
                    <a:pt x="4958029" y="168859"/>
                  </a:cubicBezTo>
                  <a:close/>
                  <a:moveTo>
                    <a:pt x="4704359" y="168859"/>
                  </a:moveTo>
                  <a:cubicBezTo>
                    <a:pt x="4751502" y="168859"/>
                    <a:pt x="4781982" y="174549"/>
                    <a:pt x="4795799" y="185928"/>
                  </a:cubicBezTo>
                  <a:cubicBezTo>
                    <a:pt x="4797831" y="194056"/>
                    <a:pt x="4799253" y="201981"/>
                    <a:pt x="4800066" y="209702"/>
                  </a:cubicBezTo>
                  <a:cubicBezTo>
                    <a:pt x="4800879" y="217424"/>
                    <a:pt x="4800879" y="225349"/>
                    <a:pt x="4800066" y="233477"/>
                  </a:cubicBezTo>
                  <a:cubicBezTo>
                    <a:pt x="4797628" y="265176"/>
                    <a:pt x="4782388" y="281025"/>
                    <a:pt x="4754346" y="281025"/>
                  </a:cubicBezTo>
                  <a:cubicBezTo>
                    <a:pt x="4749876" y="281025"/>
                    <a:pt x="4745101" y="280721"/>
                    <a:pt x="4740021" y="280111"/>
                  </a:cubicBezTo>
                  <a:cubicBezTo>
                    <a:pt x="4734941" y="279501"/>
                    <a:pt x="4729556" y="278790"/>
                    <a:pt x="4723866" y="277977"/>
                  </a:cubicBezTo>
                  <a:cubicBezTo>
                    <a:pt x="4718177" y="277165"/>
                    <a:pt x="4713402" y="276555"/>
                    <a:pt x="4709541" y="276149"/>
                  </a:cubicBezTo>
                  <a:cubicBezTo>
                    <a:pt x="4705680" y="275742"/>
                    <a:pt x="4702530" y="275539"/>
                    <a:pt x="4700092" y="275539"/>
                  </a:cubicBezTo>
                  <a:cubicBezTo>
                    <a:pt x="4676114" y="275539"/>
                    <a:pt x="4664125" y="296672"/>
                    <a:pt x="4664125" y="338937"/>
                  </a:cubicBezTo>
                  <a:cubicBezTo>
                    <a:pt x="4664125" y="394614"/>
                    <a:pt x="4685868" y="422453"/>
                    <a:pt x="4729353" y="422453"/>
                  </a:cubicBezTo>
                  <a:cubicBezTo>
                    <a:pt x="4745609" y="422453"/>
                    <a:pt x="4762271" y="419201"/>
                    <a:pt x="4779340" y="412699"/>
                  </a:cubicBezTo>
                  <a:cubicBezTo>
                    <a:pt x="4793564" y="417169"/>
                    <a:pt x="4800676" y="430580"/>
                    <a:pt x="4800676" y="452932"/>
                  </a:cubicBezTo>
                  <a:cubicBezTo>
                    <a:pt x="4800676" y="493979"/>
                    <a:pt x="4766742" y="514502"/>
                    <a:pt x="4698872" y="514502"/>
                  </a:cubicBezTo>
                  <a:cubicBezTo>
                    <a:pt x="4649292" y="514502"/>
                    <a:pt x="4610887" y="499872"/>
                    <a:pt x="4583658" y="470611"/>
                  </a:cubicBezTo>
                  <a:cubicBezTo>
                    <a:pt x="4556023" y="441756"/>
                    <a:pt x="4542205" y="400913"/>
                    <a:pt x="4542205" y="348081"/>
                  </a:cubicBezTo>
                  <a:cubicBezTo>
                    <a:pt x="4542205" y="288341"/>
                    <a:pt x="4557445" y="242824"/>
                    <a:pt x="4587925" y="211531"/>
                  </a:cubicBezTo>
                  <a:cubicBezTo>
                    <a:pt x="4615967" y="183083"/>
                    <a:pt x="4654778" y="168859"/>
                    <a:pt x="4704359" y="168859"/>
                  </a:cubicBezTo>
                  <a:close/>
                  <a:moveTo>
                    <a:pt x="4258970" y="168859"/>
                  </a:moveTo>
                  <a:cubicBezTo>
                    <a:pt x="4296359" y="168859"/>
                    <a:pt x="4327042" y="174345"/>
                    <a:pt x="4351020" y="185318"/>
                  </a:cubicBezTo>
                  <a:cubicBezTo>
                    <a:pt x="4372152" y="195478"/>
                    <a:pt x="4382719" y="207264"/>
                    <a:pt x="4382719" y="220675"/>
                  </a:cubicBezTo>
                  <a:lnTo>
                    <a:pt x="4381500" y="221285"/>
                  </a:lnTo>
                  <a:lnTo>
                    <a:pt x="4382719" y="221894"/>
                  </a:lnTo>
                  <a:lnTo>
                    <a:pt x="4382719" y="468173"/>
                  </a:lnTo>
                  <a:cubicBezTo>
                    <a:pt x="4382719" y="551891"/>
                    <a:pt x="4327855" y="593750"/>
                    <a:pt x="4218127" y="593750"/>
                  </a:cubicBezTo>
                  <a:cubicBezTo>
                    <a:pt x="4176674" y="593750"/>
                    <a:pt x="4144365" y="587045"/>
                    <a:pt x="4121200" y="573633"/>
                  </a:cubicBezTo>
                  <a:cubicBezTo>
                    <a:pt x="4098849" y="561035"/>
                    <a:pt x="4087672" y="543763"/>
                    <a:pt x="4087672" y="521817"/>
                  </a:cubicBezTo>
                  <a:cubicBezTo>
                    <a:pt x="4087672" y="497027"/>
                    <a:pt x="4096207" y="482193"/>
                    <a:pt x="4113276" y="477316"/>
                  </a:cubicBezTo>
                  <a:cubicBezTo>
                    <a:pt x="4140504" y="494385"/>
                    <a:pt x="4169968" y="502920"/>
                    <a:pt x="4201668" y="502920"/>
                  </a:cubicBezTo>
                  <a:cubicBezTo>
                    <a:pt x="4225645" y="502920"/>
                    <a:pt x="4241698" y="498856"/>
                    <a:pt x="4249826" y="490728"/>
                  </a:cubicBezTo>
                  <a:cubicBezTo>
                    <a:pt x="4255516" y="485038"/>
                    <a:pt x="4257751" y="475081"/>
                    <a:pt x="4256532" y="460857"/>
                  </a:cubicBezTo>
                  <a:cubicBezTo>
                    <a:pt x="4245152" y="468579"/>
                    <a:pt x="4227677" y="472440"/>
                    <a:pt x="4204106" y="472440"/>
                  </a:cubicBezTo>
                  <a:cubicBezTo>
                    <a:pt x="4165498" y="472440"/>
                    <a:pt x="4135018" y="461670"/>
                    <a:pt x="4112666" y="440131"/>
                  </a:cubicBezTo>
                  <a:cubicBezTo>
                    <a:pt x="4088688" y="416153"/>
                    <a:pt x="4076700" y="381813"/>
                    <a:pt x="4076700" y="337109"/>
                  </a:cubicBezTo>
                  <a:cubicBezTo>
                    <a:pt x="4076700" y="283057"/>
                    <a:pt x="4091940" y="241605"/>
                    <a:pt x="4122419" y="212750"/>
                  </a:cubicBezTo>
                  <a:cubicBezTo>
                    <a:pt x="4153306" y="183489"/>
                    <a:pt x="4198823" y="168859"/>
                    <a:pt x="4258970" y="168859"/>
                  </a:cubicBezTo>
                  <a:close/>
                  <a:moveTo>
                    <a:pt x="3951808" y="168859"/>
                  </a:moveTo>
                  <a:cubicBezTo>
                    <a:pt x="4017238" y="168859"/>
                    <a:pt x="4049953" y="210515"/>
                    <a:pt x="4049953" y="293827"/>
                  </a:cubicBezTo>
                  <a:lnTo>
                    <a:pt x="4049953" y="477316"/>
                  </a:lnTo>
                  <a:cubicBezTo>
                    <a:pt x="4049953" y="499262"/>
                    <a:pt x="4028617" y="510235"/>
                    <a:pt x="3985945" y="510235"/>
                  </a:cubicBezTo>
                  <a:cubicBezTo>
                    <a:pt x="3943273" y="510235"/>
                    <a:pt x="3921937" y="499262"/>
                    <a:pt x="3921937" y="477316"/>
                  </a:cubicBezTo>
                  <a:lnTo>
                    <a:pt x="3921937" y="308457"/>
                  </a:lnTo>
                  <a:cubicBezTo>
                    <a:pt x="3921937" y="295046"/>
                    <a:pt x="3919905" y="285699"/>
                    <a:pt x="3915841" y="280416"/>
                  </a:cubicBezTo>
                  <a:cubicBezTo>
                    <a:pt x="3911371" y="275539"/>
                    <a:pt x="3903446" y="273100"/>
                    <a:pt x="3892067" y="273100"/>
                  </a:cubicBezTo>
                  <a:cubicBezTo>
                    <a:pt x="3888816" y="273100"/>
                    <a:pt x="3884752" y="273710"/>
                    <a:pt x="3879875" y="274929"/>
                  </a:cubicBezTo>
                  <a:lnTo>
                    <a:pt x="3879875" y="477316"/>
                  </a:lnTo>
                  <a:cubicBezTo>
                    <a:pt x="3879875" y="499262"/>
                    <a:pt x="3858539" y="510235"/>
                    <a:pt x="3815867" y="510235"/>
                  </a:cubicBezTo>
                  <a:cubicBezTo>
                    <a:pt x="3773195" y="510235"/>
                    <a:pt x="3751859" y="499262"/>
                    <a:pt x="3751859" y="477316"/>
                  </a:cubicBezTo>
                  <a:lnTo>
                    <a:pt x="3751859" y="208483"/>
                  </a:lnTo>
                  <a:cubicBezTo>
                    <a:pt x="3751859" y="187350"/>
                    <a:pt x="3772992" y="176784"/>
                    <a:pt x="3815257" y="176784"/>
                  </a:cubicBezTo>
                  <a:cubicBezTo>
                    <a:pt x="3858336" y="176784"/>
                    <a:pt x="3879875" y="187350"/>
                    <a:pt x="3879875" y="208483"/>
                  </a:cubicBezTo>
                  <a:lnTo>
                    <a:pt x="3879875" y="211531"/>
                  </a:lnTo>
                  <a:cubicBezTo>
                    <a:pt x="3890848" y="183083"/>
                    <a:pt x="3914825" y="168859"/>
                    <a:pt x="3951808" y="168859"/>
                  </a:cubicBezTo>
                  <a:close/>
                  <a:moveTo>
                    <a:pt x="1929079" y="168859"/>
                  </a:moveTo>
                  <a:cubicBezTo>
                    <a:pt x="1978660" y="168859"/>
                    <a:pt x="2014220" y="177393"/>
                    <a:pt x="2035759" y="194462"/>
                  </a:cubicBezTo>
                  <a:cubicBezTo>
                    <a:pt x="2060143" y="213969"/>
                    <a:pt x="2072335" y="248107"/>
                    <a:pt x="2072335" y="296875"/>
                  </a:cubicBezTo>
                  <a:cubicBezTo>
                    <a:pt x="2072335" y="305816"/>
                    <a:pt x="2072030" y="315976"/>
                    <a:pt x="2071420" y="327355"/>
                  </a:cubicBezTo>
                  <a:cubicBezTo>
                    <a:pt x="2070811" y="338734"/>
                    <a:pt x="2069693" y="351332"/>
                    <a:pt x="2068067" y="365150"/>
                  </a:cubicBezTo>
                  <a:cubicBezTo>
                    <a:pt x="2066442" y="378968"/>
                    <a:pt x="2065324" y="390042"/>
                    <a:pt x="2064715" y="398373"/>
                  </a:cubicBezTo>
                  <a:cubicBezTo>
                    <a:pt x="2064105" y="406705"/>
                    <a:pt x="2063800" y="412496"/>
                    <a:pt x="2063800" y="415747"/>
                  </a:cubicBezTo>
                  <a:cubicBezTo>
                    <a:pt x="2063800" y="426720"/>
                    <a:pt x="2072132" y="431190"/>
                    <a:pt x="2088794" y="429158"/>
                  </a:cubicBezTo>
                  <a:cubicBezTo>
                    <a:pt x="2094077" y="442569"/>
                    <a:pt x="2095296" y="455981"/>
                    <a:pt x="2092452" y="469392"/>
                  </a:cubicBezTo>
                  <a:cubicBezTo>
                    <a:pt x="2087168" y="496620"/>
                    <a:pt x="2063800" y="510235"/>
                    <a:pt x="2022348" y="510235"/>
                  </a:cubicBezTo>
                  <a:cubicBezTo>
                    <a:pt x="1990648" y="510235"/>
                    <a:pt x="1968500" y="501701"/>
                    <a:pt x="1955901" y="484632"/>
                  </a:cubicBezTo>
                  <a:cubicBezTo>
                    <a:pt x="1935581" y="501701"/>
                    <a:pt x="1912416" y="510235"/>
                    <a:pt x="1886407" y="510235"/>
                  </a:cubicBezTo>
                  <a:cubicBezTo>
                    <a:pt x="1854708" y="510235"/>
                    <a:pt x="1830527" y="502107"/>
                    <a:pt x="1813864" y="485851"/>
                  </a:cubicBezTo>
                  <a:cubicBezTo>
                    <a:pt x="1798421" y="470408"/>
                    <a:pt x="1790699" y="450697"/>
                    <a:pt x="1790699" y="426720"/>
                  </a:cubicBezTo>
                  <a:cubicBezTo>
                    <a:pt x="1790699" y="397459"/>
                    <a:pt x="1801063" y="376123"/>
                    <a:pt x="1821789" y="362712"/>
                  </a:cubicBezTo>
                  <a:cubicBezTo>
                    <a:pt x="1846173" y="346862"/>
                    <a:pt x="1887626" y="338937"/>
                    <a:pt x="1946148" y="338937"/>
                  </a:cubicBezTo>
                  <a:lnTo>
                    <a:pt x="1946757" y="307848"/>
                  </a:lnTo>
                  <a:cubicBezTo>
                    <a:pt x="1946757" y="289560"/>
                    <a:pt x="1937207" y="280416"/>
                    <a:pt x="1918106" y="280416"/>
                  </a:cubicBezTo>
                  <a:cubicBezTo>
                    <a:pt x="1908352" y="280416"/>
                    <a:pt x="1895754" y="283667"/>
                    <a:pt x="1880311" y="290169"/>
                  </a:cubicBezTo>
                  <a:cubicBezTo>
                    <a:pt x="1864055" y="297078"/>
                    <a:pt x="1851253" y="300533"/>
                    <a:pt x="1841906" y="300533"/>
                  </a:cubicBezTo>
                  <a:cubicBezTo>
                    <a:pt x="1808581" y="300533"/>
                    <a:pt x="1791919" y="282245"/>
                    <a:pt x="1791919" y="245669"/>
                  </a:cubicBezTo>
                  <a:cubicBezTo>
                    <a:pt x="1791919" y="224942"/>
                    <a:pt x="1795576" y="208686"/>
                    <a:pt x="1802891" y="196900"/>
                  </a:cubicBezTo>
                  <a:cubicBezTo>
                    <a:pt x="1843125" y="178206"/>
                    <a:pt x="1885187" y="168859"/>
                    <a:pt x="1929079" y="168859"/>
                  </a:cubicBezTo>
                  <a:close/>
                  <a:moveTo>
                    <a:pt x="898322" y="168859"/>
                  </a:moveTo>
                  <a:cubicBezTo>
                    <a:pt x="931646" y="168859"/>
                    <a:pt x="954405" y="183083"/>
                    <a:pt x="966597" y="211531"/>
                  </a:cubicBezTo>
                  <a:cubicBezTo>
                    <a:pt x="978382" y="239166"/>
                    <a:pt x="990574" y="304190"/>
                    <a:pt x="1003173" y="406603"/>
                  </a:cubicBezTo>
                  <a:lnTo>
                    <a:pt x="1031214" y="193243"/>
                  </a:lnTo>
                  <a:cubicBezTo>
                    <a:pt x="1039749" y="176987"/>
                    <a:pt x="1058849" y="168859"/>
                    <a:pt x="1088517" y="168859"/>
                  </a:cubicBezTo>
                  <a:cubicBezTo>
                    <a:pt x="1112088" y="168859"/>
                    <a:pt x="1128344" y="172110"/>
                    <a:pt x="1137285" y="178613"/>
                  </a:cubicBezTo>
                  <a:cubicBezTo>
                    <a:pt x="1145819" y="184709"/>
                    <a:pt x="1150086" y="195275"/>
                    <a:pt x="1150086" y="210312"/>
                  </a:cubicBezTo>
                  <a:cubicBezTo>
                    <a:pt x="1150086" y="239166"/>
                    <a:pt x="1112291" y="359867"/>
                    <a:pt x="1036701" y="572414"/>
                  </a:cubicBezTo>
                  <a:cubicBezTo>
                    <a:pt x="1023289" y="586638"/>
                    <a:pt x="1001344" y="593750"/>
                    <a:pt x="970864" y="593750"/>
                  </a:cubicBezTo>
                  <a:cubicBezTo>
                    <a:pt x="932662" y="593750"/>
                    <a:pt x="913561" y="577088"/>
                    <a:pt x="913561" y="543763"/>
                  </a:cubicBezTo>
                  <a:cubicBezTo>
                    <a:pt x="913561" y="521817"/>
                    <a:pt x="923315" y="503123"/>
                    <a:pt x="942822" y="487680"/>
                  </a:cubicBezTo>
                  <a:lnTo>
                    <a:pt x="839800" y="205435"/>
                  </a:lnTo>
                  <a:cubicBezTo>
                    <a:pt x="839800" y="199339"/>
                    <a:pt x="842238" y="193243"/>
                    <a:pt x="847115" y="187147"/>
                  </a:cubicBezTo>
                  <a:cubicBezTo>
                    <a:pt x="856869" y="174955"/>
                    <a:pt x="873937" y="168859"/>
                    <a:pt x="898322" y="168859"/>
                  </a:cubicBezTo>
                  <a:close/>
                  <a:moveTo>
                    <a:pt x="681304" y="168859"/>
                  </a:moveTo>
                  <a:cubicBezTo>
                    <a:pt x="730885" y="168859"/>
                    <a:pt x="766445" y="177393"/>
                    <a:pt x="787984" y="194462"/>
                  </a:cubicBezTo>
                  <a:cubicBezTo>
                    <a:pt x="812368" y="213969"/>
                    <a:pt x="824560" y="248107"/>
                    <a:pt x="824560" y="296875"/>
                  </a:cubicBezTo>
                  <a:cubicBezTo>
                    <a:pt x="824560" y="305816"/>
                    <a:pt x="824255" y="315976"/>
                    <a:pt x="823645" y="327355"/>
                  </a:cubicBezTo>
                  <a:cubicBezTo>
                    <a:pt x="823036" y="338734"/>
                    <a:pt x="821918" y="351332"/>
                    <a:pt x="820293" y="365150"/>
                  </a:cubicBezTo>
                  <a:cubicBezTo>
                    <a:pt x="818667" y="378968"/>
                    <a:pt x="817549" y="390042"/>
                    <a:pt x="816940" y="398373"/>
                  </a:cubicBezTo>
                  <a:cubicBezTo>
                    <a:pt x="816330" y="406705"/>
                    <a:pt x="816025" y="412496"/>
                    <a:pt x="816025" y="415747"/>
                  </a:cubicBezTo>
                  <a:cubicBezTo>
                    <a:pt x="816025" y="426720"/>
                    <a:pt x="824357" y="431190"/>
                    <a:pt x="841019" y="429158"/>
                  </a:cubicBezTo>
                  <a:cubicBezTo>
                    <a:pt x="846302" y="442569"/>
                    <a:pt x="847521" y="455981"/>
                    <a:pt x="844677" y="469392"/>
                  </a:cubicBezTo>
                  <a:cubicBezTo>
                    <a:pt x="839394" y="496620"/>
                    <a:pt x="816025" y="510235"/>
                    <a:pt x="774573" y="510235"/>
                  </a:cubicBezTo>
                  <a:cubicBezTo>
                    <a:pt x="742873" y="510235"/>
                    <a:pt x="720725" y="501701"/>
                    <a:pt x="708126" y="484632"/>
                  </a:cubicBezTo>
                  <a:cubicBezTo>
                    <a:pt x="687806" y="501701"/>
                    <a:pt x="664641" y="510235"/>
                    <a:pt x="638632" y="510235"/>
                  </a:cubicBezTo>
                  <a:cubicBezTo>
                    <a:pt x="606932" y="510235"/>
                    <a:pt x="582752" y="502107"/>
                    <a:pt x="566089" y="485851"/>
                  </a:cubicBezTo>
                  <a:cubicBezTo>
                    <a:pt x="550646" y="470408"/>
                    <a:pt x="542925" y="450697"/>
                    <a:pt x="542925" y="426720"/>
                  </a:cubicBezTo>
                  <a:cubicBezTo>
                    <a:pt x="542925" y="397459"/>
                    <a:pt x="553288" y="376123"/>
                    <a:pt x="574014" y="362712"/>
                  </a:cubicBezTo>
                  <a:cubicBezTo>
                    <a:pt x="598398" y="346862"/>
                    <a:pt x="639851" y="338937"/>
                    <a:pt x="698372" y="338937"/>
                  </a:cubicBezTo>
                  <a:lnTo>
                    <a:pt x="698982" y="307848"/>
                  </a:lnTo>
                  <a:cubicBezTo>
                    <a:pt x="698982" y="289560"/>
                    <a:pt x="689432" y="280416"/>
                    <a:pt x="670331" y="280416"/>
                  </a:cubicBezTo>
                  <a:cubicBezTo>
                    <a:pt x="660577" y="280416"/>
                    <a:pt x="647979" y="283667"/>
                    <a:pt x="632536" y="290169"/>
                  </a:cubicBezTo>
                  <a:cubicBezTo>
                    <a:pt x="616280" y="297078"/>
                    <a:pt x="603478" y="300533"/>
                    <a:pt x="594131" y="300533"/>
                  </a:cubicBezTo>
                  <a:cubicBezTo>
                    <a:pt x="560806" y="300533"/>
                    <a:pt x="544144" y="282245"/>
                    <a:pt x="544144" y="245669"/>
                  </a:cubicBezTo>
                  <a:cubicBezTo>
                    <a:pt x="544144" y="224942"/>
                    <a:pt x="547801" y="208686"/>
                    <a:pt x="555117" y="196900"/>
                  </a:cubicBezTo>
                  <a:cubicBezTo>
                    <a:pt x="595350" y="178206"/>
                    <a:pt x="637413" y="168859"/>
                    <a:pt x="681304" y="168859"/>
                  </a:cubicBezTo>
                  <a:close/>
                  <a:moveTo>
                    <a:pt x="2670733" y="110337"/>
                  </a:moveTo>
                  <a:cubicBezTo>
                    <a:pt x="2685364" y="114808"/>
                    <a:pt x="2700400" y="126796"/>
                    <a:pt x="2715844" y="146304"/>
                  </a:cubicBezTo>
                  <a:cubicBezTo>
                    <a:pt x="2729661" y="162966"/>
                    <a:pt x="2736774" y="179832"/>
                    <a:pt x="2737180" y="196900"/>
                  </a:cubicBezTo>
                  <a:cubicBezTo>
                    <a:pt x="2737586" y="216814"/>
                    <a:pt x="2729661" y="233477"/>
                    <a:pt x="2713405" y="246888"/>
                  </a:cubicBezTo>
                  <a:cubicBezTo>
                    <a:pt x="2711780" y="247701"/>
                    <a:pt x="2710357" y="248615"/>
                    <a:pt x="2709138" y="249631"/>
                  </a:cubicBezTo>
                  <a:cubicBezTo>
                    <a:pt x="2707919" y="250647"/>
                    <a:pt x="2706496" y="251561"/>
                    <a:pt x="2704871" y="252374"/>
                  </a:cubicBezTo>
                  <a:cubicBezTo>
                    <a:pt x="2715844" y="277571"/>
                    <a:pt x="2721330" y="306629"/>
                    <a:pt x="2721330" y="339547"/>
                  </a:cubicBezTo>
                  <a:cubicBezTo>
                    <a:pt x="2721330" y="390753"/>
                    <a:pt x="2708528" y="431800"/>
                    <a:pt x="2682925" y="462686"/>
                  </a:cubicBezTo>
                  <a:cubicBezTo>
                    <a:pt x="2654884" y="497230"/>
                    <a:pt x="2614853" y="514502"/>
                    <a:pt x="2562834" y="514502"/>
                  </a:cubicBezTo>
                  <a:cubicBezTo>
                    <a:pt x="2510815" y="514502"/>
                    <a:pt x="2471394" y="497637"/>
                    <a:pt x="2444572" y="463905"/>
                  </a:cubicBezTo>
                  <a:cubicBezTo>
                    <a:pt x="2420594" y="433832"/>
                    <a:pt x="2408605" y="392989"/>
                    <a:pt x="2408605" y="341376"/>
                  </a:cubicBezTo>
                  <a:cubicBezTo>
                    <a:pt x="2408605" y="286512"/>
                    <a:pt x="2422219" y="244246"/>
                    <a:pt x="2449449" y="214579"/>
                  </a:cubicBezTo>
                  <a:cubicBezTo>
                    <a:pt x="2477490" y="184099"/>
                    <a:pt x="2518130" y="168859"/>
                    <a:pt x="2571368" y="168859"/>
                  </a:cubicBezTo>
                  <a:cubicBezTo>
                    <a:pt x="2602661" y="168859"/>
                    <a:pt x="2629687" y="175971"/>
                    <a:pt x="2652445" y="190195"/>
                  </a:cubicBezTo>
                  <a:cubicBezTo>
                    <a:pt x="2666263" y="197510"/>
                    <a:pt x="2675407" y="199542"/>
                    <a:pt x="2679877" y="196291"/>
                  </a:cubicBezTo>
                  <a:cubicBezTo>
                    <a:pt x="2688412" y="189382"/>
                    <a:pt x="2688615" y="181864"/>
                    <a:pt x="2680487" y="173736"/>
                  </a:cubicBezTo>
                  <a:lnTo>
                    <a:pt x="2668295" y="163373"/>
                  </a:lnTo>
                  <a:cubicBezTo>
                    <a:pt x="2662199" y="158496"/>
                    <a:pt x="2658338" y="154838"/>
                    <a:pt x="2656712" y="152400"/>
                  </a:cubicBezTo>
                  <a:cubicBezTo>
                    <a:pt x="2648584" y="143459"/>
                    <a:pt x="2648584" y="133705"/>
                    <a:pt x="2656712" y="123139"/>
                  </a:cubicBezTo>
                  <a:cubicBezTo>
                    <a:pt x="2661183" y="117449"/>
                    <a:pt x="2665857" y="113182"/>
                    <a:pt x="2670733" y="110337"/>
                  </a:cubicBezTo>
                  <a:close/>
                  <a:moveTo>
                    <a:pt x="1389887" y="108509"/>
                  </a:moveTo>
                  <a:cubicBezTo>
                    <a:pt x="1426464" y="108509"/>
                    <a:pt x="1444752" y="120294"/>
                    <a:pt x="1444752" y="143865"/>
                  </a:cubicBezTo>
                  <a:lnTo>
                    <a:pt x="1444752" y="176784"/>
                  </a:lnTo>
                  <a:lnTo>
                    <a:pt x="1491691" y="176784"/>
                  </a:lnTo>
                  <a:cubicBezTo>
                    <a:pt x="1509572" y="176784"/>
                    <a:pt x="1518513" y="194056"/>
                    <a:pt x="1518513" y="228600"/>
                  </a:cubicBezTo>
                  <a:cubicBezTo>
                    <a:pt x="1518513" y="245262"/>
                    <a:pt x="1513840" y="260096"/>
                    <a:pt x="1504492" y="273100"/>
                  </a:cubicBezTo>
                  <a:lnTo>
                    <a:pt x="1444752" y="273100"/>
                  </a:lnTo>
                  <a:lnTo>
                    <a:pt x="1444752" y="397459"/>
                  </a:lnTo>
                  <a:cubicBezTo>
                    <a:pt x="1444752" y="410870"/>
                    <a:pt x="1454505" y="417576"/>
                    <a:pt x="1474012" y="417576"/>
                  </a:cubicBezTo>
                  <a:cubicBezTo>
                    <a:pt x="1483766" y="417576"/>
                    <a:pt x="1493519" y="416357"/>
                    <a:pt x="1503273" y="413918"/>
                  </a:cubicBezTo>
                  <a:cubicBezTo>
                    <a:pt x="1511401" y="422859"/>
                    <a:pt x="1515465" y="436067"/>
                    <a:pt x="1515465" y="453542"/>
                  </a:cubicBezTo>
                  <a:cubicBezTo>
                    <a:pt x="1515465" y="475081"/>
                    <a:pt x="1508963" y="490524"/>
                    <a:pt x="1495958" y="499872"/>
                  </a:cubicBezTo>
                  <a:cubicBezTo>
                    <a:pt x="1482547" y="509625"/>
                    <a:pt x="1460804" y="514502"/>
                    <a:pt x="1430731" y="514502"/>
                  </a:cubicBezTo>
                  <a:cubicBezTo>
                    <a:pt x="1394561" y="514502"/>
                    <a:pt x="1366723" y="503733"/>
                    <a:pt x="1347216" y="482193"/>
                  </a:cubicBezTo>
                  <a:cubicBezTo>
                    <a:pt x="1328521" y="461873"/>
                    <a:pt x="1319174" y="433832"/>
                    <a:pt x="1319174" y="398068"/>
                  </a:cubicBezTo>
                  <a:lnTo>
                    <a:pt x="1319174" y="273100"/>
                  </a:lnTo>
                  <a:cubicBezTo>
                    <a:pt x="1300073" y="273100"/>
                    <a:pt x="1289304" y="260502"/>
                    <a:pt x="1286865" y="235305"/>
                  </a:cubicBezTo>
                  <a:cubicBezTo>
                    <a:pt x="1285646" y="222301"/>
                    <a:pt x="1286459" y="209702"/>
                    <a:pt x="1289304" y="197510"/>
                  </a:cubicBezTo>
                  <a:cubicBezTo>
                    <a:pt x="1310436" y="179629"/>
                    <a:pt x="1325473" y="155245"/>
                    <a:pt x="1334414" y="124358"/>
                  </a:cubicBezTo>
                  <a:cubicBezTo>
                    <a:pt x="1345793" y="113792"/>
                    <a:pt x="1364284" y="108509"/>
                    <a:pt x="1389887" y="108509"/>
                  </a:cubicBezTo>
                  <a:close/>
                  <a:moveTo>
                    <a:pt x="227000" y="108509"/>
                  </a:moveTo>
                  <a:cubicBezTo>
                    <a:pt x="274549" y="108509"/>
                    <a:pt x="298323" y="120294"/>
                    <a:pt x="298323" y="143865"/>
                  </a:cubicBezTo>
                  <a:lnTo>
                    <a:pt x="298323" y="279197"/>
                  </a:lnTo>
                  <a:lnTo>
                    <a:pt x="364769" y="279197"/>
                  </a:lnTo>
                  <a:lnTo>
                    <a:pt x="364769" y="143865"/>
                  </a:lnTo>
                  <a:cubicBezTo>
                    <a:pt x="364769" y="120294"/>
                    <a:pt x="387934" y="108509"/>
                    <a:pt x="434264" y="108509"/>
                  </a:cubicBezTo>
                  <a:cubicBezTo>
                    <a:pt x="481812" y="108509"/>
                    <a:pt x="505587" y="120294"/>
                    <a:pt x="505587" y="143865"/>
                  </a:cubicBezTo>
                  <a:lnTo>
                    <a:pt x="505587" y="473659"/>
                  </a:lnTo>
                  <a:cubicBezTo>
                    <a:pt x="505587" y="498043"/>
                    <a:pt x="482219" y="510235"/>
                    <a:pt x="435483" y="510235"/>
                  </a:cubicBezTo>
                  <a:cubicBezTo>
                    <a:pt x="388341" y="510235"/>
                    <a:pt x="364769" y="498043"/>
                    <a:pt x="364769" y="473659"/>
                  </a:cubicBezTo>
                  <a:lnTo>
                    <a:pt x="364769" y="371856"/>
                  </a:lnTo>
                  <a:lnTo>
                    <a:pt x="298323" y="371856"/>
                  </a:lnTo>
                  <a:lnTo>
                    <a:pt x="298323" y="473659"/>
                  </a:lnTo>
                  <a:cubicBezTo>
                    <a:pt x="298323" y="498043"/>
                    <a:pt x="274955" y="510235"/>
                    <a:pt x="228219" y="510235"/>
                  </a:cubicBezTo>
                  <a:cubicBezTo>
                    <a:pt x="181076" y="510235"/>
                    <a:pt x="157505" y="498043"/>
                    <a:pt x="157505" y="473659"/>
                  </a:cubicBezTo>
                  <a:lnTo>
                    <a:pt x="157505" y="143865"/>
                  </a:lnTo>
                  <a:cubicBezTo>
                    <a:pt x="157505" y="120294"/>
                    <a:pt x="180670" y="108509"/>
                    <a:pt x="227000" y="108509"/>
                  </a:cubicBezTo>
                  <a:close/>
                  <a:moveTo>
                    <a:pt x="3290011" y="67665"/>
                  </a:moveTo>
                  <a:cubicBezTo>
                    <a:pt x="3325774" y="67665"/>
                    <a:pt x="3346703" y="74980"/>
                    <a:pt x="3352800" y="89611"/>
                  </a:cubicBezTo>
                  <a:cubicBezTo>
                    <a:pt x="3359302" y="90424"/>
                    <a:pt x="3365195" y="91237"/>
                    <a:pt x="3370478" y="92049"/>
                  </a:cubicBezTo>
                  <a:cubicBezTo>
                    <a:pt x="3375761" y="92862"/>
                    <a:pt x="3380638" y="93675"/>
                    <a:pt x="3385108" y="94488"/>
                  </a:cubicBezTo>
                  <a:cubicBezTo>
                    <a:pt x="3410711" y="100584"/>
                    <a:pt x="3423513" y="113995"/>
                    <a:pt x="3423513" y="134721"/>
                  </a:cubicBezTo>
                  <a:cubicBezTo>
                    <a:pt x="3423513" y="148133"/>
                    <a:pt x="3416198" y="158089"/>
                    <a:pt x="3401568" y="164592"/>
                  </a:cubicBezTo>
                  <a:cubicBezTo>
                    <a:pt x="3393440" y="164998"/>
                    <a:pt x="3385413" y="165303"/>
                    <a:pt x="3377488" y="165506"/>
                  </a:cubicBezTo>
                  <a:cubicBezTo>
                    <a:pt x="3369563" y="165709"/>
                    <a:pt x="3361943" y="165811"/>
                    <a:pt x="3354628" y="165811"/>
                  </a:cubicBezTo>
                  <a:lnTo>
                    <a:pt x="3354628" y="416966"/>
                  </a:lnTo>
                  <a:cubicBezTo>
                    <a:pt x="3354628" y="427126"/>
                    <a:pt x="3362959" y="431190"/>
                    <a:pt x="3379622" y="429158"/>
                  </a:cubicBezTo>
                  <a:cubicBezTo>
                    <a:pt x="3384905" y="442569"/>
                    <a:pt x="3386124" y="455981"/>
                    <a:pt x="3383279" y="469392"/>
                  </a:cubicBezTo>
                  <a:cubicBezTo>
                    <a:pt x="3377996" y="496620"/>
                    <a:pt x="3354628" y="510235"/>
                    <a:pt x="3313176" y="510235"/>
                  </a:cubicBezTo>
                  <a:cubicBezTo>
                    <a:pt x="3281883" y="510235"/>
                    <a:pt x="3258515" y="501294"/>
                    <a:pt x="3243071" y="483412"/>
                  </a:cubicBezTo>
                  <a:cubicBezTo>
                    <a:pt x="3232505" y="501294"/>
                    <a:pt x="3210357" y="510235"/>
                    <a:pt x="3176625" y="510235"/>
                  </a:cubicBezTo>
                  <a:cubicBezTo>
                    <a:pt x="3090875" y="510235"/>
                    <a:pt x="3048000" y="456184"/>
                    <a:pt x="3048000" y="348081"/>
                  </a:cubicBezTo>
                  <a:cubicBezTo>
                    <a:pt x="3048000" y="289153"/>
                    <a:pt x="3062427" y="244043"/>
                    <a:pt x="3091281" y="212750"/>
                  </a:cubicBezTo>
                  <a:cubicBezTo>
                    <a:pt x="3118510" y="183489"/>
                    <a:pt x="3156712" y="168859"/>
                    <a:pt x="3205886" y="168859"/>
                  </a:cubicBezTo>
                  <a:cubicBezTo>
                    <a:pt x="3208730" y="168859"/>
                    <a:pt x="3215640" y="169469"/>
                    <a:pt x="3226612" y="170688"/>
                  </a:cubicBezTo>
                  <a:lnTo>
                    <a:pt x="3226612" y="163373"/>
                  </a:lnTo>
                  <a:cubicBezTo>
                    <a:pt x="3218891" y="162560"/>
                    <a:pt x="3211982" y="161645"/>
                    <a:pt x="3205886" y="160629"/>
                  </a:cubicBezTo>
                  <a:cubicBezTo>
                    <a:pt x="3199790" y="159613"/>
                    <a:pt x="3194303" y="158496"/>
                    <a:pt x="3189427" y="157277"/>
                  </a:cubicBezTo>
                  <a:cubicBezTo>
                    <a:pt x="3163824" y="150774"/>
                    <a:pt x="3151022" y="137769"/>
                    <a:pt x="3151022" y="118262"/>
                  </a:cubicBezTo>
                  <a:cubicBezTo>
                    <a:pt x="3151022" y="104851"/>
                    <a:pt x="3158337" y="95097"/>
                    <a:pt x="3172968" y="89001"/>
                  </a:cubicBezTo>
                  <a:cubicBezTo>
                    <a:pt x="3192881" y="88595"/>
                    <a:pt x="3211779" y="87985"/>
                    <a:pt x="3229660" y="87173"/>
                  </a:cubicBezTo>
                  <a:cubicBezTo>
                    <a:pt x="3236569" y="74168"/>
                    <a:pt x="3256686" y="67665"/>
                    <a:pt x="3290011" y="67665"/>
                  </a:cubicBezTo>
                  <a:close/>
                  <a:moveTo>
                    <a:pt x="2310307" y="67665"/>
                  </a:moveTo>
                  <a:cubicBezTo>
                    <a:pt x="2353386" y="67665"/>
                    <a:pt x="2374925" y="78232"/>
                    <a:pt x="2374925" y="99365"/>
                  </a:cubicBezTo>
                  <a:lnTo>
                    <a:pt x="2374925" y="416966"/>
                  </a:lnTo>
                  <a:cubicBezTo>
                    <a:pt x="2374925" y="427126"/>
                    <a:pt x="2383256" y="431190"/>
                    <a:pt x="2399918" y="429158"/>
                  </a:cubicBezTo>
                  <a:cubicBezTo>
                    <a:pt x="2405202" y="442569"/>
                    <a:pt x="2406421" y="455981"/>
                    <a:pt x="2403576" y="469392"/>
                  </a:cubicBezTo>
                  <a:cubicBezTo>
                    <a:pt x="2398293" y="496620"/>
                    <a:pt x="2374925" y="510235"/>
                    <a:pt x="2333472" y="510235"/>
                  </a:cubicBezTo>
                  <a:cubicBezTo>
                    <a:pt x="2275763" y="510235"/>
                    <a:pt x="2246909" y="483209"/>
                    <a:pt x="2246909" y="429158"/>
                  </a:cubicBezTo>
                  <a:lnTo>
                    <a:pt x="2246909" y="99365"/>
                  </a:lnTo>
                  <a:cubicBezTo>
                    <a:pt x="2246909" y="78232"/>
                    <a:pt x="2268042" y="67665"/>
                    <a:pt x="2310307" y="67665"/>
                  </a:cubicBezTo>
                  <a:close/>
                  <a:moveTo>
                    <a:pt x="653262" y="43281"/>
                  </a:moveTo>
                  <a:cubicBezTo>
                    <a:pt x="665048" y="43281"/>
                    <a:pt x="679272" y="46939"/>
                    <a:pt x="695934" y="54254"/>
                  </a:cubicBezTo>
                  <a:cubicBezTo>
                    <a:pt x="712597" y="61163"/>
                    <a:pt x="725398" y="65024"/>
                    <a:pt x="734339" y="65836"/>
                  </a:cubicBezTo>
                  <a:cubicBezTo>
                    <a:pt x="748969" y="65836"/>
                    <a:pt x="766038" y="61773"/>
                    <a:pt x="785545" y="53645"/>
                  </a:cubicBezTo>
                  <a:cubicBezTo>
                    <a:pt x="799363" y="57302"/>
                    <a:pt x="806272" y="71526"/>
                    <a:pt x="806272" y="96317"/>
                  </a:cubicBezTo>
                  <a:cubicBezTo>
                    <a:pt x="806272" y="112979"/>
                    <a:pt x="800785" y="126390"/>
                    <a:pt x="789813" y="136550"/>
                  </a:cubicBezTo>
                  <a:cubicBezTo>
                    <a:pt x="778027" y="148336"/>
                    <a:pt x="761365" y="154229"/>
                    <a:pt x="739825" y="154229"/>
                  </a:cubicBezTo>
                  <a:cubicBezTo>
                    <a:pt x="726414" y="154229"/>
                    <a:pt x="711784" y="150368"/>
                    <a:pt x="695934" y="142646"/>
                  </a:cubicBezTo>
                  <a:cubicBezTo>
                    <a:pt x="679272" y="135331"/>
                    <a:pt x="666470" y="131673"/>
                    <a:pt x="657529" y="131673"/>
                  </a:cubicBezTo>
                  <a:cubicBezTo>
                    <a:pt x="641273" y="131673"/>
                    <a:pt x="624001" y="135534"/>
                    <a:pt x="605713" y="143256"/>
                  </a:cubicBezTo>
                  <a:cubicBezTo>
                    <a:pt x="591896" y="139598"/>
                    <a:pt x="584987" y="125577"/>
                    <a:pt x="584987" y="101193"/>
                  </a:cubicBezTo>
                  <a:cubicBezTo>
                    <a:pt x="584987" y="84937"/>
                    <a:pt x="590880" y="71323"/>
                    <a:pt x="602665" y="60350"/>
                  </a:cubicBezTo>
                  <a:cubicBezTo>
                    <a:pt x="615264" y="48971"/>
                    <a:pt x="632129" y="43281"/>
                    <a:pt x="653262" y="43281"/>
                  </a:cubicBezTo>
                  <a:close/>
                  <a:moveTo>
                    <a:pt x="2821228" y="39014"/>
                  </a:moveTo>
                  <a:cubicBezTo>
                    <a:pt x="2867558" y="39014"/>
                    <a:pt x="2890723" y="58725"/>
                    <a:pt x="2890723" y="98145"/>
                  </a:cubicBezTo>
                  <a:cubicBezTo>
                    <a:pt x="2890723" y="136753"/>
                    <a:pt x="2867558" y="156057"/>
                    <a:pt x="2821228" y="156057"/>
                  </a:cubicBezTo>
                  <a:cubicBezTo>
                    <a:pt x="2774899" y="156057"/>
                    <a:pt x="2751734" y="136753"/>
                    <a:pt x="2751734" y="98145"/>
                  </a:cubicBezTo>
                  <a:cubicBezTo>
                    <a:pt x="2751734" y="58725"/>
                    <a:pt x="2774899" y="39014"/>
                    <a:pt x="2821228" y="39014"/>
                  </a:cubicBezTo>
                  <a:close/>
                  <a:moveTo>
                    <a:pt x="3585743" y="17678"/>
                  </a:moveTo>
                  <a:cubicBezTo>
                    <a:pt x="3594684" y="18085"/>
                    <a:pt x="3604031" y="21336"/>
                    <a:pt x="3613785" y="27432"/>
                  </a:cubicBezTo>
                  <a:cubicBezTo>
                    <a:pt x="3632072" y="38405"/>
                    <a:pt x="3641217" y="55473"/>
                    <a:pt x="3641217" y="78638"/>
                  </a:cubicBezTo>
                  <a:cubicBezTo>
                    <a:pt x="3641217" y="106273"/>
                    <a:pt x="3618661" y="127000"/>
                    <a:pt x="3573551" y="140817"/>
                  </a:cubicBezTo>
                  <a:cubicBezTo>
                    <a:pt x="3550792" y="147726"/>
                    <a:pt x="3528237" y="151993"/>
                    <a:pt x="3505885" y="153619"/>
                  </a:cubicBezTo>
                  <a:cubicBezTo>
                    <a:pt x="3488004" y="147523"/>
                    <a:pt x="3479063" y="132689"/>
                    <a:pt x="3479063" y="109118"/>
                  </a:cubicBezTo>
                  <a:cubicBezTo>
                    <a:pt x="3479063" y="88798"/>
                    <a:pt x="3496945" y="67462"/>
                    <a:pt x="3532708" y="45110"/>
                  </a:cubicBezTo>
                  <a:cubicBezTo>
                    <a:pt x="3550183" y="34137"/>
                    <a:pt x="3567861" y="24993"/>
                    <a:pt x="3585743" y="17678"/>
                  </a:cubicBezTo>
                  <a:close/>
                  <a:moveTo>
                    <a:pt x="5000701" y="17068"/>
                  </a:moveTo>
                  <a:cubicBezTo>
                    <a:pt x="5009641" y="17475"/>
                    <a:pt x="5018989" y="20726"/>
                    <a:pt x="5028742" y="26822"/>
                  </a:cubicBezTo>
                  <a:cubicBezTo>
                    <a:pt x="5047030" y="37795"/>
                    <a:pt x="5056175" y="54864"/>
                    <a:pt x="5056175" y="78028"/>
                  </a:cubicBezTo>
                  <a:cubicBezTo>
                    <a:pt x="5056175" y="105664"/>
                    <a:pt x="5033619" y="126390"/>
                    <a:pt x="4988509" y="140208"/>
                  </a:cubicBezTo>
                  <a:cubicBezTo>
                    <a:pt x="4965750" y="147116"/>
                    <a:pt x="4943195" y="151384"/>
                    <a:pt x="4920843" y="153009"/>
                  </a:cubicBezTo>
                  <a:cubicBezTo>
                    <a:pt x="4902961" y="146913"/>
                    <a:pt x="4894020" y="132080"/>
                    <a:pt x="4894020" y="108509"/>
                  </a:cubicBezTo>
                  <a:cubicBezTo>
                    <a:pt x="4894020" y="88189"/>
                    <a:pt x="4911902" y="66853"/>
                    <a:pt x="4947665" y="44501"/>
                  </a:cubicBezTo>
                  <a:cubicBezTo>
                    <a:pt x="4965141" y="33528"/>
                    <a:pt x="4982819" y="24384"/>
                    <a:pt x="5000701" y="17068"/>
                  </a:cubicBezTo>
                  <a:close/>
                  <a:moveTo>
                    <a:pt x="1935784" y="8534"/>
                  </a:moveTo>
                  <a:cubicBezTo>
                    <a:pt x="1955698" y="8534"/>
                    <a:pt x="1971141" y="14630"/>
                    <a:pt x="1982114" y="26822"/>
                  </a:cubicBezTo>
                  <a:cubicBezTo>
                    <a:pt x="1992274" y="37388"/>
                    <a:pt x="1997354" y="51612"/>
                    <a:pt x="1997354" y="69494"/>
                  </a:cubicBezTo>
                  <a:cubicBezTo>
                    <a:pt x="1997354" y="86563"/>
                    <a:pt x="1990445" y="101396"/>
                    <a:pt x="1976627" y="113995"/>
                  </a:cubicBezTo>
                  <a:cubicBezTo>
                    <a:pt x="1961997" y="127406"/>
                    <a:pt x="1943913" y="134112"/>
                    <a:pt x="1922373" y="134112"/>
                  </a:cubicBezTo>
                  <a:cubicBezTo>
                    <a:pt x="1917090" y="134112"/>
                    <a:pt x="1913636" y="132689"/>
                    <a:pt x="1912010" y="129844"/>
                  </a:cubicBezTo>
                  <a:cubicBezTo>
                    <a:pt x="1909978" y="126187"/>
                    <a:pt x="1909775" y="122936"/>
                    <a:pt x="1911400" y="120091"/>
                  </a:cubicBezTo>
                  <a:cubicBezTo>
                    <a:pt x="1931314" y="108712"/>
                    <a:pt x="1941271" y="94691"/>
                    <a:pt x="1941271" y="78028"/>
                  </a:cubicBezTo>
                  <a:cubicBezTo>
                    <a:pt x="1941271" y="57708"/>
                    <a:pt x="1926031" y="52019"/>
                    <a:pt x="1895551" y="60960"/>
                  </a:cubicBezTo>
                  <a:cubicBezTo>
                    <a:pt x="1889861" y="56489"/>
                    <a:pt x="1887017" y="49784"/>
                    <a:pt x="1887017" y="40843"/>
                  </a:cubicBezTo>
                  <a:cubicBezTo>
                    <a:pt x="1887017" y="19304"/>
                    <a:pt x="1903272" y="8534"/>
                    <a:pt x="1935784" y="8534"/>
                  </a:cubicBezTo>
                  <a:close/>
                  <a:moveTo>
                    <a:pt x="2516504" y="0"/>
                  </a:moveTo>
                  <a:cubicBezTo>
                    <a:pt x="2587624" y="28448"/>
                    <a:pt x="2623185" y="58928"/>
                    <a:pt x="2623185" y="91440"/>
                  </a:cubicBezTo>
                  <a:cubicBezTo>
                    <a:pt x="2623185" y="115011"/>
                    <a:pt x="2614244" y="129844"/>
                    <a:pt x="2596362" y="135940"/>
                  </a:cubicBezTo>
                  <a:cubicBezTo>
                    <a:pt x="2573604" y="134315"/>
                    <a:pt x="2551049" y="130048"/>
                    <a:pt x="2528697" y="123139"/>
                  </a:cubicBezTo>
                  <a:cubicBezTo>
                    <a:pt x="2483586" y="109321"/>
                    <a:pt x="2461031" y="88595"/>
                    <a:pt x="2461031" y="60960"/>
                  </a:cubicBezTo>
                  <a:cubicBezTo>
                    <a:pt x="2461031" y="37795"/>
                    <a:pt x="2470378" y="20726"/>
                    <a:pt x="2489073" y="9753"/>
                  </a:cubicBezTo>
                  <a:cubicBezTo>
                    <a:pt x="2498826" y="3657"/>
                    <a:pt x="2507970" y="406"/>
                    <a:pt x="2516504" y="0"/>
                  </a:cubicBezTo>
                  <a:close/>
                </a:path>
              </a:pathLst>
            </a:custGeom>
            <a:solidFill>
              <a:schemeClr val="accent6">
                <a:lumMod val="75000"/>
              </a:schemeClr>
            </a:solidFill>
            <a:ln>
              <a:noFill/>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gn="ctr" defTabSz="1371600"/>
              <a:endParaRPr lang="en-US" sz="7200">
                <a:solidFill>
                  <a:srgbClr val="ED5565">
                    <a:lumMod val="75000"/>
                  </a:srgbClr>
                </a:solidFill>
                <a:latin typeface="#9Slide07 IcielCadena" panose="02000503000000020004" pitchFamily="2" charset="0"/>
              </a:endParaRPr>
            </a:p>
          </p:txBody>
        </p:sp>
      </p:grpSp>
      <p:pic>
        <p:nvPicPr>
          <p:cNvPr id="8" name="Picture 7">
            <a:extLst>
              <a:ext uri="{FF2B5EF4-FFF2-40B4-BE49-F238E27FC236}">
                <a16:creationId xmlns:a16="http://schemas.microsoft.com/office/drawing/2014/main" id="{49F0737F-11D3-A9C8-07D2-67DB510F1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685800"/>
            <a:ext cx="9601200" cy="9601200"/>
          </a:xfrm>
          <a:prstGeom prst="rect">
            <a:avLst/>
          </a:prstGeom>
        </p:spPr>
      </p:pic>
    </p:spTree>
    <p:extLst>
      <p:ext uri="{BB962C8B-B14F-4D97-AF65-F5344CB8AC3E}">
        <p14:creationId xmlns:p14="http://schemas.microsoft.com/office/powerpoint/2010/main" val="4052657225"/>
      </p:ext>
    </p:extLst>
  </p:cSld>
  <p:clrMapOvr>
    <a:masterClrMapping/>
  </p:clrMapOvr>
  <mc:AlternateContent xmlns:mc="http://schemas.openxmlformats.org/markup-compatibility/2006" xmlns:p14="http://schemas.microsoft.com/office/powerpoint/2010/main">
    <mc:Choice Requires="p14">
      <p:transition spd="med" p14:dur="700" advTm="2015">
        <p:fade/>
      </p:transition>
    </mc:Choice>
    <mc:Fallback xmlns="">
      <p:transition spd="med" advTm="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7" name="TextBox 6">
            <a:hlinkClick r:id="rId7" action="ppaction://hlinksldjump"/>
            <a:extLst>
              <a:ext uri="{FF2B5EF4-FFF2-40B4-BE49-F238E27FC236}">
                <a16:creationId xmlns:a16="http://schemas.microsoft.com/office/drawing/2014/main" id="{5480BB27-7245-38E2-2788-9F6412BD1C83}"/>
              </a:ext>
            </a:extLst>
          </p:cNvPr>
          <p:cNvSpPr txBox="1">
            <a:spLocks/>
          </p:cNvSpPr>
          <p:nvPr/>
        </p:nvSpPr>
        <p:spPr>
          <a:xfrm>
            <a:off x="3425088" y="1346790"/>
            <a:ext cx="12072821" cy="1661993"/>
          </a:xfrm>
          <a:prstGeom prst="rect">
            <a:avLst/>
          </a:prstGeom>
          <a:noFill/>
        </p:spPr>
        <p:txBody>
          <a:bodyPr wrap="square" lIns="0" tIns="0" rIns="0" bIns="0" rtlCol="0">
            <a:spAutoFit/>
          </a:bodyPr>
          <a:lstStyle/>
          <a:p>
            <a:pPr algn="ctr"/>
            <a:r>
              <a:rPr lang="en-US" sz="5400" b="1" dirty="0">
                <a:solidFill>
                  <a:schemeClr val="bg2">
                    <a:lumMod val="25000"/>
                  </a:schemeClr>
                </a:solidFill>
                <a:latin typeface="Times New Roman" panose="02020603050405020304" pitchFamily="18" charset="0"/>
                <a:cs typeface="Times New Roman" panose="02020603050405020304" pitchFamily="18" charset="0"/>
              </a:rPr>
              <a:t>1. </a:t>
            </a:r>
            <a:r>
              <a:rPr lang="vi-VN" sz="5400" b="1" dirty="0">
                <a:solidFill>
                  <a:schemeClr val="bg2">
                    <a:lumMod val="25000"/>
                  </a:schemeClr>
                </a:solidFill>
                <a:latin typeface="Times New Roman" panose="02020603050405020304" pitchFamily="18" charset="0"/>
                <a:cs typeface="Times New Roman" panose="02020603050405020304" pitchFamily="18" charset="0"/>
              </a:rPr>
              <a:t>Câu thơ "Lời sao mười hẹn chín thường đơn sai" có ý nghĩa gì?</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36" name="Picture 35">
            <a:hlinkClick r:id="rId7"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hlinkClick r:id="rId9" action="ppaction://hlinksldjump"/>
            <a:extLst>
              <a:ext uri="{FF2B5EF4-FFF2-40B4-BE49-F238E27FC236}">
                <a16:creationId xmlns:a16="http://schemas.microsoft.com/office/drawing/2014/main" id="{68D8561E-EAB9-28E8-5334-AD28A5648D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hlinkClick r:id="rId9" action="ppaction://hlinksldjump"/>
            <a:extLst>
              <a:ext uri="{FF2B5EF4-FFF2-40B4-BE49-F238E27FC236}">
                <a16:creationId xmlns:a16="http://schemas.microsoft.com/office/drawing/2014/main" id="{945AADC4-4B1A-B630-4413-A7F3150378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391" y="460906"/>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64815" y="5015541"/>
            <a:ext cx="5155740" cy="1354217"/>
          </a:xfrm>
          <a:prstGeom prst="rect">
            <a:avLst/>
          </a:prstGeom>
          <a:noFill/>
        </p:spPr>
        <p:txBody>
          <a:bodyPr wrap="square" lIns="0" tIns="0" rIns="0" bIns="0" rtlCol="0">
            <a:spAutoFit/>
          </a:bodyPr>
          <a:lstStyle/>
          <a:p>
            <a:r>
              <a:rPr lang="vi-VN" sz="4400" dirty="0">
                <a:latin typeface="Times New Roman" panose="02020603050405020304" pitchFamily="18" charset="0"/>
                <a:cs typeface="Times New Roman" panose="02020603050405020304" pitchFamily="18" charset="0"/>
              </a:rPr>
              <a:t>A. Lời hứa thường được thực hiện</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764320" y="7809468"/>
            <a:ext cx="5155740" cy="1354217"/>
          </a:xfrm>
          <a:prstGeom prst="rect">
            <a:avLst/>
          </a:prstGeom>
          <a:noFill/>
        </p:spPr>
        <p:txBody>
          <a:bodyPr wrap="square" lIns="0" tIns="0" rIns="0" bIns="0" rtlCol="0">
            <a:spAutoFit/>
          </a:bodyPr>
          <a:lstStyle/>
          <a:p>
            <a:r>
              <a:rPr lang="vi-VN" sz="4400" dirty="0">
                <a:latin typeface="Times New Roman" panose="02020603050405020304" pitchFamily="18" charset="0"/>
                <a:cs typeface="Times New Roman" panose="02020603050405020304" pitchFamily="18" charset="0"/>
              </a:rPr>
              <a:t>C. Lời hứa luôn đúng hẹn</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69072" y="4995595"/>
            <a:ext cx="5155740" cy="1354217"/>
          </a:xfrm>
          <a:prstGeom prst="rect">
            <a:avLst/>
          </a:prstGeom>
          <a:noFill/>
        </p:spPr>
        <p:txBody>
          <a:bodyPr wrap="square" lIns="0" tIns="0" rIns="0" bIns="0" rtlCol="0">
            <a:spAutoFit/>
          </a:bodyPr>
          <a:lstStyle/>
          <a:p>
            <a:r>
              <a:rPr lang="vi-VN" sz="4400" dirty="0">
                <a:latin typeface="Times New Roman" panose="02020603050405020304" pitchFamily="18" charset="0"/>
                <a:cs typeface="Times New Roman" panose="02020603050405020304" pitchFamily="18" charset="0"/>
              </a:rPr>
              <a:t>B. Lời hứa thường bị thất hẹn</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53832" y="7754194"/>
            <a:ext cx="5155740" cy="1354217"/>
          </a:xfrm>
          <a:prstGeom prst="rect">
            <a:avLst/>
          </a:prstGeom>
          <a:noFill/>
        </p:spPr>
        <p:txBody>
          <a:bodyPr wrap="square" lIns="0" tIns="0" rIns="0" bIns="0" rtlCol="0">
            <a:spAutoFit/>
          </a:bodyPr>
          <a:lstStyle/>
          <a:p>
            <a:r>
              <a:rPr lang="vi-VN" sz="4400" dirty="0">
                <a:latin typeface="Times New Roman" panose="02020603050405020304" pitchFamily="18" charset="0"/>
                <a:cs typeface="Times New Roman" panose="02020603050405020304" pitchFamily="18" charset="0"/>
              </a:rPr>
              <a:t>D. Lời hứa không đáng tin cậy</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297508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7" name="TextBox 6">
            <a:hlinkClick r:id="rId7" action="ppaction://hlinksldjump"/>
            <a:extLst>
              <a:ext uri="{FF2B5EF4-FFF2-40B4-BE49-F238E27FC236}">
                <a16:creationId xmlns:a16="http://schemas.microsoft.com/office/drawing/2014/main" id="{5480BB27-7245-38E2-2788-9F6412BD1C83}"/>
              </a:ext>
            </a:extLst>
          </p:cNvPr>
          <p:cNvSpPr txBox="1">
            <a:spLocks/>
          </p:cNvSpPr>
          <p:nvPr/>
        </p:nvSpPr>
        <p:spPr>
          <a:xfrm>
            <a:off x="3116012" y="1686856"/>
            <a:ext cx="12690975" cy="923330"/>
          </a:xfrm>
          <a:prstGeom prst="rect">
            <a:avLst/>
          </a:prstGeom>
          <a:noFill/>
        </p:spPr>
        <p:txBody>
          <a:bodyPr wrap="none" lIns="0" tIns="0" rIns="0" bIns="0" rtlCol="0">
            <a:spAutoFit/>
          </a:bodyPr>
          <a:lstStyle/>
          <a:p>
            <a:pPr algn="ctr" defTabSz="1371600"/>
            <a:r>
              <a:rPr lang="en-US" sz="6000" b="1" dirty="0">
                <a:solidFill>
                  <a:schemeClr val="bg2">
                    <a:lumMod val="25000"/>
                  </a:schemeClr>
                </a:solidFill>
                <a:latin typeface="Times New Roman" panose="02020603050405020304" pitchFamily="18" charset="0"/>
                <a:cs typeface="Times New Roman" panose="02020603050405020304" pitchFamily="18" charset="0"/>
              </a:rPr>
              <a:t>2.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Nêu</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cảm</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hứng</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chủ</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đạo</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văn</a:t>
            </a:r>
            <a:r>
              <a:rPr lang="en-US" sz="6000" b="1" dirty="0">
                <a:solidFill>
                  <a:schemeClr val="bg2">
                    <a:lumMod val="25000"/>
                  </a:schemeClr>
                </a:solidFill>
                <a:latin typeface="Times New Roman" panose="02020603050405020304" pitchFamily="18" charset="0"/>
                <a:cs typeface="Times New Roman" panose="02020603050405020304" pitchFamily="18" charset="0"/>
              </a:rPr>
              <a:t> </a:t>
            </a:r>
            <a:r>
              <a:rPr lang="en-US" sz="6000" b="1" dirty="0" err="1">
                <a:solidFill>
                  <a:schemeClr val="bg2">
                    <a:lumMod val="25000"/>
                  </a:schemeClr>
                </a:solidFill>
                <a:latin typeface="Times New Roman" panose="02020603050405020304" pitchFamily="18" charset="0"/>
                <a:cs typeface="Times New Roman" panose="02020603050405020304" pitchFamily="18" charset="0"/>
              </a:rPr>
              <a:t>bản</a:t>
            </a:r>
            <a:r>
              <a:rPr lang="en-US" sz="60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301108"/>
            <a:ext cx="8191500" cy="2385046"/>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299640"/>
            <a:ext cx="8191500" cy="2380843"/>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36" name="Picture 35">
            <a:hlinkClick r:id="rId7"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585940" y="4356852"/>
            <a:ext cx="5733684" cy="2215991"/>
          </a:xfrm>
          <a:prstGeom prst="rect">
            <a:avLst/>
          </a:prstGeom>
          <a:noFill/>
        </p:spPr>
        <p:txBody>
          <a:bodyPr wrap="square" lIns="0" tIns="0" rIns="0" bIns="0" rtlCol="0">
            <a:spAutoFit/>
          </a:bodyPr>
          <a:lstStyle/>
          <a:p>
            <a:pPr algn="just">
              <a:spcAft>
                <a:spcPts val="6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vò</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võ</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493270" y="4934004"/>
            <a:ext cx="5155740" cy="1415772"/>
          </a:xfrm>
          <a:prstGeom prst="rect">
            <a:avLst/>
          </a:prstGeom>
          <a:noFill/>
        </p:spPr>
        <p:txBody>
          <a:bodyPr wrap="square" lIns="0" tIns="0" rIns="0" bIns="0" rtlCol="0">
            <a:spAutoFit/>
          </a:bodyPr>
          <a:lstStyle/>
          <a:p>
            <a:pPr algn="just">
              <a:lnSpc>
                <a:spcPct val="115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B.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phê</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669868" y="8049759"/>
            <a:ext cx="5155740" cy="646331"/>
          </a:xfrm>
          <a:prstGeom prst="rect">
            <a:avLst/>
          </a:prstGeom>
          <a:noFill/>
        </p:spPr>
        <p:txBody>
          <a:bodyPr wrap="square" lIns="0" tIns="0" rIns="0" bIns="0" rtlCol="0">
            <a:spAutoFit/>
          </a:bodyPr>
          <a:lstStyle/>
          <a:p>
            <a:pPr algn="just" defTabSz="1371600">
              <a:spcBef>
                <a:spcPts val="900"/>
              </a:spcBef>
            </a:pPr>
            <a:r>
              <a:rPr lang="en-US" sz="4200" dirty="0">
                <a:solidFill>
                  <a:srgbClr val="FCECD0">
                    <a:lumMod val="25000"/>
                  </a:srgbClr>
                </a:solidFill>
                <a:latin typeface="Times New Roman" panose="02020603050405020304" pitchFamily="18" charset="0"/>
                <a:cs typeface="Times New Roman" panose="02020603050405020304" pitchFamily="18" charset="0"/>
              </a:rPr>
              <a:t>C. </a:t>
            </a:r>
            <a:r>
              <a:rPr lang="en-US" sz="4200" dirty="0" err="1">
                <a:solidFill>
                  <a:srgbClr val="FCECD0">
                    <a:lumMod val="25000"/>
                  </a:srgbClr>
                </a:solidFill>
                <a:latin typeface="Times New Roman" panose="02020603050405020304" pitchFamily="18" charset="0"/>
                <a:cs typeface="Times New Roman" panose="02020603050405020304" pitchFamily="18" charset="0"/>
              </a:rPr>
              <a:t>Cả</a:t>
            </a:r>
            <a:r>
              <a:rPr lang="en-US" sz="4200" dirty="0">
                <a:solidFill>
                  <a:srgbClr val="FCECD0">
                    <a:lumMod val="25000"/>
                  </a:srgbClr>
                </a:solidFill>
                <a:latin typeface="Times New Roman" panose="02020603050405020304" pitchFamily="18" charset="0"/>
                <a:cs typeface="Times New Roman" panose="02020603050405020304" pitchFamily="18" charset="0"/>
              </a:rPr>
              <a:t> A </a:t>
            </a:r>
            <a:r>
              <a:rPr lang="en-US" sz="4200" dirty="0" err="1">
                <a:solidFill>
                  <a:srgbClr val="FCECD0">
                    <a:lumMod val="25000"/>
                  </a:srgbClr>
                </a:solidFill>
                <a:latin typeface="Times New Roman" panose="02020603050405020304" pitchFamily="18" charset="0"/>
                <a:cs typeface="Times New Roman" panose="02020603050405020304" pitchFamily="18" charset="0"/>
              </a:rPr>
              <a:t>và</a:t>
            </a:r>
            <a:r>
              <a:rPr lang="en-US" sz="4200" dirty="0">
                <a:solidFill>
                  <a:srgbClr val="FCECD0">
                    <a:lumMod val="25000"/>
                  </a:srgbClr>
                </a:solidFill>
                <a:latin typeface="Times New Roman" panose="02020603050405020304" pitchFamily="18" charset="0"/>
                <a:cs typeface="Times New Roman" panose="02020603050405020304" pitchFamily="18" charset="0"/>
              </a:rPr>
              <a:t> B </a:t>
            </a:r>
            <a:r>
              <a:rPr lang="en-US" sz="4200" dirty="0" err="1">
                <a:solidFill>
                  <a:srgbClr val="FCECD0">
                    <a:lumMod val="25000"/>
                  </a:srgbClr>
                </a:solidFill>
                <a:latin typeface="Times New Roman" panose="02020603050405020304" pitchFamily="18" charset="0"/>
                <a:cs typeface="Times New Roman" panose="02020603050405020304" pitchFamily="18" charset="0"/>
              </a:rPr>
              <a:t>đều</a:t>
            </a:r>
            <a:r>
              <a:rPr lang="en-US" sz="4200" dirty="0">
                <a:solidFill>
                  <a:srgbClr val="FCECD0">
                    <a:lumMod val="25000"/>
                  </a:srgbClr>
                </a:solidFill>
                <a:latin typeface="Times New Roman" panose="02020603050405020304" pitchFamily="18" charset="0"/>
                <a:cs typeface="Times New Roman" panose="02020603050405020304" pitchFamily="18" charset="0"/>
              </a:rPr>
              <a:t> </a:t>
            </a:r>
            <a:r>
              <a:rPr lang="en-US" sz="4200" dirty="0" err="1">
                <a:solidFill>
                  <a:srgbClr val="FCECD0">
                    <a:lumMod val="25000"/>
                  </a:srgbClr>
                </a:solidFill>
                <a:latin typeface="Times New Roman" panose="02020603050405020304" pitchFamily="18" charset="0"/>
                <a:cs typeface="Times New Roman" panose="02020603050405020304" pitchFamily="18" charset="0"/>
              </a:rPr>
              <a:t>đúng</a:t>
            </a:r>
            <a:endParaRPr lang="en-US" sz="4200" dirty="0">
              <a:solidFill>
                <a:srgbClr val="FCECD0">
                  <a:lumMod val="25000"/>
                </a:srgbClr>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93270" y="8161359"/>
            <a:ext cx="5155740" cy="646331"/>
          </a:xfrm>
          <a:prstGeom prst="rect">
            <a:avLst/>
          </a:prstGeom>
          <a:noFill/>
        </p:spPr>
        <p:txBody>
          <a:bodyPr wrap="square" lIns="0" tIns="0" rIns="0" bIns="0" rtlCol="0">
            <a:spAutoFit/>
          </a:bodyPr>
          <a:lstStyle/>
          <a:p>
            <a:pPr algn="just" defTabSz="1371600">
              <a:spcBef>
                <a:spcPts val="900"/>
              </a:spcBef>
            </a:pPr>
            <a:r>
              <a:rPr lang="en-US" sz="4200" dirty="0">
                <a:solidFill>
                  <a:srgbClr val="FCECD0">
                    <a:lumMod val="25000"/>
                  </a:srgbClr>
                </a:solidFill>
                <a:latin typeface="Times New Roman" panose="02020603050405020304" pitchFamily="18" charset="0"/>
                <a:cs typeface="Times New Roman" panose="02020603050405020304" pitchFamily="18" charset="0"/>
              </a:rPr>
              <a:t>D. </a:t>
            </a:r>
            <a:r>
              <a:rPr lang="en-US" sz="4200" dirty="0" err="1">
                <a:solidFill>
                  <a:srgbClr val="FCECD0">
                    <a:lumMod val="25000"/>
                  </a:srgbClr>
                </a:solidFill>
                <a:latin typeface="Times New Roman" panose="02020603050405020304" pitchFamily="18" charset="0"/>
                <a:cs typeface="Times New Roman" panose="02020603050405020304" pitchFamily="18" charset="0"/>
              </a:rPr>
              <a:t>Cả</a:t>
            </a:r>
            <a:r>
              <a:rPr lang="en-US" sz="4200" dirty="0">
                <a:solidFill>
                  <a:srgbClr val="FCECD0">
                    <a:lumMod val="25000"/>
                  </a:srgbClr>
                </a:solidFill>
                <a:latin typeface="Times New Roman" panose="02020603050405020304" pitchFamily="18" charset="0"/>
                <a:cs typeface="Times New Roman" panose="02020603050405020304" pitchFamily="18" charset="0"/>
              </a:rPr>
              <a:t> A </a:t>
            </a:r>
            <a:r>
              <a:rPr lang="en-US" sz="4200" dirty="0" err="1">
                <a:solidFill>
                  <a:srgbClr val="FCECD0">
                    <a:lumMod val="25000"/>
                  </a:srgbClr>
                </a:solidFill>
                <a:latin typeface="Times New Roman" panose="02020603050405020304" pitchFamily="18" charset="0"/>
                <a:cs typeface="Times New Roman" panose="02020603050405020304" pitchFamily="18" charset="0"/>
              </a:rPr>
              <a:t>và</a:t>
            </a:r>
            <a:r>
              <a:rPr lang="en-US" sz="4200" dirty="0">
                <a:solidFill>
                  <a:srgbClr val="FCECD0">
                    <a:lumMod val="25000"/>
                  </a:srgbClr>
                </a:solidFill>
                <a:latin typeface="Times New Roman" panose="02020603050405020304" pitchFamily="18" charset="0"/>
                <a:cs typeface="Times New Roman" panose="02020603050405020304" pitchFamily="18" charset="0"/>
              </a:rPr>
              <a:t> B </a:t>
            </a:r>
            <a:r>
              <a:rPr lang="en-US" sz="4200" dirty="0" err="1">
                <a:solidFill>
                  <a:srgbClr val="FCECD0">
                    <a:lumMod val="25000"/>
                  </a:srgbClr>
                </a:solidFill>
                <a:latin typeface="Times New Roman" panose="02020603050405020304" pitchFamily="18" charset="0"/>
                <a:cs typeface="Times New Roman" panose="02020603050405020304" pitchFamily="18" charset="0"/>
              </a:rPr>
              <a:t>đều</a:t>
            </a:r>
            <a:r>
              <a:rPr lang="en-US" sz="4200" dirty="0">
                <a:solidFill>
                  <a:srgbClr val="FCECD0">
                    <a:lumMod val="25000"/>
                  </a:srgbClr>
                </a:solidFill>
                <a:latin typeface="Times New Roman" panose="02020603050405020304" pitchFamily="18" charset="0"/>
                <a:cs typeface="Times New Roman" panose="02020603050405020304" pitchFamily="18" charset="0"/>
              </a:rPr>
              <a:t> </a:t>
            </a:r>
            <a:r>
              <a:rPr lang="en-US" sz="4200" dirty="0" err="1">
                <a:solidFill>
                  <a:srgbClr val="FCECD0">
                    <a:lumMod val="25000"/>
                  </a:srgbClr>
                </a:solidFill>
                <a:latin typeface="Times New Roman" panose="02020603050405020304" pitchFamily="18" charset="0"/>
                <a:cs typeface="Times New Roman" panose="02020603050405020304" pitchFamily="18" charset="0"/>
              </a:rPr>
              <a:t>sai</a:t>
            </a:r>
            <a:endParaRPr lang="en-US" sz="4200" dirty="0">
              <a:solidFill>
                <a:srgbClr val="FCECD0">
                  <a:lumMod val="25000"/>
                </a:srgbClr>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5947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199" y="828873"/>
            <a:ext cx="16048637"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7" name="TextBox 6">
            <a:hlinkClick r:id="rId7" action="ppaction://hlinksldjump"/>
            <a:extLst>
              <a:ext uri="{FF2B5EF4-FFF2-40B4-BE49-F238E27FC236}">
                <a16:creationId xmlns:a16="http://schemas.microsoft.com/office/drawing/2014/main" id="{5480BB27-7245-38E2-2788-9F6412BD1C83}"/>
              </a:ext>
            </a:extLst>
          </p:cNvPr>
          <p:cNvSpPr txBox="1">
            <a:spLocks/>
          </p:cNvSpPr>
          <p:nvPr/>
        </p:nvSpPr>
        <p:spPr>
          <a:xfrm>
            <a:off x="2708135" y="1063757"/>
            <a:ext cx="14513065" cy="2954655"/>
          </a:xfrm>
          <a:prstGeom prst="rect">
            <a:avLst/>
          </a:prstGeom>
          <a:noFill/>
        </p:spPr>
        <p:txBody>
          <a:bodyPr wrap="square" lIns="0" tIns="0" rIns="0" bIns="0" rtlCol="0">
            <a:spAutoFit/>
          </a:bodyPr>
          <a:lstStyle/>
          <a:p>
            <a:pPr algn="ctr" defTabSz="1371600"/>
            <a:r>
              <a:rPr lang="en-US" sz="4800" b="1" dirty="0">
                <a:solidFill>
                  <a:schemeClr val="bg2">
                    <a:lumMod val="25000"/>
                  </a:schemeClr>
                </a:solidFill>
                <a:latin typeface="Times New Roman" panose="02020603050405020304" pitchFamily="18" charset="0"/>
                <a:cs typeface="Times New Roman" panose="02020603050405020304" pitchFamily="18" charset="0"/>
              </a:rPr>
              <a:t>3.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Điền</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từ</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thiếu</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vào</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chỗ</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chấm</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Mạch</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cảm</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xúc</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trong</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phần</a:t>
            </a:r>
            <a:r>
              <a:rPr lang="en-US" sz="4800" dirty="0">
                <a:solidFill>
                  <a:schemeClr val="bg2">
                    <a:lumMod val="25000"/>
                  </a:schemeClr>
                </a:solidFill>
                <a:latin typeface="Times New Roman" panose="02020603050405020304" pitchFamily="18" charset="0"/>
                <a:cs typeface="Times New Roman" panose="02020603050405020304" pitchFamily="18" charset="0"/>
              </a:rPr>
              <a:t> 2 </a:t>
            </a:r>
            <a:r>
              <a:rPr lang="en-US" sz="4800" dirty="0" err="1">
                <a:solidFill>
                  <a:schemeClr val="bg2">
                    <a:lumMod val="25000"/>
                  </a:schemeClr>
                </a:solidFill>
                <a:latin typeface="Times New Roman" panose="02020603050405020304" pitchFamily="18" charset="0"/>
                <a:cs typeface="Times New Roman" panose="02020603050405020304" pitchFamily="18" charset="0"/>
              </a:rPr>
              <a:t>đoạn</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trích</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là</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nỗi</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nhớ</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thương</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mong</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ngóng</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xen</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lẫn</a:t>
            </a:r>
            <a:r>
              <a:rPr lang="en-US" sz="4800" dirty="0">
                <a:solidFill>
                  <a:schemeClr val="bg2">
                    <a:lumMod val="25000"/>
                  </a:schemeClr>
                </a:solidFill>
                <a:latin typeface="Times New Roman" panose="02020603050405020304" pitchFamily="18" charset="0"/>
                <a:cs typeface="Times New Roman" panose="02020603050405020304" pitchFamily="18" charset="0"/>
              </a:rPr>
              <a:t> … </a:t>
            </a:r>
            <a:r>
              <a:rPr lang="en-US" sz="4800" dirty="0" err="1">
                <a:solidFill>
                  <a:schemeClr val="bg2">
                    <a:lumMod val="25000"/>
                  </a:schemeClr>
                </a:solidFill>
                <a:latin typeface="Times New Roman" panose="02020603050405020304" pitchFamily="18" charset="0"/>
                <a:cs typeface="Times New Roman" panose="02020603050405020304" pitchFamily="18" charset="0"/>
              </a:rPr>
              <a:t>của</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người</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chinh</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phụ</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dành</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cho</a:t>
            </a:r>
            <a:r>
              <a:rPr lang="en-US" sz="4800" dirty="0">
                <a:solidFill>
                  <a:schemeClr val="bg2">
                    <a:lumMod val="25000"/>
                  </a:schemeClr>
                </a:solidFill>
                <a:latin typeface="Times New Roman" panose="02020603050405020304" pitchFamily="18" charset="0"/>
                <a:cs typeface="Times New Roman" panose="02020603050405020304" pitchFamily="18" charset="0"/>
              </a:rPr>
              <a:t> </a:t>
            </a:r>
            <a:r>
              <a:rPr lang="en-US" sz="4800" dirty="0" err="1">
                <a:solidFill>
                  <a:schemeClr val="bg2">
                    <a:lumMod val="25000"/>
                  </a:schemeClr>
                </a:solidFill>
                <a:latin typeface="Times New Roman" panose="02020603050405020304" pitchFamily="18" charset="0"/>
                <a:cs typeface="Times New Roman" panose="02020603050405020304" pitchFamily="18" charset="0"/>
              </a:rPr>
              <a:t>chồng</a:t>
            </a:r>
            <a:endParaRPr lang="en-US" sz="48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endParaRPr lang="en-US" sz="4800" dirty="0">
              <a:solidFill>
                <a:srgbClr val="FCECD0">
                  <a:lumMod val="25000"/>
                </a:srgbClr>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9457337"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31683" y="4810950"/>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36" name="Picture 35">
            <a:hlinkClick r:id="rId7"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1658226" y="5339323"/>
            <a:ext cx="5155740" cy="646331"/>
          </a:xfrm>
          <a:prstGeom prst="rect">
            <a:avLst/>
          </a:prstGeom>
          <a:noFill/>
        </p:spPr>
        <p:txBody>
          <a:bodyPr wrap="square" lIns="0" tIns="0" rIns="0" bIns="0" rtlCol="0">
            <a:spAutoFit/>
          </a:bodyPr>
          <a:lstStyle/>
          <a:p>
            <a:pPr algn="just" defTabSz="1371600">
              <a:spcBef>
                <a:spcPts val="900"/>
              </a:spcBef>
            </a:pPr>
            <a:r>
              <a:rPr lang="en-US" sz="4200" dirty="0">
                <a:latin typeface="Times New Roman" panose="02020603050405020304" pitchFamily="18" charset="0"/>
                <a:cs typeface="Times New Roman" panose="02020603050405020304" pitchFamily="18" charset="0"/>
              </a:rPr>
              <a:t>B. </a:t>
            </a:r>
            <a:r>
              <a:rPr lang="en-US" sz="4200" dirty="0" err="1">
                <a:latin typeface="Times New Roman" panose="02020603050405020304" pitchFamily="18" charset="0"/>
                <a:cs typeface="Times New Roman" panose="02020603050405020304" pitchFamily="18" charset="0"/>
              </a:rPr>
              <a:t>Chờ</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đợi</a:t>
            </a:r>
            <a:endParaRPr lang="en-US" sz="4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708135" y="8108137"/>
            <a:ext cx="5155740" cy="646331"/>
          </a:xfrm>
          <a:prstGeom prst="rect">
            <a:avLst/>
          </a:prstGeom>
          <a:noFill/>
        </p:spPr>
        <p:txBody>
          <a:bodyPr wrap="square" lIns="0" tIns="0" rIns="0" bIns="0" rtlCol="0">
            <a:spAutoFit/>
          </a:bodyPr>
          <a:lstStyle/>
          <a:p>
            <a:pPr algn="just" defTabSz="1371600">
              <a:spcBef>
                <a:spcPts val="900"/>
              </a:spcBef>
            </a:pPr>
            <a:r>
              <a:rPr lang="en-US" sz="4200" dirty="0">
                <a:latin typeface="Times New Roman" panose="02020603050405020304" pitchFamily="18" charset="0"/>
                <a:cs typeface="Times New Roman" panose="02020603050405020304" pitchFamily="18" charset="0"/>
              </a:rPr>
              <a:t>C. Hi </a:t>
            </a:r>
            <a:r>
              <a:rPr lang="en-US" sz="4200" dirty="0" err="1">
                <a:latin typeface="Times New Roman" panose="02020603050405020304" pitchFamily="18" charset="0"/>
                <a:cs typeface="Times New Roman" panose="02020603050405020304" pitchFamily="18" charset="0"/>
              </a:rPr>
              <a:t>vọng</a:t>
            </a:r>
            <a:endParaRPr lang="en-US" sz="42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642167" y="5345682"/>
            <a:ext cx="5155740" cy="646331"/>
          </a:xfrm>
          <a:prstGeom prst="rect">
            <a:avLst/>
          </a:prstGeom>
          <a:noFill/>
        </p:spPr>
        <p:txBody>
          <a:bodyPr wrap="square" lIns="0" tIns="0" rIns="0" bIns="0" rtlCol="0">
            <a:spAutoFit/>
          </a:bodyPr>
          <a:lstStyle/>
          <a:p>
            <a:pPr algn="just" defTabSz="1371600">
              <a:spcBef>
                <a:spcPts val="900"/>
              </a:spcBef>
            </a:pPr>
            <a:r>
              <a:rPr lang="en-US" sz="4200" dirty="0">
                <a:latin typeface="Times New Roman" panose="02020603050405020304" pitchFamily="18" charset="0"/>
                <a:cs typeface="Times New Roman" panose="02020603050405020304" pitchFamily="18" charset="0"/>
              </a:rPr>
              <a:t>A. </a:t>
            </a:r>
            <a:r>
              <a:rPr lang="en-US" sz="4200" dirty="0" err="1">
                <a:latin typeface="Times New Roman" panose="02020603050405020304" pitchFamily="18" charset="0"/>
                <a:cs typeface="Times New Roman" panose="02020603050405020304" pitchFamily="18" charset="0"/>
              </a:rPr>
              <a:t>Trách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hờn</a:t>
            </a:r>
            <a:endParaRPr lang="en-US" sz="42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788452" y="8058828"/>
            <a:ext cx="5155740" cy="646331"/>
          </a:xfrm>
          <a:prstGeom prst="rect">
            <a:avLst/>
          </a:prstGeom>
          <a:noFill/>
        </p:spPr>
        <p:txBody>
          <a:bodyPr wrap="square" lIns="0" tIns="0" rIns="0" bIns="0" rtlCol="0">
            <a:spAutoFit/>
          </a:bodyPr>
          <a:lstStyle/>
          <a:p>
            <a:pPr algn="just" defTabSz="1371600">
              <a:spcBef>
                <a:spcPts val="900"/>
              </a:spcBef>
            </a:pPr>
            <a:r>
              <a:rPr lang="en-US" sz="4200" dirty="0">
                <a:latin typeface="Times New Roman" panose="02020603050405020304" pitchFamily="18" charset="0"/>
                <a:cs typeface="Times New Roman" panose="02020603050405020304" pitchFamily="18" charset="0"/>
              </a:rPr>
              <a:t>D. </a:t>
            </a:r>
            <a:r>
              <a:rPr lang="en-US" sz="4200" dirty="0" err="1">
                <a:latin typeface="Times New Roman" panose="02020603050405020304" pitchFamily="18" charset="0"/>
                <a:cs typeface="Times New Roman" panose="02020603050405020304" pitchFamily="18" charset="0"/>
              </a:rPr>
              <a:t>Đau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đớn</a:t>
            </a:r>
            <a:endParaRPr lang="en-US" sz="4200" dirty="0">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8967917"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000">
                  <a:solidFill>
                    <a:srgbClr val="53799D"/>
                  </a:solidFill>
                  <a:latin typeface="Times New Roman" panose="02020603050405020304" pitchFamily="18" charset="0"/>
                  <a:cs typeface="Times New Roman" panose="02020603050405020304" pitchFamily="18" charset="0"/>
                </a:rPr>
                <a:t>C</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000">
                  <a:solidFill>
                    <a:srgbClr val="53799D"/>
                  </a:solidFill>
                  <a:latin typeface="Times New Roman" panose="02020603050405020304" pitchFamily="18" charset="0"/>
                  <a:cs typeface="Times New Roman" panose="020206030504050203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5584" y="4525597"/>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000">
                  <a:solidFill>
                    <a:srgbClr val="53799D"/>
                  </a:solidFill>
                  <a:latin typeface="Times New Roman" panose="02020603050405020304" pitchFamily="18" charset="0"/>
                  <a:cs typeface="Times New Roman" panose="02020603050405020304" pitchFamily="18" charset="0"/>
                </a:rPr>
                <a:t>A</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6000">
                  <a:solidFill>
                    <a:srgbClr val="53799D"/>
                  </a:solidFill>
                  <a:latin typeface="Times New Roman" panose="02020603050405020304" pitchFamily="18" charset="0"/>
                  <a:cs typeface="Times New Roman" panose="020206030504050203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8436"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8781" y="4407273"/>
            <a:ext cx="1481682" cy="2376000"/>
          </a:xfrm>
          <a:prstGeom prst="rect">
            <a:avLst/>
          </a:prstGeom>
        </p:spPr>
      </p:pic>
    </p:spTree>
    <p:extLst>
      <p:ext uri="{BB962C8B-B14F-4D97-AF65-F5344CB8AC3E}">
        <p14:creationId xmlns:p14="http://schemas.microsoft.com/office/powerpoint/2010/main" val="37883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23406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7" name="TextBox 6">
            <a:hlinkClick r:id="rId7" action="ppaction://hlinksldjump"/>
            <a:extLst>
              <a:ext uri="{FF2B5EF4-FFF2-40B4-BE49-F238E27FC236}">
                <a16:creationId xmlns:a16="http://schemas.microsoft.com/office/drawing/2014/main" id="{5480BB27-7245-38E2-2788-9F6412BD1C83}"/>
              </a:ext>
            </a:extLst>
          </p:cNvPr>
          <p:cNvSpPr txBox="1">
            <a:spLocks/>
          </p:cNvSpPr>
          <p:nvPr/>
        </p:nvSpPr>
        <p:spPr>
          <a:xfrm>
            <a:off x="3327892" y="1294640"/>
            <a:ext cx="12915899" cy="1477328"/>
          </a:xfrm>
          <a:prstGeom prst="rect">
            <a:avLst/>
          </a:prstGeom>
          <a:noFill/>
        </p:spPr>
        <p:txBody>
          <a:bodyPr wrap="square" lIns="0" tIns="0" rIns="0" bIns="0" rtlCol="0">
            <a:spAutoFit/>
          </a:bodyPr>
          <a:lstStyle/>
          <a:p>
            <a:pPr algn="ctr"/>
            <a:r>
              <a:rPr lang="en-US" sz="4800" b="1" dirty="0">
                <a:solidFill>
                  <a:schemeClr val="bg2">
                    <a:lumMod val="25000"/>
                  </a:schemeClr>
                </a:solidFill>
                <a:latin typeface="Times New Roman" panose="02020603050405020304" pitchFamily="18" charset="0"/>
                <a:cs typeface="Times New Roman" panose="02020603050405020304" pitchFamily="18" charset="0"/>
              </a:rPr>
              <a:t>4. </a:t>
            </a:r>
            <a:r>
              <a:rPr lang="vi-VN" sz="4800" b="1" dirty="0">
                <a:solidFill>
                  <a:schemeClr val="bg2">
                    <a:lumMod val="25000"/>
                  </a:schemeClr>
                </a:solidFill>
                <a:latin typeface="Times New Roman" panose="02020603050405020304" pitchFamily="18" charset="0"/>
                <a:cs typeface="Times New Roman" panose="02020603050405020304" pitchFamily="18" charset="0"/>
              </a:rPr>
              <a:t>Dòng nào dưới đây nhận xét không đúng về </a:t>
            </a:r>
            <a:r>
              <a:rPr lang="vi-VN" sz="4800" b="1" i="1" dirty="0">
                <a:solidFill>
                  <a:schemeClr val="bg2">
                    <a:lumMod val="25000"/>
                  </a:schemeClr>
                </a:solidFill>
                <a:latin typeface="Times New Roman" panose="02020603050405020304" pitchFamily="18" charset="0"/>
                <a:cs typeface="Times New Roman" panose="02020603050405020304" pitchFamily="18" charset="0"/>
              </a:rPr>
              <a:t>Chinh phụ ngâm</a:t>
            </a:r>
            <a:r>
              <a:rPr lang="vi-VN" sz="4800" b="1" dirty="0">
                <a:solidFill>
                  <a:schemeClr val="bg2">
                    <a:lumMod val="25000"/>
                  </a:schemeClr>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209256"/>
            <a:ext cx="8191500" cy="24768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760370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4209256"/>
            <a:ext cx="8191500" cy="2542789"/>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36" name="Picture 35">
            <a:hlinkClick r:id="rId7"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553827" y="4229100"/>
            <a:ext cx="5698946" cy="2462213"/>
          </a:xfrm>
          <a:prstGeom prst="rect">
            <a:avLst/>
          </a:prstGeom>
          <a:noFill/>
        </p:spPr>
        <p:txBody>
          <a:bodyPr wrap="square" lIns="0" tIns="0" rIns="0" bIns="0" rtlCol="0">
            <a:spAutoFit/>
          </a:bodyPr>
          <a:lstStyle/>
          <a:p>
            <a:pPr algn="just"/>
            <a:r>
              <a:rPr lang="vi-VN" sz="3200" dirty="0">
                <a:latin typeface="Times New Roman" panose="02020603050405020304" pitchFamily="18" charset="0"/>
                <a:cs typeface="Times New Roman" panose="02020603050405020304" pitchFamily="18" charset="0"/>
              </a:rPr>
              <a:t>A. Cảm động trước nỗi đau của con người, nhất là của những người vợ lính trong chiến tranh là động lực để Đặng Trần Côn viết nên khúc ngâm xuất sắc này.</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708136" y="7563838"/>
            <a:ext cx="5155740" cy="1661993"/>
          </a:xfrm>
          <a:prstGeom prst="rect">
            <a:avLst/>
          </a:prstGeom>
          <a:noFill/>
        </p:spPr>
        <p:txBody>
          <a:bodyPr wrap="square" lIns="0" tIns="0" rIns="0" bIns="0" rtlCol="0">
            <a:spAutoFit/>
          </a:bodyPr>
          <a:lstStyle/>
          <a:p>
            <a:pPr algn="just"/>
            <a:r>
              <a:rPr lang="vi-VN" sz="3600" dirty="0">
                <a:latin typeface="Times New Roman" panose="02020603050405020304" pitchFamily="18" charset="0"/>
                <a:cs typeface="Times New Roman" panose="02020603050405020304" pitchFamily="18" charset="0"/>
              </a:rPr>
              <a:t>C. Khúc ngâm thể hiện tâm trạng khát khao tình yêu, hạnh phúc lứa đôi.</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45735" y="7971888"/>
            <a:ext cx="5155740" cy="1107996"/>
          </a:xfrm>
          <a:prstGeom prst="rect">
            <a:avLst/>
          </a:prstGeom>
          <a:noFill/>
        </p:spPr>
        <p:txBody>
          <a:bodyPr wrap="square" lIns="0" tIns="0" rIns="0" bIns="0" rtlCol="0">
            <a:spAutoFit/>
          </a:bodyPr>
          <a:lstStyle/>
          <a:p>
            <a:pPr algn="just"/>
            <a:r>
              <a:rPr lang="vi-VN" sz="3600" dirty="0">
                <a:latin typeface="Times New Roman" panose="02020603050405020304" pitchFamily="18" charset="0"/>
                <a:cs typeface="Times New Roman" panose="02020603050405020304" pitchFamily="18" charset="0"/>
              </a:rPr>
              <a:t>D. Khúc ngâm được viết theo thể thơ lục bát.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45735" y="4735481"/>
            <a:ext cx="5155740" cy="1661993"/>
          </a:xfrm>
          <a:prstGeom prst="rect">
            <a:avLst/>
          </a:prstGeom>
          <a:noFill/>
        </p:spPr>
        <p:txBody>
          <a:bodyPr wrap="square" lIns="0" tIns="0" rIns="0" bIns="0" rtlCol="0">
            <a:spAutoFit/>
          </a:bodyPr>
          <a:lstStyle/>
          <a:p>
            <a:pPr algn="just"/>
            <a:r>
              <a:rPr lang="vi-VN" sz="3600" dirty="0">
                <a:latin typeface="Times New Roman" panose="02020603050405020304" pitchFamily="18" charset="0"/>
                <a:cs typeface="Times New Roman" panose="02020603050405020304" pitchFamily="18" charset="0"/>
              </a:rPr>
              <a:t>B. Khúc ngâm nói lên sự oán ghét chiến tranh phong kiến phi nghĩa.</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731835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D</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4581970"/>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C</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288597" y="4408139"/>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9288597" y="7200030"/>
            <a:ext cx="1481682" cy="2376000"/>
          </a:xfrm>
          <a:prstGeom prst="rect">
            <a:avLst/>
          </a:prstGeom>
        </p:spPr>
      </p:pic>
    </p:spTree>
    <p:extLst>
      <p:ext uri="{BB962C8B-B14F-4D97-AF65-F5344CB8AC3E}">
        <p14:creationId xmlns:p14="http://schemas.microsoft.com/office/powerpoint/2010/main" val="1501838324"/>
      </p:ext>
    </p:extLst>
  </p:cSld>
  <p:clrMapOvr>
    <a:masterClrMapping/>
  </p:clrMapOvr>
  <mc:AlternateContent xmlns:mc="http://schemas.openxmlformats.org/markup-compatibility/2006" xmlns:p14="http://schemas.microsoft.com/office/powerpoint/2010/main">
    <mc:Choice Requires="p14">
      <p:transition spd="med" p14:dur="700" advTm="4405">
        <p:fade/>
      </p:transition>
    </mc:Choice>
    <mc:Fallback xmlns="">
      <p:transition spd="med" advTm="440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triggerEvt type="onClick" time="2406" objId="27"/>
        <p14:playEvt time="2669" objId="8"/>
        <p14:stopEvt time="4405" objId="8"/>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7" name="TextBox 6">
            <a:hlinkClick r:id="rId7" action="ppaction://hlinksldjump"/>
            <a:extLst>
              <a:ext uri="{FF2B5EF4-FFF2-40B4-BE49-F238E27FC236}">
                <a16:creationId xmlns:a16="http://schemas.microsoft.com/office/drawing/2014/main" id="{5480BB27-7245-38E2-2788-9F6412BD1C83}"/>
              </a:ext>
            </a:extLst>
          </p:cNvPr>
          <p:cNvSpPr txBox="1">
            <a:spLocks/>
          </p:cNvSpPr>
          <p:nvPr/>
        </p:nvSpPr>
        <p:spPr>
          <a:xfrm>
            <a:off x="3314701" y="1573120"/>
            <a:ext cx="13508785" cy="1477328"/>
          </a:xfrm>
          <a:prstGeom prst="rect">
            <a:avLst/>
          </a:prstGeom>
          <a:noFill/>
        </p:spPr>
        <p:txBody>
          <a:bodyPr wrap="square" lIns="0" tIns="0" rIns="0" bIns="0" rtlCol="0">
            <a:spAutoFit/>
          </a:bodyPr>
          <a:lstStyle/>
          <a:p>
            <a:pPr algn="ctr"/>
            <a:r>
              <a:rPr lang="en-US" sz="4800" b="1" dirty="0">
                <a:solidFill>
                  <a:schemeClr val="bg2">
                    <a:lumMod val="25000"/>
                  </a:schemeClr>
                </a:solidFill>
                <a:latin typeface="Times New Roman" panose="02020603050405020304" pitchFamily="18" charset="0"/>
                <a:cs typeface="Times New Roman" panose="02020603050405020304" pitchFamily="18" charset="0"/>
              </a:rPr>
              <a:t>5. </a:t>
            </a:r>
            <a:r>
              <a:rPr lang="vi-VN" sz="4800" b="1" dirty="0">
                <a:solidFill>
                  <a:schemeClr val="bg2">
                    <a:lumMod val="25000"/>
                  </a:schemeClr>
                </a:solidFill>
                <a:latin typeface="Times New Roman" panose="02020603050405020304" pitchFamily="18" charset="0"/>
                <a:cs typeface="Times New Roman" panose="02020603050405020304" pitchFamily="18" charset="0"/>
              </a:rPr>
              <a:t>Đoạn trích Nỗi nhớ thương của người chinh phụ của Phan Huy Ích được viết theo thể thơ nào?</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36" name="Picture 35">
            <a:hlinkClick r:id="rId7"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606767" y="5087306"/>
            <a:ext cx="5155740" cy="1354217"/>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Thất ngôn bát cú Đường luật</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667746" y="5334150"/>
            <a:ext cx="5155740" cy="677108"/>
          </a:xfrm>
          <a:prstGeom prst="rect">
            <a:avLst/>
          </a:prstGeom>
          <a:noFill/>
        </p:spPr>
        <p:txBody>
          <a:bodyPr wrap="square" lIns="0" tIns="0" rIns="0" bIns="0" rtlCol="0">
            <a:spAutoFit/>
          </a:bodyPr>
          <a:lstStyle/>
          <a:p>
            <a:r>
              <a:rPr lang="en-US" sz="4400" dirty="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Lục bát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1307" y="8175668"/>
            <a:ext cx="5155740" cy="677108"/>
          </a:xfrm>
          <a:prstGeom prst="rect">
            <a:avLst/>
          </a:prstGeom>
          <a:noFill/>
        </p:spPr>
        <p:txBody>
          <a:bodyPr wrap="square" lIns="0" tIns="0" rIns="0" bIns="0" rtlCol="0">
            <a:spAutoFit/>
          </a:bodyPr>
          <a:lstStyle/>
          <a:p>
            <a:r>
              <a:rPr lang="en-US" sz="4400" dirty="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Song thất lục bát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430495" y="8175668"/>
            <a:ext cx="5155740" cy="677108"/>
          </a:xfrm>
          <a:prstGeom prst="rect">
            <a:avLst/>
          </a:prstGeom>
          <a:noFill/>
        </p:spPr>
        <p:txBody>
          <a:bodyPr wrap="square" lIns="0" tIns="0" rIns="0" bIns="0" rtlCol="0">
            <a:spAutoFit/>
          </a:bodyPr>
          <a:lstStyle/>
          <a:p>
            <a:r>
              <a:rPr lang="vi-VN" sz="4400" dirty="0">
                <a:latin typeface="Times New Roman" panose="02020603050405020304" pitchFamily="18" charset="0"/>
                <a:cs typeface="Times New Roman" panose="02020603050405020304" pitchFamily="18" charset="0"/>
              </a:rPr>
              <a:t>D. Lục bát biến thể</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Times New Roman" panose="02020603050405020304" pitchFamily="18" charset="0"/>
                  <a:cs typeface="Times New Roman" panose="020206030504050203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4"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89808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7" name="TextBox 6">
            <a:hlinkClick r:id="rId2" action="ppaction://hlinksldjump"/>
            <a:extLst>
              <a:ext uri="{FF2B5EF4-FFF2-40B4-BE49-F238E27FC236}">
                <a16:creationId xmlns:a16="http://schemas.microsoft.com/office/drawing/2014/main" id="{5480BB27-7245-38E2-2788-9F6412BD1C83}"/>
              </a:ext>
            </a:extLst>
          </p:cNvPr>
          <p:cNvSpPr txBox="1">
            <a:spLocks/>
          </p:cNvSpPr>
          <p:nvPr/>
        </p:nvSpPr>
        <p:spPr>
          <a:xfrm>
            <a:off x="3314701" y="1608772"/>
            <a:ext cx="13830299" cy="1477328"/>
          </a:xfrm>
          <a:prstGeom prst="rect">
            <a:avLst/>
          </a:prstGeom>
          <a:noFill/>
        </p:spPr>
        <p:txBody>
          <a:bodyPr wrap="square" lIns="0" tIns="0" rIns="0" bIns="0" rtlCol="0">
            <a:spAutoFit/>
          </a:bodyPr>
          <a:lstStyle/>
          <a:p>
            <a:pPr algn="ctr" defTabSz="1371600"/>
            <a:r>
              <a:rPr lang="en-US" sz="4800" b="1" dirty="0">
                <a:solidFill>
                  <a:srgbClr val="FCECD0">
                    <a:lumMod val="25000"/>
                  </a:srgbClr>
                </a:solidFill>
                <a:latin typeface="Times New Roman" panose="02020603050405020304" pitchFamily="18" charset="0"/>
                <a:cs typeface="Times New Roman" panose="02020603050405020304" pitchFamily="18" charset="0"/>
              </a:rPr>
              <a:t>6. </a:t>
            </a:r>
            <a:r>
              <a:rPr lang="en-US" sz="4800" b="1" dirty="0" err="1">
                <a:solidFill>
                  <a:srgbClr val="FCECD0">
                    <a:lumMod val="25000"/>
                  </a:srgbClr>
                </a:solidFill>
                <a:latin typeface="Times New Roman" panose="02020603050405020304" pitchFamily="18" charset="0"/>
                <a:cs typeface="Times New Roman" panose="02020603050405020304" pitchFamily="18" charset="0"/>
              </a:rPr>
              <a:t>Hãy</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chọn</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một</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câu</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thơ</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hình</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ảnh</a:t>
            </a:r>
            <a:r>
              <a:rPr lang="en-US" sz="4800" b="1" dirty="0">
                <a:solidFill>
                  <a:srgbClr val="FCECD0">
                    <a:lumMod val="25000"/>
                  </a:srgbClr>
                </a:solidFill>
                <a:latin typeface="Times New Roman" panose="02020603050405020304" pitchFamily="18" charset="0"/>
                <a:cs typeface="Times New Roman" panose="02020603050405020304" pitchFamily="18" charset="0"/>
              </a:rPr>
              <a:t>/</a:t>
            </a:r>
            <a:r>
              <a:rPr lang="en-US" sz="4800" b="1" dirty="0" err="1">
                <a:solidFill>
                  <a:srgbClr val="FCECD0">
                    <a:lumMod val="25000"/>
                  </a:srgbClr>
                </a:solidFill>
                <a:latin typeface="Times New Roman" panose="02020603050405020304" pitchFamily="18" charset="0"/>
                <a:cs typeface="Times New Roman" panose="02020603050405020304" pitchFamily="18" charset="0"/>
              </a:rPr>
              <a:t>từ</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ngữ</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mà</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em</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yêu</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thích</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Giải</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thích</a:t>
            </a:r>
            <a:r>
              <a:rPr lang="en-US" sz="4800" b="1" dirty="0">
                <a:solidFill>
                  <a:srgbClr val="FCECD0">
                    <a:lumMod val="25000"/>
                  </a:srgbClr>
                </a:solidFill>
                <a:latin typeface="Times New Roman" panose="02020603050405020304" pitchFamily="18" charset="0"/>
                <a:cs typeface="Times New Roman" panose="02020603050405020304" pitchFamily="18" charset="0"/>
              </a:rPr>
              <a:t> </a:t>
            </a:r>
            <a:r>
              <a:rPr lang="en-US" sz="4800" b="1" dirty="0" err="1">
                <a:solidFill>
                  <a:srgbClr val="FCECD0">
                    <a:lumMod val="25000"/>
                  </a:srgbClr>
                </a:solidFill>
                <a:latin typeface="Times New Roman" panose="02020603050405020304" pitchFamily="18" charset="0"/>
                <a:cs typeface="Times New Roman" panose="02020603050405020304" pitchFamily="18" charset="0"/>
              </a:rPr>
              <a:t>lí</a:t>
            </a:r>
            <a:r>
              <a:rPr lang="en-US" sz="4800" b="1" dirty="0">
                <a:solidFill>
                  <a:srgbClr val="FCECD0">
                    <a:lumMod val="25000"/>
                  </a:srgbClr>
                </a:solidFill>
                <a:latin typeface="Times New Roman" panose="02020603050405020304" pitchFamily="18" charset="0"/>
                <a:cs typeface="Times New Roman" panose="02020603050405020304" pitchFamily="18" charset="0"/>
              </a:rPr>
              <a:t> do</a:t>
            </a:r>
          </a:p>
        </p:txBody>
      </p:sp>
      <p:pic>
        <p:nvPicPr>
          <p:cNvPr id="36" name="Picture 35">
            <a:hlinkClick r:id="rId2"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spTree>
    <p:extLst>
      <p:ext uri="{BB962C8B-B14F-4D97-AF65-F5344CB8AC3E}">
        <p14:creationId xmlns:p14="http://schemas.microsoft.com/office/powerpoint/2010/main" val="366979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23"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p:cTn id="10" dur="500" fill="hold"/>
                                        <p:tgtEl>
                                          <p:spTgt spid="37"/>
                                        </p:tgtEl>
                                        <p:attrNameLst>
                                          <p:attrName>ppt_w</p:attrName>
                                        </p:attrNameLst>
                                      </p:cBhvr>
                                      <p:tavLst>
                                        <p:tav tm="0">
                                          <p:val>
                                            <p:fltVal val="0"/>
                                          </p:val>
                                        </p:tav>
                                        <p:tav tm="100000">
                                          <p:val>
                                            <p:strVal val="#ppt_w"/>
                                          </p:val>
                                        </p:tav>
                                      </p:tavLst>
                                    </p:anim>
                                    <p:anim calcmode="lin" valueType="num">
                                      <p:cBhvr>
                                        <p:cTn id="11"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par>
                          <p:cTn id="17" fill="hold">
                            <p:stCondLst>
                              <p:cond delay="250"/>
                            </p:stCondLst>
                            <p:childTnLst>
                              <p:par>
                                <p:cTn id="18" presetID="23" presetClass="entr" presetSubtype="16"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ppt_w</p:attrName>
                                        </p:attrNameLst>
                                      </p:cBhvr>
                                      <p:tavLst>
                                        <p:tav tm="0">
                                          <p:val>
                                            <p:fltVal val="0"/>
                                          </p:val>
                                        </p:tav>
                                        <p:tav tm="100000">
                                          <p:val>
                                            <p:strVal val="#ppt_w"/>
                                          </p:val>
                                        </p:tav>
                                      </p:tavLst>
                                    </p:anim>
                                    <p:anim calcmode="lin" valueType="num">
                                      <p:cBhvr>
                                        <p:cTn id="21"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50"/>
                                        <p:tgtEl>
                                          <p:spTgt spid="37"/>
                                        </p:tgtEl>
                                      </p:cBhvr>
                                    </p:animEffect>
                                    <p:set>
                                      <p:cBhvr>
                                        <p:cTn id="29" dur="1" fill="hold">
                                          <p:stCondLst>
                                            <p:cond delay="249"/>
                                          </p:stCondLst>
                                        </p:cTn>
                                        <p:tgtEl>
                                          <p:spTgt spid="37"/>
                                        </p:tgtEl>
                                        <p:attrNameLst>
                                          <p:attrName>style.visibility</p:attrName>
                                        </p:attrNameLst>
                                      </p:cBhvr>
                                      <p:to>
                                        <p:strVal val="hidden"/>
                                      </p:to>
                                    </p:set>
                                  </p:childTnLst>
                                </p:cTn>
                              </p:par>
                            </p:childTnLst>
                          </p:cTn>
                        </p:par>
                        <p:par>
                          <p:cTn id="30" fill="hold">
                            <p:stCondLst>
                              <p:cond delay="250"/>
                            </p:stCondLst>
                            <p:childTnLst>
                              <p:par>
                                <p:cTn id="31" presetID="23" presetClass="entr" presetSubtype="16"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400" fill="hold"/>
                                        <p:tgtEl>
                                          <p:spTgt spid="36"/>
                                        </p:tgtEl>
                                        <p:attrNameLst>
                                          <p:attrName>ppt_w</p:attrName>
                                        </p:attrNameLst>
                                      </p:cBhvr>
                                      <p:tavLst>
                                        <p:tav tm="0">
                                          <p:val>
                                            <p:fltVal val="0"/>
                                          </p:val>
                                        </p:tav>
                                        <p:tav tm="100000">
                                          <p:val>
                                            <p:strVal val="#ppt_w"/>
                                          </p:val>
                                        </p:tav>
                                      </p:tavLst>
                                    </p:anim>
                                    <p:anim calcmode="lin" valueType="num">
                                      <p:cBhvr>
                                        <p:cTn id="34" dur="4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4"/>
                                        </p:tgtEl>
                                      </p:cBhvr>
                                    </p:animEffect>
                                    <p:set>
                                      <p:cBhvr>
                                        <p:cTn id="39" dur="1" fill="hold">
                                          <p:stCondLst>
                                            <p:cond delay="249"/>
                                          </p:stCondLst>
                                        </p:cTn>
                                        <p:tgtEl>
                                          <p:spTgt spid="4"/>
                                        </p:tgtEl>
                                        <p:attrNameLst>
                                          <p:attrName>style.visibility</p:attrName>
                                        </p:attrNameLst>
                                      </p:cBhvr>
                                      <p:to>
                                        <p:strVal val="hidden"/>
                                      </p:to>
                                    </p:set>
                                  </p:childTnLst>
                                </p:cTn>
                              </p:par>
                            </p:childTnLst>
                          </p:cTn>
                        </p:par>
                        <p:par>
                          <p:cTn id="40" fill="hold">
                            <p:stCondLst>
                              <p:cond delay="250"/>
                            </p:stCondLst>
                            <p:childTnLst>
                              <p:par>
                                <p:cTn id="41" presetID="2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FE206B-4652-7D26-6333-03BC9646364A}"/>
              </a:ext>
            </a:extLst>
          </p:cNvPr>
          <p:cNvPicPr>
            <a:picLocks noChangeAspect="1"/>
          </p:cNvPicPr>
          <p:nvPr/>
        </p:nvPicPr>
        <p:blipFill>
          <a:blip r:embed="rId3">
            <a:duotone>
              <a:schemeClr val="accent6">
                <a:shade val="45000"/>
                <a:satMod val="135000"/>
              </a:schemeClr>
              <a:prstClr val="white"/>
            </a:duotone>
          </a:blip>
          <a:stretch>
            <a:fillRect/>
          </a:stretch>
        </p:blipFill>
        <p:spPr>
          <a:xfrm>
            <a:off x="718042" y="2392346"/>
            <a:ext cx="17070279" cy="3731075"/>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1143000" y="647700"/>
            <a:ext cx="1082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1132764" y="2857501"/>
            <a:ext cx="16240836" cy="2800767"/>
          </a:xfrm>
          <a:prstGeom prst="rect">
            <a:avLst/>
          </a:prstGeom>
          <a:noFill/>
        </p:spPr>
        <p:txBody>
          <a:bodyPr wrap="square" rtlCol="0">
            <a:spAutoFit/>
          </a:bodyPr>
          <a:lstStyle/>
          <a:p>
            <a:pPr algn="just" defTabSz="1371600">
              <a:buClr>
                <a:srgbClr val="000000"/>
              </a:buClr>
            </a:pPr>
            <a:r>
              <a:rPr lang="en-US" sz="4400" kern="0" dirty="0">
                <a:solidFill>
                  <a:srgbClr val="000000"/>
                </a:solidFill>
                <a:latin typeface="Times New Roman" panose="02020603050405020304" pitchFamily="18" charset="0"/>
                <a:ea typeface="Poppins"/>
                <a:cs typeface="Times New Roman" panose="02020603050405020304" pitchFamily="18" charset="0"/>
                <a:sym typeface="Poppins"/>
              </a:rPr>
              <a:t>- </a:t>
            </a:r>
            <a:r>
              <a:rPr lang="vi-VN" sz="4400" kern="0" dirty="0">
                <a:solidFill>
                  <a:srgbClr val="000000"/>
                </a:solidFill>
                <a:latin typeface="Times New Roman" panose="02020603050405020304" pitchFamily="18" charset="0"/>
                <a:ea typeface="Poppins"/>
                <a:cs typeface="Times New Roman" panose="02020603050405020304" pitchFamily="18" charset="0"/>
                <a:sym typeface="Arial"/>
              </a:rPr>
              <a:t>Thơ song thất lục bát là thể thơ gồm cặp song thất (bảy tiếng) và cặp lục bát (sáu - tám tiếng) luân phiên kế tiếp nhau trong toàn bài.</a:t>
            </a:r>
            <a:endParaRPr lang="en-US" sz="4400" kern="0" dirty="0">
              <a:solidFill>
                <a:srgbClr val="000000"/>
              </a:solidFill>
              <a:latin typeface="Times New Roman" panose="02020603050405020304" pitchFamily="18" charset="0"/>
              <a:ea typeface="Poppins"/>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Freeform 2">
            <a:extLst>
              <a:ext uri="{FF2B5EF4-FFF2-40B4-BE49-F238E27FC236}">
                <a16:creationId xmlns:a16="http://schemas.microsoft.com/office/drawing/2014/main" id="{3654C0C1-8E99-BB29-0D63-6317D9E59DF7}"/>
              </a:ext>
            </a:extLst>
          </p:cNvPr>
          <p:cNvSpPr/>
          <p:nvPr/>
        </p:nvSpPr>
        <p:spPr>
          <a:xfrm>
            <a:off x="-228600" y="6743700"/>
            <a:ext cx="4801077" cy="4072914"/>
          </a:xfrm>
          <a:custGeom>
            <a:avLst/>
            <a:gdLst/>
            <a:ahLst/>
            <a:cxnLst/>
            <a:rect l="l" t="t" r="r" b="b"/>
            <a:pathLst>
              <a:path w="4801077" h="4072914">
                <a:moveTo>
                  <a:pt x="0" y="0"/>
                </a:moveTo>
                <a:lnTo>
                  <a:pt x="4801077" y="0"/>
                </a:lnTo>
                <a:lnTo>
                  <a:pt x="4801077" y="4072914"/>
                </a:lnTo>
                <a:lnTo>
                  <a:pt x="0" y="407291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617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50274" y="0"/>
            <a:ext cx="10698725" cy="10287000"/>
          </a:xfrm>
          <a:prstGeom prst="rect">
            <a:avLst/>
          </a:prstGeom>
        </p:spPr>
      </p:pic>
      <p:sp>
        <p:nvSpPr>
          <p:cNvPr id="2" name="TextBox 1">
            <a:extLst>
              <a:ext uri="{FF2B5EF4-FFF2-40B4-BE49-F238E27FC236}">
                <a16:creationId xmlns:a16="http://schemas.microsoft.com/office/drawing/2014/main" id="{44C74C24-9749-DD56-7B60-5CDFDD1FA74F}"/>
              </a:ext>
            </a:extLst>
          </p:cNvPr>
          <p:cNvSpPr txBox="1"/>
          <p:nvPr/>
        </p:nvSpPr>
        <p:spPr>
          <a:xfrm>
            <a:off x="990600" y="1167452"/>
            <a:ext cx="9677400" cy="640175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hầu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thỏa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huyết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kia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giận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nát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óc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rằng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ngựa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đành</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hịch</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9DF87939-D3E8-2798-F917-A2B5D0373033}"/>
              </a:ext>
            </a:extLst>
          </p:cNvPr>
          <p:cNvSpPr txBox="1"/>
          <p:nvPr/>
        </p:nvSpPr>
        <p:spPr>
          <a:xfrm>
            <a:off x="11412940" y="1562100"/>
            <a:ext cx="253166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ight Brace 7">
            <a:extLst>
              <a:ext uri="{FF2B5EF4-FFF2-40B4-BE49-F238E27FC236}">
                <a16:creationId xmlns:a16="http://schemas.microsoft.com/office/drawing/2014/main" id="{8C2A6692-9E70-5A9D-8519-8B60AC7AA2B4}"/>
              </a:ext>
            </a:extLst>
          </p:cNvPr>
          <p:cNvSpPr/>
          <p:nvPr/>
        </p:nvSpPr>
        <p:spPr>
          <a:xfrm>
            <a:off x="9448800" y="1333500"/>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ight Brace 8">
            <a:extLst>
              <a:ext uri="{FF2B5EF4-FFF2-40B4-BE49-F238E27FC236}">
                <a16:creationId xmlns:a16="http://schemas.microsoft.com/office/drawing/2014/main" id="{97539E0D-E1E0-C8DE-D5CF-7BEA86CC1103}"/>
              </a:ext>
            </a:extLst>
          </p:cNvPr>
          <p:cNvSpPr/>
          <p:nvPr/>
        </p:nvSpPr>
        <p:spPr>
          <a:xfrm>
            <a:off x="10622507" y="3423931"/>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5D5D8B7-0012-C0BB-E106-390AA882EAFB}"/>
              </a:ext>
            </a:extLst>
          </p:cNvPr>
          <p:cNvSpPr txBox="1"/>
          <p:nvPr/>
        </p:nvSpPr>
        <p:spPr>
          <a:xfrm>
            <a:off x="12573000" y="3771900"/>
            <a:ext cx="253166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3">
            <a:extLst>
              <a:ext uri="{FF2B5EF4-FFF2-40B4-BE49-F238E27FC236}">
                <a16:creationId xmlns:a16="http://schemas.microsoft.com/office/drawing/2014/main" id="{68D7AC61-8DE9-3C17-3763-1FA10FE42B69}"/>
              </a:ext>
            </a:extLst>
          </p:cNvPr>
          <p:cNvSpPr/>
          <p:nvPr/>
        </p:nvSpPr>
        <p:spPr>
          <a:xfrm>
            <a:off x="15880326" y="7277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stretch>
              <a:fillRect/>
            </a:stretch>
          </a:blipFill>
        </p:spPr>
        <p:txBody>
          <a:bodyPr/>
          <a:lstStyle/>
          <a:p>
            <a:endParaRPr lang="en-US"/>
          </a:p>
        </p:txBody>
      </p:sp>
      <p:sp>
        <p:nvSpPr>
          <p:cNvPr id="12" name="Freeform 4">
            <a:extLst>
              <a:ext uri="{FF2B5EF4-FFF2-40B4-BE49-F238E27FC236}">
                <a16:creationId xmlns:a16="http://schemas.microsoft.com/office/drawing/2014/main" id="{FFC47AE8-E625-05B2-B9AB-F17F8D9FBE35}"/>
              </a:ext>
            </a:extLst>
          </p:cNvPr>
          <p:cNvSpPr/>
          <p:nvPr/>
        </p:nvSpPr>
        <p:spPr>
          <a:xfrm>
            <a:off x="14554200" y="62865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9596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A0F1B-1004-545B-3265-DDD64F84C38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434348" y="38100"/>
            <a:ext cx="10698725" cy="10287000"/>
          </a:xfrm>
          <a:prstGeom prst="rect">
            <a:avLst/>
          </a:prstGeom>
        </p:spPr>
      </p:pic>
      <p:sp>
        <p:nvSpPr>
          <p:cNvPr id="2" name="TextBox 1">
            <a:extLst>
              <a:ext uri="{FF2B5EF4-FFF2-40B4-BE49-F238E27FC236}">
                <a16:creationId xmlns:a16="http://schemas.microsoft.com/office/drawing/2014/main" id="{3F82B4FE-FD0C-EA39-EC48-4CBB2ABD381C}"/>
              </a:ext>
            </a:extLst>
          </p:cNvPr>
          <p:cNvSpPr txBox="1"/>
          <p:nvPr/>
        </p:nvSpPr>
        <p:spPr>
          <a:xfrm>
            <a:off x="4846074" y="840851"/>
            <a:ext cx="10134600" cy="88947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Giang,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dậy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Phèng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trống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giục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vang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rực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hồng</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nhọn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quét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Quăng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xương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bẻ</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xiềng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gông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Hỡi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chửa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lùng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xơ</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tan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gà</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gáy</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trưa</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Hữu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CC15B650-64D2-137C-8DE8-5E6BFEEE6EDF}"/>
              </a:ext>
            </a:extLst>
          </p:cNvPr>
          <p:cNvSpPr txBox="1"/>
          <p:nvPr/>
        </p:nvSpPr>
        <p:spPr>
          <a:xfrm>
            <a:off x="15392400" y="1111224"/>
            <a:ext cx="2819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46670F5-4F19-03AB-2D9B-1BE856C32709}"/>
              </a:ext>
            </a:extLst>
          </p:cNvPr>
          <p:cNvSpPr txBox="1"/>
          <p:nvPr/>
        </p:nvSpPr>
        <p:spPr>
          <a:xfrm>
            <a:off x="15773400" y="3951002"/>
            <a:ext cx="2819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33FE663-5052-7D90-9636-66A74320DE21}"/>
              </a:ext>
            </a:extLst>
          </p:cNvPr>
          <p:cNvSpPr txBox="1"/>
          <p:nvPr/>
        </p:nvSpPr>
        <p:spPr>
          <a:xfrm>
            <a:off x="1359176" y="2542372"/>
            <a:ext cx="266233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694B43C-845F-FBF5-D137-3815881A1F47}"/>
              </a:ext>
            </a:extLst>
          </p:cNvPr>
          <p:cNvSpPr txBox="1"/>
          <p:nvPr/>
        </p:nvSpPr>
        <p:spPr>
          <a:xfrm>
            <a:off x="1619614" y="5374302"/>
            <a:ext cx="266233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619786E-EDC1-FD19-7122-019C88192E43}"/>
              </a:ext>
            </a:extLst>
          </p:cNvPr>
          <p:cNvSpPr txBox="1"/>
          <p:nvPr/>
        </p:nvSpPr>
        <p:spPr>
          <a:xfrm>
            <a:off x="15159231" y="6790780"/>
            <a:ext cx="266233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511362B-08DC-D920-7253-3276711CD654}"/>
              </a:ext>
            </a:extLst>
          </p:cNvPr>
          <p:cNvSpPr txBox="1"/>
          <p:nvPr/>
        </p:nvSpPr>
        <p:spPr>
          <a:xfrm>
            <a:off x="1359175" y="8260522"/>
            <a:ext cx="266233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ight Brace 9">
            <a:extLst>
              <a:ext uri="{FF2B5EF4-FFF2-40B4-BE49-F238E27FC236}">
                <a16:creationId xmlns:a16="http://schemas.microsoft.com/office/drawing/2014/main" id="{B5E339AB-2F95-6FD9-4D06-3EBFFAABE220}"/>
              </a:ext>
            </a:extLst>
          </p:cNvPr>
          <p:cNvSpPr/>
          <p:nvPr/>
        </p:nvSpPr>
        <p:spPr>
          <a:xfrm>
            <a:off x="13075674" y="635974"/>
            <a:ext cx="1583141"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ight Brace 10">
            <a:extLst>
              <a:ext uri="{FF2B5EF4-FFF2-40B4-BE49-F238E27FC236}">
                <a16:creationId xmlns:a16="http://schemas.microsoft.com/office/drawing/2014/main" id="{5B7C730F-F27D-2727-69CE-7D6C69FC26BF}"/>
              </a:ext>
            </a:extLst>
          </p:cNvPr>
          <p:cNvSpPr/>
          <p:nvPr/>
        </p:nvSpPr>
        <p:spPr>
          <a:xfrm rot="10800000">
            <a:off x="3701348" y="5097153"/>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ight Brace 11">
            <a:extLst>
              <a:ext uri="{FF2B5EF4-FFF2-40B4-BE49-F238E27FC236}">
                <a16:creationId xmlns:a16="http://schemas.microsoft.com/office/drawing/2014/main" id="{97123AAB-F06C-8A5C-DE34-FA942F0A335F}"/>
              </a:ext>
            </a:extLst>
          </p:cNvPr>
          <p:cNvSpPr/>
          <p:nvPr/>
        </p:nvSpPr>
        <p:spPr>
          <a:xfrm>
            <a:off x="13679595" y="3596468"/>
            <a:ext cx="1583141" cy="147851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ight Brace 12">
            <a:extLst>
              <a:ext uri="{FF2B5EF4-FFF2-40B4-BE49-F238E27FC236}">
                <a16:creationId xmlns:a16="http://schemas.microsoft.com/office/drawing/2014/main" id="{66BF3D77-0A00-24A2-10AB-C507043AB19B}"/>
              </a:ext>
            </a:extLst>
          </p:cNvPr>
          <p:cNvSpPr/>
          <p:nvPr/>
        </p:nvSpPr>
        <p:spPr>
          <a:xfrm rot="10800000">
            <a:off x="3761075" y="2516684"/>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ight Brace 14">
            <a:extLst>
              <a:ext uri="{FF2B5EF4-FFF2-40B4-BE49-F238E27FC236}">
                <a16:creationId xmlns:a16="http://schemas.microsoft.com/office/drawing/2014/main" id="{CC03FC34-C3A0-9B49-7595-30768AC89C3B}"/>
              </a:ext>
            </a:extLst>
          </p:cNvPr>
          <p:cNvSpPr/>
          <p:nvPr/>
        </p:nvSpPr>
        <p:spPr>
          <a:xfrm rot="10800000">
            <a:off x="3608676" y="7960057"/>
            <a:ext cx="1465999" cy="13237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ight Brace 16">
            <a:extLst>
              <a:ext uri="{FF2B5EF4-FFF2-40B4-BE49-F238E27FC236}">
                <a16:creationId xmlns:a16="http://schemas.microsoft.com/office/drawing/2014/main" id="{16056E2E-3B59-C8DD-3CBE-B800594D6ED2}"/>
              </a:ext>
            </a:extLst>
          </p:cNvPr>
          <p:cNvSpPr/>
          <p:nvPr/>
        </p:nvSpPr>
        <p:spPr>
          <a:xfrm>
            <a:off x="13090516" y="6337301"/>
            <a:ext cx="1583141" cy="147851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7">
            <a:extLst>
              <a:ext uri="{FF2B5EF4-FFF2-40B4-BE49-F238E27FC236}">
                <a16:creationId xmlns:a16="http://schemas.microsoft.com/office/drawing/2014/main" id="{2704949E-DC02-146B-898B-B56DA292EDA2}"/>
              </a:ext>
            </a:extLst>
          </p:cNvPr>
          <p:cNvSpPr/>
          <p:nvPr/>
        </p:nvSpPr>
        <p:spPr>
          <a:xfrm rot="16200000">
            <a:off x="0" y="-288472"/>
            <a:ext cx="990600" cy="23622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txBody>
          <a:bodyPr/>
          <a:lstStyle/>
          <a:p>
            <a:endParaRPr lang="en-US"/>
          </a:p>
        </p:txBody>
      </p:sp>
      <p:sp>
        <p:nvSpPr>
          <p:cNvPr id="16" name="TextBox 15">
            <a:extLst>
              <a:ext uri="{FF2B5EF4-FFF2-40B4-BE49-F238E27FC236}">
                <a16:creationId xmlns:a16="http://schemas.microsoft.com/office/drawing/2014/main" id="{5CB7BBD3-2A77-DC56-7006-D86530EE1635}"/>
              </a:ext>
            </a:extLst>
          </p:cNvPr>
          <p:cNvSpPr txBox="1"/>
          <p:nvPr/>
        </p:nvSpPr>
        <p:spPr>
          <a:xfrm>
            <a:off x="1676400" y="507907"/>
            <a:ext cx="228369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98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792EF-C3BB-8BFB-BFEE-A34864B4E7C5}"/>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2286000" y="4259239"/>
            <a:ext cx="2362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5943600" y="2476500"/>
            <a:ext cx="1158240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Tiếng</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cuối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dòng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dòng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lang="en-US" sz="4400" dirty="0">
                <a:solidFill>
                  <a:prstClr val="black"/>
                </a:solidFill>
                <a:latin typeface="Times New Roman" panose="02020603050405020304" pitchFamily="18" charset="0"/>
                <a:cs typeface="Times New Roman" panose="02020603050405020304" pitchFamily="18" charset="0"/>
              </a:rPr>
              <a:t>g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5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dòng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bằng</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FFC6A89-2F74-6897-C5F3-63135C74559E}"/>
              </a:ext>
            </a:extLst>
          </p:cNvPr>
          <p:cNvSpPr txBox="1"/>
          <p:nvPr/>
        </p:nvSpPr>
        <p:spPr>
          <a:xfrm>
            <a:off x="1295400" y="800100"/>
            <a:ext cx="1082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3">
            <a:extLst>
              <a:ext uri="{FF2B5EF4-FFF2-40B4-BE49-F238E27FC236}">
                <a16:creationId xmlns:a16="http://schemas.microsoft.com/office/drawing/2014/main" id="{0B6785F8-A013-5447-76B3-ABD2100C6A8B}"/>
              </a:ext>
            </a:extLst>
          </p:cNvPr>
          <p:cNvSpPr/>
          <p:nvPr/>
        </p:nvSpPr>
        <p:spPr>
          <a:xfrm>
            <a:off x="10896600" y="0"/>
            <a:ext cx="7641370" cy="1818009"/>
          </a:xfrm>
          <a:custGeom>
            <a:avLst/>
            <a:gdLst/>
            <a:ahLst/>
            <a:cxnLst/>
            <a:rect l="l" t="t" r="r" b="b"/>
            <a:pathLst>
              <a:path w="7641370" h="1818009">
                <a:moveTo>
                  <a:pt x="0" y="0"/>
                </a:moveTo>
                <a:lnTo>
                  <a:pt x="7641370" y="0"/>
                </a:lnTo>
                <a:lnTo>
                  <a:pt x="7641370" y="1818009"/>
                </a:lnTo>
                <a:lnTo>
                  <a:pt x="0" y="1818009"/>
                </a:lnTo>
                <a:lnTo>
                  <a:pt x="0" y="0"/>
                </a:lnTo>
                <a:close/>
              </a:path>
            </a:pathLst>
          </a:custGeom>
          <a:blipFill>
            <a:blip r:embed="rId5">
              <a:duotone>
                <a:prstClr val="black"/>
                <a:srgbClr val="D9C3A5">
                  <a:tint val="50000"/>
                  <a:satMod val="180000"/>
                </a:srgbClr>
              </a:duotone>
            </a:blip>
            <a:stretch>
              <a:fillRect/>
            </a:stretch>
          </a:blipFill>
        </p:spPr>
        <p:txBody>
          <a:bodyPr/>
          <a:lstStyle/>
          <a:p>
            <a:endParaRPr lang="en-US"/>
          </a:p>
        </p:txBody>
      </p:sp>
      <p:sp>
        <p:nvSpPr>
          <p:cNvPr id="9" name="Freeform 4">
            <a:extLst>
              <a:ext uri="{FF2B5EF4-FFF2-40B4-BE49-F238E27FC236}">
                <a16:creationId xmlns:a16="http://schemas.microsoft.com/office/drawing/2014/main" id="{688E879E-DBB9-7401-4900-57C791E73825}"/>
              </a:ext>
            </a:extLst>
          </p:cNvPr>
          <p:cNvSpPr/>
          <p:nvPr/>
        </p:nvSpPr>
        <p:spPr>
          <a:xfrm>
            <a:off x="-3048000" y="80391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92218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6981</TotalTime>
  <Words>5151</Words>
  <Application>Microsoft Office PowerPoint</Application>
  <PresentationFormat>Custom</PresentationFormat>
  <Paragraphs>626</Paragraphs>
  <Slides>57</Slides>
  <Notes>54</Notes>
  <HiddenSlides>0</HiddenSlides>
  <MMClips>11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57</vt:i4>
      </vt:variant>
    </vt:vector>
  </HeadingPairs>
  <TitlesOfParts>
    <vt:vector size="79" baseType="lpstr">
      <vt:lpstr>#9Slide04 Vollkorn</vt:lpstr>
      <vt:lpstr>Times New Roman</vt:lpstr>
      <vt:lpstr>#9Slide02 Noi dung dai</vt:lpstr>
      <vt:lpstr>Calibri</vt:lpstr>
      <vt:lpstr>#9Slide05 FS Blonde Script</vt:lpstr>
      <vt:lpstr>#9Slide07 Cadena</vt:lpstr>
      <vt:lpstr>#9Slide07 IcielBaliho Script</vt:lpstr>
      <vt:lpstr>#9Slide03 Ralewayv4020 Black</vt:lpstr>
      <vt:lpstr>#9Slide05 SVNLifehack Script</vt:lpstr>
      <vt:lpstr>Arial</vt:lpstr>
      <vt:lpstr>#9Slide07 SVNGuerrilla</vt:lpstr>
      <vt:lpstr>#9Slide07 IcielBC Cubano Normal</vt:lpstr>
      <vt:lpstr>Open Sans</vt:lpstr>
      <vt:lpstr>#9Slide04 Vollkorn SemiBold</vt:lpstr>
      <vt:lpstr>#9Slide02 Tieu de dai</vt:lpstr>
      <vt:lpstr>Wingdings</vt:lpstr>
      <vt:lpstr>#9Slide07 IcielCrocante</vt:lpstr>
      <vt:lpstr>#9Slide07 IcielCadena</vt:lpstr>
      <vt:lpstr>5_Office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328</cp:revision>
  <dcterms:created xsi:type="dcterms:W3CDTF">2006-08-16T00:00:00Z</dcterms:created>
  <dcterms:modified xsi:type="dcterms:W3CDTF">2025-01-15T15:10:22Z</dcterms:modified>
  <dc:identifier>DAGLqprbdMc</dc:identifier>
</cp:coreProperties>
</file>