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34"/>
  </p:notesMasterIdLst>
  <p:sldIdLst>
    <p:sldId id="449" r:id="rId3"/>
    <p:sldId id="450" r:id="rId4"/>
    <p:sldId id="451" r:id="rId5"/>
    <p:sldId id="452" r:id="rId6"/>
    <p:sldId id="463" r:id="rId7"/>
    <p:sldId id="464" r:id="rId8"/>
    <p:sldId id="465" r:id="rId9"/>
    <p:sldId id="466" r:id="rId10"/>
    <p:sldId id="467" r:id="rId11"/>
    <p:sldId id="469" r:id="rId12"/>
    <p:sldId id="470" r:id="rId13"/>
    <p:sldId id="472" r:id="rId14"/>
    <p:sldId id="473" r:id="rId15"/>
    <p:sldId id="462" r:id="rId16"/>
    <p:sldId id="407" r:id="rId17"/>
    <p:sldId id="438" r:id="rId18"/>
    <p:sldId id="436" r:id="rId19"/>
    <p:sldId id="446" r:id="rId20"/>
    <p:sldId id="447" r:id="rId21"/>
    <p:sldId id="412" r:id="rId22"/>
    <p:sldId id="440" r:id="rId23"/>
    <p:sldId id="441" r:id="rId24"/>
    <p:sldId id="442" r:id="rId25"/>
    <p:sldId id="416" r:id="rId26"/>
    <p:sldId id="443" r:id="rId27"/>
    <p:sldId id="421" r:id="rId28"/>
    <p:sldId id="444" r:id="rId29"/>
    <p:sldId id="448" r:id="rId30"/>
    <p:sldId id="422" r:id="rId31"/>
    <p:sldId id="423" r:id="rId32"/>
    <p:sldId id="426" r:id="rId33"/>
  </p:sldIdLst>
  <p:sldSz cx="18288000" cy="10287000"/>
  <p:notesSz cx="6858000" cy="9144000"/>
  <p:embeddedFontLst>
    <p:embeddedFont>
      <p:font typeface="#9Slide05 SVNClementine" panose="020F0502020204030203" pitchFamily="34" charset="0"/>
      <p:regular r:id="rId35"/>
    </p:embeddedFont>
    <p:embeddedFont>
      <p:font typeface="#9Slide07 Crocante" panose="02000000000000000000" pitchFamily="2" charset="0"/>
      <p:regular r:id="rId36"/>
    </p:embeddedFont>
    <p:embeddedFont>
      <p:font typeface="#9Slide07 HLT Fall For You" panose="02000506000000020003" pitchFamily="2" charset="0"/>
      <p:regular r:id="rId37"/>
    </p:embeddedFont>
    <p:embeddedFont>
      <p:font typeface="#9Slide07 IcielCrocante" panose="02000000000000000000" pitchFamily="2" charset="0"/>
      <p:regular r:id="rId38"/>
    </p:embeddedFont>
    <p:embeddedFont>
      <p:font typeface="#9Slide07 IcielLa Chic Pro Shad" panose="02000506090000020004" pitchFamily="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6" d="100"/>
          <a:sy n="46" d="100"/>
        </p:scale>
        <p:origin x="543"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202AA0-6A96-4E1C-8C31-23C16CD91975}"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E7F07-1D92-4D40-B57A-FA9E2A4A58F0}" type="slidenum">
              <a:rPr lang="en-US" smtClean="0"/>
              <a:t>‹#›</a:t>
            </a:fld>
            <a:endParaRPr lang="en-US"/>
          </a:p>
        </p:txBody>
      </p:sp>
    </p:spTree>
    <p:extLst>
      <p:ext uri="{BB962C8B-B14F-4D97-AF65-F5344CB8AC3E}">
        <p14:creationId xmlns:p14="http://schemas.microsoft.com/office/powerpoint/2010/main" val="3279303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thân</a:t>
            </a:r>
            <a:r>
              <a:rPr lang="en-US" baseline="0" dirty="0"/>
              <a:t> </a:t>
            </a:r>
            <a:r>
              <a:rPr lang="en-US" baseline="0" dirty="0" err="1"/>
              <a:t>củ</a:t>
            </a:r>
            <a:r>
              <a:rPr lang="en-US" baseline="0" dirty="0"/>
              <a:t> </a:t>
            </a:r>
            <a:r>
              <a:rPr lang="en-US" baseline="0" dirty="0" err="1"/>
              <a:t>cà</a:t>
            </a:r>
            <a:r>
              <a:rPr lang="en-US" baseline="0" dirty="0"/>
              <a:t> </a:t>
            </a:r>
            <a:r>
              <a:rPr lang="en-US" baseline="0" dirty="0" err="1"/>
              <a:t>rốt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Sau</a:t>
            </a:r>
            <a:r>
              <a:rPr lang="en-US" baseline="0" dirty="0"/>
              <a:t> </a:t>
            </a:r>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vào</a:t>
            </a:r>
            <a:r>
              <a:rPr lang="en-US" baseline="0" dirty="0"/>
              <a:t> </a:t>
            </a:r>
            <a:r>
              <a:rPr lang="en-US" baseline="0" dirty="0" err="1"/>
              <a:t>lá</a:t>
            </a:r>
            <a:r>
              <a:rPr lang="en-US" baseline="0" dirty="0"/>
              <a:t> </a:t>
            </a:r>
            <a:r>
              <a:rPr lang="en-US" baseline="0" dirty="0" err="1"/>
              <a:t>cà</a:t>
            </a:r>
            <a:r>
              <a:rPr lang="en-US" baseline="0" dirty="0"/>
              <a:t> </a:t>
            </a:r>
            <a:r>
              <a:rPr lang="en-US" baseline="0" dirty="0" err="1"/>
              <a:t>rốt</a:t>
            </a:r>
            <a:r>
              <a:rPr lang="en-US" baseline="0" dirty="0"/>
              <a:t> </a:t>
            </a:r>
            <a:r>
              <a:rPr lang="en-US" baseline="0" dirty="0" err="1"/>
              <a:t>để</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đã</a:t>
            </a:r>
            <a:r>
              <a:rPr lang="en-US" baseline="0" dirty="0"/>
              <a:t> </a:t>
            </a:r>
            <a:r>
              <a:rPr lang="en-US" baseline="0" dirty="0" err="1"/>
              <a:t>chọn</a:t>
            </a:r>
            <a:r>
              <a:rPr lang="en-US" baseline="0" dirty="0"/>
              <a:t> </a:t>
            </a:r>
            <a:r>
              <a:rPr lang="en-US" baseline="0" dirty="0" err="1"/>
              <a:t>biến</a:t>
            </a:r>
            <a:r>
              <a:rPr lang="en-US" baseline="0" dirty="0"/>
              <a:t> </a:t>
            </a:r>
            <a:r>
              <a:rPr lang="en-US" baseline="0" dirty="0" err="1"/>
              <a:t>mất</a:t>
            </a:r>
            <a:endParaRPr lang="en-US" baseline="0" dirty="0"/>
          </a:p>
          <a:p>
            <a:r>
              <a:rPr lang="en-US" baseline="0" dirty="0" err="1"/>
              <a:t>Sau</a:t>
            </a:r>
            <a:r>
              <a:rPr lang="en-US" baseline="0" dirty="0"/>
              <a:t> </a:t>
            </a:r>
            <a:r>
              <a:rPr lang="en-US" baseline="0" dirty="0" err="1"/>
              <a:t>khi</a:t>
            </a:r>
            <a:r>
              <a:rPr lang="en-US" baseline="0" dirty="0"/>
              <a:t> </a:t>
            </a:r>
            <a:r>
              <a:rPr lang="en-US" baseline="0" dirty="0" err="1"/>
              <a:t>thu</a:t>
            </a:r>
            <a:r>
              <a:rPr lang="en-US" baseline="0" dirty="0"/>
              <a:t> </a:t>
            </a:r>
            <a:r>
              <a:rPr lang="en-US" baseline="0" dirty="0" err="1"/>
              <a:t>hoạch</a:t>
            </a:r>
            <a:r>
              <a:rPr lang="en-US" baseline="0" dirty="0"/>
              <a:t> </a:t>
            </a:r>
            <a:r>
              <a:rPr lang="en-US" baseline="0" dirty="0" err="1"/>
              <a:t>hết</a:t>
            </a:r>
            <a:r>
              <a:rPr lang="en-US" baseline="0" dirty="0"/>
              <a:t> </a:t>
            </a:r>
            <a:r>
              <a:rPr lang="en-US" baseline="0" dirty="0" err="1"/>
              <a:t>cà</a:t>
            </a:r>
            <a:r>
              <a:rPr lang="en-US" baseline="0" dirty="0"/>
              <a:t> </a:t>
            </a:r>
            <a:r>
              <a:rPr lang="en-US" baseline="0" dirty="0" err="1"/>
              <a:t>rốt</a:t>
            </a:r>
            <a:r>
              <a:rPr lang="en-US" baseline="0" dirty="0"/>
              <a:t>, </a:t>
            </a:r>
            <a:r>
              <a:rPr lang="en-US" baseline="0" dirty="0" err="1"/>
              <a:t>bấm</a:t>
            </a:r>
            <a:r>
              <a:rPr lang="en-US" baseline="0" dirty="0"/>
              <a:t> </a:t>
            </a:r>
            <a:r>
              <a:rPr lang="en-US" baseline="0" dirty="0" err="1"/>
              <a:t>vào</a:t>
            </a:r>
            <a:r>
              <a:rPr lang="en-US" baseline="0" dirty="0"/>
              <a:t> con </a:t>
            </a:r>
            <a:r>
              <a:rPr lang="en-US" baseline="0" dirty="0" err="1"/>
              <a:t>thỏ</a:t>
            </a:r>
            <a:r>
              <a:rPr lang="en-US" baseline="0" dirty="0"/>
              <a:t> </a:t>
            </a:r>
            <a:r>
              <a:rPr lang="en-US" baseline="0" dirty="0" err="1"/>
              <a:t>để</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3</a:t>
            </a:fld>
            <a:endParaRPr lang="en-US"/>
          </a:p>
        </p:txBody>
      </p:sp>
    </p:spTree>
    <p:extLst>
      <p:ext uri="{BB962C8B-B14F-4D97-AF65-F5344CB8AC3E}">
        <p14:creationId xmlns:p14="http://schemas.microsoft.com/office/powerpoint/2010/main" val="3185417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636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90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20</a:t>
            </a:fld>
            <a:endParaRPr lang="en-US"/>
          </a:p>
        </p:txBody>
      </p:sp>
    </p:spTree>
    <p:extLst>
      <p:ext uri="{BB962C8B-B14F-4D97-AF65-F5344CB8AC3E}">
        <p14:creationId xmlns:p14="http://schemas.microsoft.com/office/powerpoint/2010/main" val="1493848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378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53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32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3B8E7F07-1D92-4D40-B57A-FA9E2A4A58F0}" type="slidenum">
              <a:rPr lang="en-US" smtClean="0"/>
              <a:t>24</a:t>
            </a:fld>
            <a:endParaRPr lang="en-US"/>
          </a:p>
        </p:txBody>
      </p:sp>
    </p:spTree>
    <p:extLst>
      <p:ext uri="{BB962C8B-B14F-4D97-AF65-F5344CB8AC3E}">
        <p14:creationId xmlns:p14="http://schemas.microsoft.com/office/powerpoint/2010/main" val="3333959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808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26</a:t>
            </a:fld>
            <a:endParaRPr lang="en-US"/>
          </a:p>
        </p:txBody>
      </p:sp>
    </p:spTree>
    <p:extLst>
      <p:ext uri="{BB962C8B-B14F-4D97-AF65-F5344CB8AC3E}">
        <p14:creationId xmlns:p14="http://schemas.microsoft.com/office/powerpoint/2010/main" val="109715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2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và</a:t>
            </a:r>
            <a:r>
              <a:rPr lang="en-US" baseline="0" dirty="0"/>
              <a:t> </a:t>
            </a:r>
            <a:r>
              <a:rPr lang="en-US" baseline="0" dirty="0" err="1"/>
              <a:t>đáp</a:t>
            </a:r>
            <a:r>
              <a:rPr lang="en-US" baseline="0" dirty="0"/>
              <a:t> </a:t>
            </a:r>
            <a:r>
              <a:rPr lang="en-US" baseline="0" dirty="0" err="1"/>
              <a:t>án</a:t>
            </a:r>
            <a:endParaRPr lang="en-US" baseline="0" dirty="0"/>
          </a:p>
          <a:p>
            <a:r>
              <a:rPr lang="en-US" baseline="0" dirty="0" err="1"/>
              <a:t>Bấm</a:t>
            </a:r>
            <a:r>
              <a:rPr lang="en-US" baseline="0" dirty="0"/>
              <a:t> </a:t>
            </a:r>
            <a:r>
              <a:rPr lang="en-US" baseline="0" dirty="0" err="1"/>
              <a:t>vào</a:t>
            </a:r>
            <a:r>
              <a:rPr lang="en-US" baseline="0" dirty="0"/>
              <a:t> con </a:t>
            </a:r>
            <a:r>
              <a:rPr lang="en-US" baseline="0" dirty="0" err="1"/>
              <a:t>thỏ</a:t>
            </a:r>
            <a:r>
              <a:rPr lang="en-US" baseline="0" dirty="0"/>
              <a:t> </a:t>
            </a:r>
            <a:r>
              <a:rPr lang="en-US" baseline="0" dirty="0" err="1"/>
              <a:t>bên</a:t>
            </a:r>
            <a:r>
              <a:rPr lang="en-US" baseline="0" dirty="0"/>
              <a:t> </a:t>
            </a:r>
            <a:r>
              <a:rPr lang="en-US" baseline="0" dirty="0" err="1"/>
              <a:t>dưới</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4</a:t>
            </a:fld>
            <a:endParaRPr lang="en-US"/>
          </a:p>
        </p:txBody>
      </p:sp>
    </p:spTree>
    <p:extLst>
      <p:ext uri="{BB962C8B-B14F-4D97-AF65-F5344CB8AC3E}">
        <p14:creationId xmlns:p14="http://schemas.microsoft.com/office/powerpoint/2010/main" val="2704241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gọi</a:t>
            </a:r>
            <a:r>
              <a:rPr lang="en-US" baseline="0" dirty="0"/>
              <a:t> </a:t>
            </a:r>
            <a:r>
              <a:rPr lang="en-US" baseline="0" dirty="0" err="1"/>
              <a:t>ngẫu</a:t>
            </a:r>
            <a:r>
              <a:rPr lang="en-US" baseline="0" dirty="0"/>
              <a:t> </a:t>
            </a:r>
            <a:r>
              <a:rPr lang="en-US" baseline="0" dirty="0" err="1"/>
              <a:t>nhiên</a:t>
            </a:r>
            <a:r>
              <a:rPr lang="en-US" baseline="0" dirty="0"/>
              <a:t> 1 </a:t>
            </a:r>
            <a:r>
              <a:rPr lang="en-US" baseline="0" dirty="0" err="1"/>
              <a:t>bạn</a:t>
            </a:r>
            <a:r>
              <a:rPr lang="en-US" baseline="0" dirty="0"/>
              <a:t> </a:t>
            </a:r>
            <a:r>
              <a:rPr lang="en-US" baseline="0" dirty="0" err="1"/>
              <a:t>trong</a:t>
            </a:r>
            <a:r>
              <a:rPr lang="en-US" baseline="0" dirty="0"/>
              <a:t> </a:t>
            </a:r>
            <a:r>
              <a:rPr lang="en-US" baseline="0" dirty="0" err="1"/>
              <a:t>lớp</a:t>
            </a:r>
            <a:r>
              <a:rPr lang="en-US" baseline="0" dirty="0"/>
              <a:t>, </a:t>
            </a:r>
            <a:r>
              <a:rPr lang="en-US" baseline="0" dirty="0" err="1"/>
              <a:t>sau</a:t>
            </a:r>
            <a:r>
              <a:rPr lang="en-US" baseline="0" dirty="0"/>
              <a:t> </a:t>
            </a:r>
            <a:r>
              <a:rPr lang="en-US" baseline="0" dirty="0" err="1"/>
              <a:t>khi</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hs</a:t>
            </a:r>
            <a:r>
              <a:rPr lang="en-US" baseline="0" dirty="0"/>
              <a:t> </a:t>
            </a:r>
            <a:r>
              <a:rPr lang="en-US" baseline="0" dirty="0" err="1"/>
              <a:t>có</a:t>
            </a:r>
            <a:r>
              <a:rPr lang="en-US" baseline="0" dirty="0"/>
              <a:t> </a:t>
            </a:r>
            <a:r>
              <a:rPr lang="en-US" baseline="0" dirty="0" err="1"/>
              <a:t>quyền</a:t>
            </a:r>
            <a:r>
              <a:rPr lang="en-US" baseline="0" dirty="0"/>
              <a:t> </a:t>
            </a:r>
            <a:r>
              <a:rPr lang="en-US" baseline="0" dirty="0" err="1"/>
              <a:t>chỉ</a:t>
            </a:r>
            <a:r>
              <a:rPr lang="en-US" baseline="0" dirty="0"/>
              <a:t> </a:t>
            </a:r>
            <a:r>
              <a:rPr lang="en-US" baseline="0" dirty="0" err="1"/>
              <a:t>định</a:t>
            </a:r>
            <a:r>
              <a:rPr lang="en-US" baseline="0" dirty="0"/>
              <a:t> </a:t>
            </a:r>
            <a:r>
              <a:rPr lang="en-US" baseline="0" dirty="0" err="1"/>
              <a:t>bất</a:t>
            </a:r>
            <a:r>
              <a:rPr lang="en-US" baseline="0" dirty="0"/>
              <a:t> </a:t>
            </a:r>
            <a:r>
              <a:rPr lang="en-US" baseline="0" dirty="0" err="1"/>
              <a:t>kì</a:t>
            </a:r>
            <a:r>
              <a:rPr lang="en-US" baseline="0" dirty="0"/>
              <a:t> 1 </a:t>
            </a:r>
            <a:r>
              <a:rPr lang="en-US" baseline="0" dirty="0" err="1"/>
              <a:t>bạn</a:t>
            </a:r>
            <a:r>
              <a:rPr lang="en-US" baseline="0" dirty="0"/>
              <a:t> </a:t>
            </a:r>
            <a:r>
              <a:rPr lang="en-US" baseline="0" dirty="0" err="1"/>
              <a:t>trong</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tiếp</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191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29</a:t>
            </a:fld>
            <a:endParaRPr lang="en-US"/>
          </a:p>
        </p:txBody>
      </p:sp>
    </p:spTree>
    <p:extLst>
      <p:ext uri="{BB962C8B-B14F-4D97-AF65-F5344CB8AC3E}">
        <p14:creationId xmlns:p14="http://schemas.microsoft.com/office/powerpoint/2010/main" val="827876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gn="just">
              <a:lnSpc>
                <a:spcPct val="150000"/>
              </a:lnSpc>
              <a:spcAft>
                <a:spcPts val="600"/>
              </a:spcAft>
              <a:tabLst>
                <a:tab pos="1080135" algn="l"/>
              </a:tabLst>
            </a:pPr>
            <a:r>
              <a:rPr lang="vi-VN" dirty="0">
                <a:latin typeface="Times New Roman" panose="02020603050405020304" pitchFamily="18" charset="0"/>
                <a:ea typeface="Calibri" panose="020F0502020204030204" pitchFamily="34" charset="0"/>
                <a:cs typeface="Times New Roman" panose="02020603050405020304" pitchFamily="18" charset="0"/>
              </a:rPr>
              <a:t>GV làm mẫu:</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50000"/>
              </a:lnSpc>
              <a:spcAft>
                <a:spcPts val="600"/>
              </a:spcAft>
              <a:tabLst>
                <a:tab pos="1080135" algn="l"/>
              </a:tabLst>
            </a:pPr>
            <a:r>
              <a:rPr lang="vi-VN" i="1" dirty="0">
                <a:latin typeface="Times New Roman" panose="02020603050405020304" pitchFamily="18" charset="0"/>
                <a:ea typeface="Calibri" panose="020F0502020204030204" pitchFamily="34" charset="0"/>
                <a:cs typeface="Times New Roman" panose="02020603050405020304" pitchFamily="18" charset="0"/>
              </a:rPr>
              <a:t>+ Muốn khám phá sự thật, chúng ta cần có phẩm chất </a:t>
            </a:r>
            <a:r>
              <a:rPr lang="vi-VN" b="1" i="1" dirty="0">
                <a:latin typeface="Times New Roman" panose="02020603050405020304" pitchFamily="18" charset="0"/>
                <a:ea typeface="Calibri" panose="020F0502020204030204" pitchFamily="34" charset="0"/>
                <a:cs typeface="Times New Roman" panose="02020603050405020304" pitchFamily="18" charset="0"/>
              </a:rPr>
              <a:t>cẩn thận khi quan sát, chú tâm vào từng chi tiết nhỏ, </a:t>
            </a:r>
            <a:r>
              <a:rPr lang="vi-VN" i="1" dirty="0">
                <a:latin typeface="Times New Roman" panose="02020603050405020304" pitchFamily="18" charset="0"/>
                <a:ea typeface="Calibri" panose="020F0502020204030204" pitchFamily="34" charset="0"/>
                <a:cs typeface="Times New Roman" panose="02020603050405020304" pitchFamily="18" charset="0"/>
              </a:rPr>
              <a:t>để</a:t>
            </a:r>
            <a:r>
              <a:rPr lang="vi-VN" b="1" i="1" dirty="0">
                <a:latin typeface="Times New Roman" panose="02020603050405020304" pitchFamily="18" charset="0"/>
                <a:ea typeface="Calibri" panose="020F0502020204030204" pitchFamily="34" charset="0"/>
                <a:cs typeface="Times New Roman" panose="02020603050405020304" pitchFamily="18" charset="0"/>
              </a:rPr>
              <a:t> không bỏ qua những manh mối quan trọng</a:t>
            </a:r>
            <a:r>
              <a:rPr lang="vi-VN" i="1"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50000"/>
              </a:lnSpc>
              <a:spcAft>
                <a:spcPts val="600"/>
              </a:spcAft>
              <a:tabLst>
                <a:tab pos="1080135" algn="l"/>
              </a:tabLst>
            </a:pPr>
            <a:r>
              <a:rPr lang="vi-VN" i="1" dirty="0">
                <a:latin typeface="Times New Roman" panose="02020603050405020304" pitchFamily="18" charset="0"/>
                <a:ea typeface="Calibri" panose="020F0502020204030204" pitchFamily="34" charset="0"/>
                <a:cs typeface="Times New Roman" panose="02020603050405020304" pitchFamily="18" charset="0"/>
              </a:rPr>
              <a:t>+ Chúng ta cũng cần có kĩ năng</a:t>
            </a:r>
            <a:r>
              <a:rPr lang="vi-VN" b="1" i="1" dirty="0">
                <a:latin typeface="Times New Roman" panose="02020603050405020304" pitchFamily="18" charset="0"/>
                <a:ea typeface="Calibri" panose="020F0502020204030204" pitchFamily="34" charset="0"/>
                <a:cs typeface="Times New Roman" panose="02020603050405020304" pitchFamily="18" charset="0"/>
              </a:rPr>
              <a:t> kết nối các chi tiết để hình thành bức tranh toàn cảnh, </a:t>
            </a:r>
            <a:r>
              <a:rPr lang="vi-VN" i="1" dirty="0">
                <a:latin typeface="Times New Roman" panose="02020603050405020304" pitchFamily="18" charset="0"/>
                <a:ea typeface="Calibri" panose="020F0502020204030204" pitchFamily="34" charset="0"/>
                <a:cs typeface="Times New Roman" panose="02020603050405020304" pitchFamily="18" charset="0"/>
              </a:rPr>
              <a:t>vì</a:t>
            </a:r>
            <a:r>
              <a:rPr lang="vi-VN" b="1" i="1" dirty="0">
                <a:latin typeface="Times New Roman" panose="02020603050405020304" pitchFamily="18" charset="0"/>
                <a:ea typeface="Calibri" panose="020F0502020204030204" pitchFamily="34" charset="0"/>
                <a:cs typeface="Times New Roman" panose="02020603050405020304" pitchFamily="18" charset="0"/>
              </a:rPr>
              <a:t> điều này sẽ giúp chúng ta suy luận và suy đoán logic từ các bằng chứng</a:t>
            </a:r>
            <a:r>
              <a:rPr lang="vi-VN" i="1"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30</a:t>
            </a:fld>
            <a:endParaRPr lang="en-US"/>
          </a:p>
        </p:txBody>
      </p:sp>
    </p:spTree>
    <p:extLst>
      <p:ext uri="{BB962C8B-B14F-4D97-AF65-F5344CB8AC3E}">
        <p14:creationId xmlns:p14="http://schemas.microsoft.com/office/powerpoint/2010/main" val="4256122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31</a:t>
            </a:fld>
            <a:endParaRPr lang="en-US"/>
          </a:p>
        </p:txBody>
      </p:sp>
    </p:spTree>
    <p:extLst>
      <p:ext uri="{BB962C8B-B14F-4D97-AF65-F5344CB8AC3E}">
        <p14:creationId xmlns:p14="http://schemas.microsoft.com/office/powerpoint/2010/main" val="3229296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và</a:t>
            </a:r>
            <a:r>
              <a:rPr lang="en-US" baseline="0" dirty="0"/>
              <a:t> </a:t>
            </a:r>
            <a:r>
              <a:rPr lang="en-US" baseline="0" dirty="0" err="1"/>
              <a:t>đáp</a:t>
            </a:r>
            <a:r>
              <a:rPr lang="en-US" baseline="0" dirty="0"/>
              <a:t> </a:t>
            </a:r>
            <a:r>
              <a:rPr lang="en-US" baseline="0" dirty="0" err="1"/>
              <a:t>án</a:t>
            </a:r>
            <a:endParaRPr lang="en-US" baseline="0" dirty="0"/>
          </a:p>
          <a:p>
            <a:r>
              <a:rPr lang="en-US" baseline="0" dirty="0" err="1"/>
              <a:t>Bấm</a:t>
            </a:r>
            <a:r>
              <a:rPr lang="en-US" baseline="0" dirty="0"/>
              <a:t> </a:t>
            </a:r>
            <a:r>
              <a:rPr lang="en-US" baseline="0" dirty="0" err="1"/>
              <a:t>vào</a:t>
            </a:r>
            <a:r>
              <a:rPr lang="en-US" baseline="0" dirty="0"/>
              <a:t> con </a:t>
            </a:r>
            <a:r>
              <a:rPr lang="en-US" baseline="0" dirty="0" err="1"/>
              <a:t>thỏ</a:t>
            </a:r>
            <a:r>
              <a:rPr lang="en-US" baseline="0" dirty="0"/>
              <a:t> </a:t>
            </a:r>
            <a:r>
              <a:rPr lang="en-US" baseline="0" dirty="0" err="1"/>
              <a:t>bên</a:t>
            </a:r>
            <a:r>
              <a:rPr lang="en-US" baseline="0" dirty="0"/>
              <a:t> </a:t>
            </a:r>
            <a:r>
              <a:rPr lang="en-US" baseline="0" dirty="0" err="1"/>
              <a:t>dưới</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5</a:t>
            </a:fld>
            <a:endParaRPr lang="en-US"/>
          </a:p>
        </p:txBody>
      </p:sp>
    </p:spTree>
    <p:extLst>
      <p:ext uri="{BB962C8B-B14F-4D97-AF65-F5344CB8AC3E}">
        <p14:creationId xmlns:p14="http://schemas.microsoft.com/office/powerpoint/2010/main" val="968591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và</a:t>
            </a:r>
            <a:r>
              <a:rPr lang="en-US" baseline="0" dirty="0"/>
              <a:t> </a:t>
            </a:r>
            <a:r>
              <a:rPr lang="en-US" baseline="0" dirty="0" err="1"/>
              <a:t>đáp</a:t>
            </a:r>
            <a:r>
              <a:rPr lang="en-US" baseline="0" dirty="0"/>
              <a:t> </a:t>
            </a:r>
            <a:r>
              <a:rPr lang="en-US" baseline="0" dirty="0" err="1"/>
              <a:t>án</a:t>
            </a:r>
            <a:endParaRPr lang="en-US" baseline="0" dirty="0"/>
          </a:p>
          <a:p>
            <a:r>
              <a:rPr lang="en-US" baseline="0" dirty="0" err="1"/>
              <a:t>Bấm</a:t>
            </a:r>
            <a:r>
              <a:rPr lang="en-US" baseline="0" dirty="0"/>
              <a:t> </a:t>
            </a:r>
            <a:r>
              <a:rPr lang="en-US" baseline="0" dirty="0" err="1"/>
              <a:t>vào</a:t>
            </a:r>
            <a:r>
              <a:rPr lang="en-US" baseline="0" dirty="0"/>
              <a:t> con </a:t>
            </a:r>
            <a:r>
              <a:rPr lang="en-US" baseline="0" dirty="0" err="1"/>
              <a:t>thỏ</a:t>
            </a:r>
            <a:r>
              <a:rPr lang="en-US" baseline="0" dirty="0"/>
              <a:t> </a:t>
            </a:r>
            <a:r>
              <a:rPr lang="en-US" baseline="0" dirty="0" err="1"/>
              <a:t>bên</a:t>
            </a:r>
            <a:r>
              <a:rPr lang="en-US" baseline="0" dirty="0"/>
              <a:t> </a:t>
            </a:r>
            <a:r>
              <a:rPr lang="en-US" baseline="0" dirty="0" err="1"/>
              <a:t>dưới</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6</a:t>
            </a:fld>
            <a:endParaRPr lang="en-US"/>
          </a:p>
        </p:txBody>
      </p:sp>
    </p:spTree>
    <p:extLst>
      <p:ext uri="{BB962C8B-B14F-4D97-AF65-F5344CB8AC3E}">
        <p14:creationId xmlns:p14="http://schemas.microsoft.com/office/powerpoint/2010/main" val="3418936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và</a:t>
            </a:r>
            <a:r>
              <a:rPr lang="en-US" baseline="0" dirty="0"/>
              <a:t> </a:t>
            </a:r>
            <a:r>
              <a:rPr lang="en-US" baseline="0" dirty="0" err="1"/>
              <a:t>đáp</a:t>
            </a:r>
            <a:r>
              <a:rPr lang="en-US" baseline="0" dirty="0"/>
              <a:t> </a:t>
            </a:r>
            <a:r>
              <a:rPr lang="en-US" baseline="0" dirty="0" err="1"/>
              <a:t>án</a:t>
            </a:r>
            <a:endParaRPr lang="en-US" baseline="0" dirty="0"/>
          </a:p>
          <a:p>
            <a:r>
              <a:rPr lang="en-US" baseline="0" dirty="0" err="1"/>
              <a:t>Bấm</a:t>
            </a:r>
            <a:r>
              <a:rPr lang="en-US" baseline="0" dirty="0"/>
              <a:t> </a:t>
            </a:r>
            <a:r>
              <a:rPr lang="en-US" baseline="0" dirty="0" err="1"/>
              <a:t>vào</a:t>
            </a:r>
            <a:r>
              <a:rPr lang="en-US" baseline="0" dirty="0"/>
              <a:t> con </a:t>
            </a:r>
            <a:r>
              <a:rPr lang="en-US" baseline="0" dirty="0" err="1"/>
              <a:t>thỏ</a:t>
            </a:r>
            <a:r>
              <a:rPr lang="en-US" baseline="0" dirty="0"/>
              <a:t> </a:t>
            </a:r>
            <a:r>
              <a:rPr lang="en-US" baseline="0" dirty="0" err="1"/>
              <a:t>bên</a:t>
            </a:r>
            <a:r>
              <a:rPr lang="en-US" baseline="0" dirty="0"/>
              <a:t> </a:t>
            </a:r>
            <a:r>
              <a:rPr lang="en-US" baseline="0" dirty="0" err="1"/>
              <a:t>dưới</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7</a:t>
            </a:fld>
            <a:endParaRPr lang="en-US"/>
          </a:p>
        </p:txBody>
      </p:sp>
    </p:spTree>
    <p:extLst>
      <p:ext uri="{BB962C8B-B14F-4D97-AF65-F5344CB8AC3E}">
        <p14:creationId xmlns:p14="http://schemas.microsoft.com/office/powerpoint/2010/main" val="1346248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chuyển</a:t>
            </a:r>
            <a:r>
              <a:rPr lang="en-US" baseline="0" dirty="0"/>
              <a:t> </a:t>
            </a:r>
            <a:r>
              <a:rPr lang="en-US" baseline="0" dirty="0" err="1"/>
              <a:t>để</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bài</a:t>
            </a:r>
            <a:r>
              <a:rPr lang="en-US" baseline="0" dirty="0"/>
              <a:t> </a:t>
            </a:r>
            <a:r>
              <a:rPr lang="en-US" baseline="0" dirty="0" err="1"/>
              <a:t>học</a:t>
            </a:r>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14</a:t>
            </a:fld>
            <a:endParaRPr lang="en-US"/>
          </a:p>
        </p:txBody>
      </p:sp>
    </p:spTree>
    <p:extLst>
      <p:ext uri="{BB962C8B-B14F-4D97-AF65-F5344CB8AC3E}">
        <p14:creationId xmlns:p14="http://schemas.microsoft.com/office/powerpoint/2010/main" val="63997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21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Nhó</a:t>
            </a:r>
            <a:r>
              <a:rPr lang="en-US" baseline="0" dirty="0" err="1"/>
              <a:t>m</a:t>
            </a:r>
            <a:r>
              <a:rPr lang="en-US" baseline="0" dirty="0"/>
              <a:t> 1: </a:t>
            </a:r>
            <a:r>
              <a:rPr lang="en-US" baseline="0" dirty="0" err="1"/>
              <a:t>văn</a:t>
            </a:r>
            <a:r>
              <a:rPr lang="en-US" baseline="0" dirty="0"/>
              <a:t> </a:t>
            </a:r>
            <a:r>
              <a:rPr lang="en-US" baseline="0" dirty="0" err="1"/>
              <a:t>bản</a:t>
            </a:r>
            <a:r>
              <a:rPr lang="en-US" baseline="0" dirty="0"/>
              <a:t> </a:t>
            </a:r>
            <a:r>
              <a:rPr lang="en-US" sz="1200" dirty="0" err="1">
                <a:effectLst/>
                <a:latin typeface="Times New Roman" panose="02020603050405020304" pitchFamily="18" charset="0"/>
                <a:cs typeface="Times New Roman" panose="02020603050405020304" pitchFamily="18" charset="0"/>
              </a:rPr>
              <a:t>Chiếc</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mũ</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miện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dát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đá</a:t>
            </a:r>
            <a:r>
              <a:rPr lang="en-US" sz="1200" dirty="0">
                <a:effectLst/>
                <a:latin typeface="Times New Roman" panose="02020603050405020304" pitchFamily="18" charset="0"/>
                <a:cs typeface="Times New Roman" panose="02020603050405020304" pitchFamily="18" charset="0"/>
              </a:rPr>
              <a:t> be-</a:t>
            </a:r>
            <a:r>
              <a:rPr lang="en-US" sz="1200" dirty="0" err="1">
                <a:effectLst/>
                <a:latin typeface="Times New Roman" panose="02020603050405020304" pitchFamily="18" charset="0"/>
                <a:cs typeface="Times New Roman" panose="02020603050405020304" pitchFamily="18" charset="0"/>
              </a:rPr>
              <a:t>rô</a:t>
            </a:r>
            <a:endParaRPr lang="en-US" sz="1200" dirty="0">
              <a:solidFill>
                <a:srgbClr val="000000"/>
              </a:solidFill>
              <a:effectLst/>
              <a:latin typeface="Times New Roman" panose="02020603050405020304" pitchFamily="18" charset="0"/>
              <a:cs typeface="Times New Roman" panose="02020603050405020304" pitchFamily="18" charset="0"/>
            </a:endParaRPr>
          </a:p>
          <a:p>
            <a:pPr algn="just"/>
            <a:r>
              <a:rPr lang="en-US" dirty="0" err="1"/>
              <a:t>Nhó</a:t>
            </a:r>
            <a:r>
              <a:rPr lang="en-US" baseline="0" dirty="0" err="1"/>
              <a:t>m</a:t>
            </a:r>
            <a:r>
              <a:rPr lang="en-US" baseline="0" dirty="0"/>
              <a:t> 2: </a:t>
            </a:r>
            <a:r>
              <a:rPr lang="en-US" baseline="0" dirty="0" err="1"/>
              <a:t>văn</a:t>
            </a:r>
            <a:r>
              <a:rPr lang="en-US" baseline="0" dirty="0"/>
              <a:t> </a:t>
            </a:r>
            <a:r>
              <a:rPr lang="en-US" baseline="0" dirty="0" err="1"/>
              <a:t>bản</a:t>
            </a:r>
            <a:r>
              <a:rPr lang="en-US" baseline="0" dirty="0"/>
              <a:t> </a:t>
            </a:r>
            <a:r>
              <a:rPr lang="en-US" sz="1200" dirty="0" err="1">
                <a:effectLst/>
                <a:latin typeface="Times New Roman" panose="02020603050405020304" pitchFamily="18" charset="0"/>
                <a:cs typeface="Times New Roman" panose="02020603050405020304" pitchFamily="18" charset="0"/>
              </a:rPr>
              <a:t>Ngôi</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mộ</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cổ</a:t>
            </a:r>
            <a:endParaRPr lang="en-US" sz="1200" dirty="0">
              <a:solidFill>
                <a:srgbClr val="000000"/>
              </a:solidFill>
              <a:effectLst/>
              <a:latin typeface="Times New Roman" panose="02020603050405020304" pitchFamily="18" charset="0"/>
              <a:cs typeface="Times New Roman" panose="02020603050405020304" pitchFamily="18" charset="0"/>
            </a:endParaRPr>
          </a:p>
          <a:p>
            <a:pPr algn="just"/>
            <a:r>
              <a:rPr lang="en-US" dirty="0" err="1"/>
              <a:t>Nhó</a:t>
            </a:r>
            <a:r>
              <a:rPr lang="en-US" baseline="0" dirty="0" err="1"/>
              <a:t>m</a:t>
            </a:r>
            <a:r>
              <a:rPr lang="en-US" baseline="0" dirty="0"/>
              <a:t> 3: </a:t>
            </a:r>
            <a:r>
              <a:rPr lang="en-US" baseline="0" dirty="0" err="1"/>
              <a:t>văn</a:t>
            </a:r>
            <a:r>
              <a:rPr lang="en-US" baseline="0" dirty="0"/>
              <a:t> </a:t>
            </a:r>
            <a:r>
              <a:rPr lang="en-US" baseline="0" dirty="0" err="1"/>
              <a:t>bản</a:t>
            </a:r>
            <a:r>
              <a:rPr lang="en-US" baseline="0" dirty="0"/>
              <a:t> </a:t>
            </a:r>
            <a:r>
              <a:rPr lang="en-US" sz="1200" dirty="0" err="1">
                <a:effectLst/>
                <a:latin typeface="Times New Roman" panose="02020603050405020304" pitchFamily="18" charset="0"/>
                <a:cs typeface="Times New Roman" panose="02020603050405020304" pitchFamily="18" charset="0"/>
              </a:rPr>
              <a:t>Kẻ</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sát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nhân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lộ</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diện</a:t>
            </a:r>
            <a:endParaRPr lang="en-US" sz="1200" dirty="0">
              <a:solidFill>
                <a:srgbClr val="000000"/>
              </a:solidFill>
              <a:effectLst/>
              <a:latin typeface="Times New Roman" panose="02020603050405020304" pitchFamily="18" charset="0"/>
              <a:cs typeface="Times New Roman" panose="02020603050405020304" pitchFamily="18" charset="0"/>
            </a:endParaRPr>
          </a:p>
          <a:p>
            <a:r>
              <a:rPr lang="en-US" dirty="0" err="1"/>
              <a:t>Các</a:t>
            </a:r>
            <a:r>
              <a:rPr lang="en-US" baseline="0" dirty="0"/>
              <a:t> </a:t>
            </a:r>
            <a:r>
              <a:rPr lang="en-US" baseline="0" dirty="0" err="1"/>
              <a:t>nhóm</a:t>
            </a:r>
            <a:r>
              <a:rPr lang="en-US" baseline="0" dirty="0"/>
              <a:t> </a:t>
            </a:r>
            <a:r>
              <a:rPr lang="en-US" baseline="0" dirty="0" err="1"/>
              <a:t>ghi</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vảo</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r>
              <a:rPr lang="en-US" baseline="0" dirty="0"/>
              <a:t> </a:t>
            </a:r>
            <a:r>
              <a:rPr lang="en-US" baseline="0" dirty="0" err="1"/>
              <a:t>sau</a:t>
            </a:r>
            <a:r>
              <a:rPr lang="en-US" baseline="0" dirty="0"/>
              <a:t> </a:t>
            </a:r>
            <a:r>
              <a:rPr lang="en-US" baseline="0" dirty="0" err="1"/>
              <a:t>đó</a:t>
            </a:r>
            <a:r>
              <a:rPr lang="en-US" baseline="0" dirty="0"/>
              <a:t> </a:t>
            </a:r>
            <a:r>
              <a:rPr lang="en-US" baseline="0" dirty="0" err="1"/>
              <a:t>luân</a:t>
            </a:r>
            <a:r>
              <a:rPr lang="en-US" baseline="0" dirty="0"/>
              <a:t> </a:t>
            </a:r>
            <a:r>
              <a:rPr lang="en-US" baseline="0" dirty="0" err="1"/>
              <a:t>chuyển</a:t>
            </a:r>
            <a:r>
              <a:rPr lang="en-US" baseline="0" dirty="0"/>
              <a:t> </a:t>
            </a:r>
            <a:r>
              <a:rPr lang="en-US" baseline="0" dirty="0" err="1"/>
              <a:t>phiếu</a:t>
            </a:r>
            <a:r>
              <a:rPr lang="en-US" baseline="0" dirty="0"/>
              <a:t> </a:t>
            </a:r>
            <a:r>
              <a:rPr lang="en-US" baseline="0" dirty="0" err="1"/>
              <a:t>của</a:t>
            </a:r>
            <a:r>
              <a:rPr lang="en-US" baseline="0" dirty="0"/>
              <a:t> </a:t>
            </a:r>
            <a:r>
              <a:rPr lang="en-US" baseline="0" dirty="0" err="1"/>
              <a:t>nhóm</a:t>
            </a:r>
            <a:r>
              <a:rPr lang="en-US" baseline="0" dirty="0"/>
              <a:t> </a:t>
            </a:r>
            <a:r>
              <a:rPr lang="en-US" baseline="0" dirty="0" err="1"/>
              <a:t>mình</a:t>
            </a:r>
            <a:r>
              <a:rPr lang="en-US" baseline="0" dirty="0"/>
              <a:t> </a:t>
            </a:r>
            <a:r>
              <a:rPr lang="en-US" baseline="0" dirty="0" err="1"/>
              <a:t>cho</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còn</a:t>
            </a:r>
            <a:r>
              <a:rPr lang="en-US" baseline="0" dirty="0"/>
              <a:t> </a:t>
            </a:r>
            <a:r>
              <a:rPr lang="en-US" baseline="0" dirty="0" err="1"/>
              <a:t>lại</a:t>
            </a:r>
            <a:r>
              <a:rPr lang="en-US" baseline="0" dirty="0"/>
              <a:t>. </a:t>
            </a:r>
          </a:p>
          <a:p>
            <a:r>
              <a:rPr lang="en-US" baseline="0" dirty="0" err="1"/>
              <a:t>Các</a:t>
            </a:r>
            <a:r>
              <a:rPr lang="en-US" baseline="0" dirty="0"/>
              <a:t> </a:t>
            </a:r>
            <a:r>
              <a:rPr lang="en-US" baseline="0" dirty="0" err="1"/>
              <a:t>nhóm</a:t>
            </a:r>
            <a:r>
              <a:rPr lang="en-US" baseline="0" dirty="0"/>
              <a:t> </a:t>
            </a:r>
            <a:r>
              <a:rPr lang="en-US" baseline="0" dirty="0" err="1"/>
              <a:t>đọc</a:t>
            </a:r>
            <a:r>
              <a:rPr lang="en-US" baseline="0" dirty="0"/>
              <a:t> </a:t>
            </a:r>
            <a:r>
              <a:rPr lang="en-US" baseline="0" dirty="0" err="1"/>
              <a:t>và</a:t>
            </a:r>
            <a:r>
              <a:rPr lang="en-US" baseline="0" dirty="0"/>
              <a:t> </a:t>
            </a:r>
            <a:r>
              <a:rPr lang="en-US" baseline="0" dirty="0" err="1"/>
              <a:t>góp</a:t>
            </a:r>
            <a:r>
              <a:rPr lang="en-US" baseline="0" dirty="0"/>
              <a:t> ý </a:t>
            </a:r>
            <a:r>
              <a:rPr lang="en-US" baseline="0" dirty="0" err="1"/>
              <a:t>kiến</a:t>
            </a:r>
            <a:r>
              <a:rPr lang="en-US" baseline="0" dirty="0"/>
              <a:t> </a:t>
            </a:r>
            <a:r>
              <a:rPr lang="en-US" baseline="0" dirty="0" err="1"/>
              <a:t>bổ</a:t>
            </a:r>
            <a:r>
              <a:rPr lang="en-US" baseline="0" dirty="0"/>
              <a:t> sung </a:t>
            </a:r>
            <a:r>
              <a:rPr lang="en-US" baseline="0" dirty="0" err="1"/>
              <a:t>cho</a:t>
            </a:r>
            <a:r>
              <a:rPr lang="en-US" baseline="0" dirty="0"/>
              <a:t> </a:t>
            </a:r>
            <a:r>
              <a:rPr lang="en-US" baseline="0" dirty="0" err="1"/>
              <a:t>nhóm</a:t>
            </a:r>
            <a:r>
              <a:rPr lang="en-US" baseline="0" dirty="0"/>
              <a:t> </a:t>
            </a:r>
            <a:r>
              <a:rPr lang="en-US" baseline="0" dirty="0" err="1"/>
              <a:t>bạn</a:t>
            </a:r>
            <a:r>
              <a:rPr lang="en-US" baseline="0" dirty="0"/>
              <a:t>. </a:t>
            </a:r>
            <a:r>
              <a:rPr lang="en-US" baseline="0" dirty="0" err="1"/>
              <a:t>Sau</a:t>
            </a:r>
            <a:r>
              <a:rPr lang="en-US" baseline="0" dirty="0"/>
              <a:t> </a:t>
            </a:r>
            <a:r>
              <a:rPr lang="en-US" baseline="0" dirty="0" err="1"/>
              <a:t>đó</a:t>
            </a:r>
            <a:r>
              <a:rPr lang="en-US" baseline="0" dirty="0"/>
              <a:t> </a:t>
            </a:r>
            <a:r>
              <a:rPr lang="en-US" baseline="0" dirty="0" err="1"/>
              <a:t>lại</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luân</a:t>
            </a:r>
            <a:r>
              <a:rPr lang="en-US" baseline="0" dirty="0"/>
              <a:t> </a:t>
            </a:r>
            <a:r>
              <a:rPr lang="en-US" baseline="0" dirty="0" err="1"/>
              <a:t>chuyển</a:t>
            </a:r>
            <a:r>
              <a:rPr lang="en-US" baseline="0" dirty="0"/>
              <a:t> </a:t>
            </a:r>
            <a:r>
              <a:rPr lang="en-US" baseline="0" dirty="0" err="1"/>
              <a:t>cho</a:t>
            </a:r>
            <a:r>
              <a:rPr lang="en-US" baseline="0" dirty="0"/>
              <a:t> </a:t>
            </a:r>
            <a:r>
              <a:rPr lang="en-US" baseline="0" dirty="0" err="1"/>
              <a:t>nhóm</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và</a:t>
            </a:r>
            <a:r>
              <a:rPr lang="en-US" baseline="0" dirty="0"/>
              <a:t> </a:t>
            </a:r>
            <a:r>
              <a:rPr lang="en-US" baseline="0" dirty="0" err="1"/>
              <a:t>nhận</a:t>
            </a:r>
            <a:r>
              <a:rPr lang="en-US" baseline="0" dirty="0"/>
              <a:t> </a:t>
            </a:r>
            <a:r>
              <a:rPr lang="en-US" baseline="0" dirty="0" err="1"/>
              <a:t>tiếp</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từ</a:t>
            </a:r>
            <a:r>
              <a:rPr lang="en-US" baseline="0" dirty="0"/>
              <a:t> </a:t>
            </a:r>
            <a:r>
              <a:rPr lang="en-US" baseline="0" dirty="0" err="1"/>
              <a:t>một</a:t>
            </a:r>
            <a:r>
              <a:rPr lang="en-US" baseline="0" dirty="0"/>
              <a:t> </a:t>
            </a:r>
            <a:r>
              <a:rPr lang="en-US" baseline="0" dirty="0" err="1"/>
              <a:t>nhóm</a:t>
            </a:r>
            <a:r>
              <a:rPr lang="en-US" baseline="0" dirty="0"/>
              <a:t> </a:t>
            </a:r>
            <a:r>
              <a:rPr lang="en-US" baseline="0" dirty="0" err="1"/>
              <a:t>khác</a:t>
            </a:r>
            <a:r>
              <a:rPr lang="en-US" baseline="0" dirty="0"/>
              <a:t> </a:t>
            </a:r>
            <a:r>
              <a:rPr lang="en-US" baseline="0" dirty="0" err="1"/>
              <a:t>để</a:t>
            </a:r>
            <a:r>
              <a:rPr lang="en-US" baseline="0" dirty="0"/>
              <a:t> </a:t>
            </a:r>
            <a:r>
              <a:rPr lang="en-US" baseline="0" dirty="0" err="1"/>
              <a:t>góp</a:t>
            </a:r>
            <a:r>
              <a:rPr lang="en-US" baseline="0" dirty="0"/>
              <a:t> ý.</a:t>
            </a:r>
          </a:p>
          <a:p>
            <a:r>
              <a:rPr lang="en-US" baseline="0" dirty="0" err="1"/>
              <a:t>Các</a:t>
            </a:r>
            <a:r>
              <a:rPr lang="en-US" baseline="0" dirty="0"/>
              <a:t> </a:t>
            </a:r>
            <a:r>
              <a:rPr lang="en-US" baseline="0" dirty="0" err="1"/>
              <a:t>nhóm</a:t>
            </a:r>
            <a:r>
              <a:rPr lang="en-US" baseline="0" dirty="0"/>
              <a:t> </a:t>
            </a:r>
            <a:r>
              <a:rPr lang="en-US" baseline="0" dirty="0" err="1"/>
              <a:t>sẽ</a:t>
            </a:r>
            <a:r>
              <a:rPr lang="en-US" baseline="0" dirty="0"/>
              <a:t> </a:t>
            </a:r>
            <a:r>
              <a:rPr lang="en-US" baseline="0" dirty="0" err="1"/>
              <a:t>luân</a:t>
            </a:r>
            <a:r>
              <a:rPr lang="en-US" baseline="0" dirty="0"/>
              <a:t> </a:t>
            </a:r>
            <a:r>
              <a:rPr lang="en-US" baseline="0" dirty="0" err="1"/>
              <a:t>chuyển</a:t>
            </a:r>
            <a:r>
              <a:rPr lang="en-US" baseline="0" dirty="0"/>
              <a:t> </a:t>
            </a:r>
            <a:r>
              <a:rPr lang="en-US" baseline="0" dirty="0" err="1"/>
              <a:t>đến</a:t>
            </a:r>
            <a:r>
              <a:rPr lang="en-US" baseline="0" dirty="0"/>
              <a:t> </a:t>
            </a:r>
            <a:r>
              <a:rPr lang="en-US" baseline="0" dirty="0" err="1"/>
              <a:t>khi</a:t>
            </a:r>
            <a:r>
              <a:rPr lang="en-US" baseline="0" dirty="0"/>
              <a:t> </a:t>
            </a:r>
            <a:r>
              <a:rPr lang="en-US" baseline="0" dirty="0" err="1"/>
              <a:t>nhận</a:t>
            </a:r>
            <a:r>
              <a:rPr lang="en-US" baseline="0" dirty="0"/>
              <a:t> </a:t>
            </a:r>
            <a:r>
              <a:rPr lang="en-US" baseline="0" dirty="0" err="1"/>
              <a:t>lại</a:t>
            </a:r>
            <a:r>
              <a:rPr lang="en-US" baseline="0" dirty="0"/>
              <a:t> </a:t>
            </a:r>
            <a:r>
              <a:rPr lang="en-US" baseline="0" dirty="0" err="1"/>
              <a:t>đúng</a:t>
            </a:r>
            <a:r>
              <a:rPr lang="en-US" baseline="0" dirty="0"/>
              <a:t> </a:t>
            </a:r>
            <a:r>
              <a:rPr lang="en-US" baseline="0" dirty="0" err="1"/>
              <a:t>phiếu</a:t>
            </a:r>
            <a:r>
              <a:rPr lang="en-US" baseline="0" dirty="0"/>
              <a:t> </a:t>
            </a:r>
            <a:r>
              <a:rPr lang="en-US" baseline="0" dirty="0" err="1"/>
              <a:t>của</a:t>
            </a:r>
            <a:r>
              <a:rPr lang="en-US" baseline="0" dirty="0"/>
              <a:t> </a:t>
            </a:r>
            <a:r>
              <a:rPr lang="en-US" baseline="0" dirty="0" err="1"/>
              <a:t>nhóm</a:t>
            </a:r>
            <a:r>
              <a:rPr lang="en-US" baseline="0" dirty="0"/>
              <a:t> </a:t>
            </a:r>
            <a:r>
              <a:rPr lang="en-US" baseline="0" dirty="0" err="1"/>
              <a:t>mình</a:t>
            </a:r>
            <a:r>
              <a:rPr lang="en-US" baseline="0" dirty="0"/>
              <a:t> </a:t>
            </a:r>
            <a:r>
              <a:rPr lang="en-US" baseline="0" dirty="0" err="1"/>
              <a:t>với</a:t>
            </a:r>
            <a:r>
              <a:rPr lang="en-US" baseline="0" dirty="0"/>
              <a:t> </a:t>
            </a:r>
            <a:r>
              <a:rPr lang="en-US" baseline="0" dirty="0" err="1"/>
              <a:t>đầy</a:t>
            </a:r>
            <a:r>
              <a:rPr lang="en-US" baseline="0" dirty="0"/>
              <a:t> </a:t>
            </a:r>
            <a:r>
              <a:rPr lang="en-US" baseline="0" dirty="0" err="1"/>
              <a:t>đủ</a:t>
            </a:r>
            <a:r>
              <a:rPr lang="en-US" baseline="0" dirty="0"/>
              <a:t> ý </a:t>
            </a:r>
            <a:r>
              <a:rPr lang="en-US" baseline="0" dirty="0" err="1"/>
              <a:t>kiến</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của</a:t>
            </a:r>
            <a:r>
              <a:rPr lang="en-US" baseline="0" dirty="0"/>
              <a:t> </a:t>
            </a:r>
            <a:r>
              <a:rPr lang="en-US" baseline="0" dirty="0" err="1"/>
              <a:t>tất</a:t>
            </a:r>
            <a:r>
              <a:rPr lang="en-US" baseline="0" dirty="0"/>
              <a:t> </a:t>
            </a:r>
            <a:r>
              <a:rPr lang="en-US" baseline="0" dirty="0" err="1"/>
              <a:t>cả</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còn</a:t>
            </a:r>
            <a:r>
              <a:rPr lang="en-US" baseline="0" dirty="0"/>
              <a:t> </a:t>
            </a:r>
            <a:r>
              <a:rPr lang="en-US" baseline="0" dirty="0" err="1"/>
              <a:t>lại</a:t>
            </a:r>
            <a:r>
              <a:rPr lang="en-US" baseline="0" dirty="0"/>
              <a:t>.</a:t>
            </a:r>
          </a:p>
          <a:p>
            <a:r>
              <a:rPr lang="en-US" baseline="0" dirty="0" err="1"/>
              <a:t>Từng</a:t>
            </a:r>
            <a:r>
              <a:rPr lang="en-US" baseline="0" dirty="0"/>
              <a:t> </a:t>
            </a:r>
            <a:r>
              <a:rPr lang="en-US" baseline="0" dirty="0" err="1"/>
              <a:t>nhóm</a:t>
            </a:r>
            <a:r>
              <a:rPr lang="en-US" baseline="0" dirty="0"/>
              <a:t> </a:t>
            </a:r>
            <a:r>
              <a:rPr lang="en-US" baseline="0" dirty="0" err="1"/>
              <a:t>sẽ</a:t>
            </a:r>
            <a:r>
              <a:rPr lang="en-US" baseline="0" dirty="0"/>
              <a:t> </a:t>
            </a:r>
            <a:r>
              <a:rPr lang="en-US" baseline="0" dirty="0" err="1"/>
              <a:t>xem</a:t>
            </a:r>
            <a:r>
              <a:rPr lang="en-US" baseline="0" dirty="0"/>
              <a:t> </a:t>
            </a:r>
            <a:r>
              <a:rPr lang="en-US" baseline="0" dirty="0" err="1"/>
              <a:t>và</a:t>
            </a:r>
            <a:r>
              <a:rPr lang="en-US" baseline="0" dirty="0"/>
              <a:t> </a:t>
            </a:r>
            <a:r>
              <a:rPr lang="en-US" baseline="0" dirty="0" err="1"/>
              <a:t>xử</a:t>
            </a:r>
            <a:r>
              <a:rPr lang="en-US" baseline="0" dirty="0"/>
              <a:t> </a:t>
            </a:r>
            <a:r>
              <a:rPr lang="en-US" baseline="0" dirty="0" err="1"/>
              <a:t>lí</a:t>
            </a:r>
            <a:r>
              <a:rPr lang="en-US" baseline="0" dirty="0"/>
              <a:t> ý </a:t>
            </a:r>
            <a:r>
              <a:rPr lang="en-US" baseline="0" dirty="0" err="1"/>
              <a:t>kiến</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hoàn</a:t>
            </a:r>
            <a:r>
              <a:rPr lang="en-US" baseline="0" dirty="0">
                <a:sym typeface="Wingdings" panose="05000000000000000000" pitchFamily="2" charset="2"/>
              </a:rPr>
              <a:t> </a:t>
            </a:r>
            <a:r>
              <a:rPr lang="en-US" baseline="0" dirty="0" err="1">
                <a:sym typeface="Wingdings" panose="05000000000000000000" pitchFamily="2" charset="2"/>
              </a:rPr>
              <a:t>thiện</a:t>
            </a:r>
            <a:r>
              <a:rPr lang="en-US" baseline="0" dirty="0">
                <a:sym typeface="Wingdings" panose="05000000000000000000" pitchFamily="2" charset="2"/>
              </a:rPr>
              <a:t> </a:t>
            </a:r>
            <a:r>
              <a:rPr lang="en-US" baseline="0" dirty="0" err="1">
                <a:sym typeface="Wingdings" panose="05000000000000000000" pitchFamily="2" charset="2"/>
              </a:rPr>
              <a:t>phiếu</a:t>
            </a:r>
            <a:r>
              <a:rPr lang="en-US" baseline="0" dirty="0">
                <a:sym typeface="Wingdings" panose="05000000000000000000" pitchFamily="2" charset="2"/>
              </a:rPr>
              <a:t>  </a:t>
            </a:r>
            <a:r>
              <a:rPr lang="en-US" baseline="0" dirty="0" err="1">
                <a:sym typeface="Wingdings" panose="05000000000000000000" pitchFamily="2" charset="2"/>
              </a:rPr>
              <a:t>báo</a:t>
            </a:r>
            <a:r>
              <a:rPr lang="en-US" baseline="0" dirty="0">
                <a:sym typeface="Wingdings" panose="05000000000000000000" pitchFamily="2" charset="2"/>
              </a:rPr>
              <a:t> </a:t>
            </a:r>
            <a:r>
              <a:rPr lang="en-US" baseline="0" dirty="0" err="1">
                <a:sym typeface="Wingdings" panose="05000000000000000000" pitchFamily="2" charset="2"/>
              </a:rPr>
              <a:t>cáo</a:t>
            </a:r>
            <a:r>
              <a:rPr lang="en-US" baseline="0" dirty="0">
                <a:sym typeface="Wingdings" panose="05000000000000000000" pitchFamily="2" charset="2"/>
              </a:rPr>
              <a:t> </a:t>
            </a:r>
            <a:r>
              <a:rPr lang="en-US" baseline="0" dirty="0" err="1">
                <a:sym typeface="Wingdings" panose="05000000000000000000" pitchFamily="2" charset="2"/>
              </a:rPr>
              <a:t>sản</a:t>
            </a:r>
            <a:r>
              <a:rPr lang="en-US" baseline="0" dirty="0">
                <a:sym typeface="Wingdings" panose="05000000000000000000" pitchFamily="2" charset="2"/>
              </a:rPr>
              <a:t> </a:t>
            </a:r>
            <a:r>
              <a:rPr lang="en-US" baseline="0" dirty="0" err="1">
                <a:sym typeface="Wingdings" panose="05000000000000000000" pitchFamily="2" charset="2"/>
              </a:rPr>
              <a:t>phẩm</a:t>
            </a:r>
            <a:r>
              <a:rPr lang="en-US" baseline="0" dirty="0">
                <a:sym typeface="Wingdings" panose="05000000000000000000" pitchFamily="2" charset="2"/>
              </a:rPr>
              <a:t> </a:t>
            </a:r>
            <a:r>
              <a:rPr lang="en-US" baseline="0" dirty="0" err="1">
                <a:sym typeface="Wingdings" panose="05000000000000000000" pitchFamily="2" charset="2"/>
              </a:rPr>
              <a:t>nhóm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4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17</a:t>
            </a:fld>
            <a:endParaRPr lang="en-US"/>
          </a:p>
        </p:txBody>
      </p:sp>
    </p:spTree>
    <p:extLst>
      <p:ext uri="{BB962C8B-B14F-4D97-AF65-F5344CB8AC3E}">
        <p14:creationId xmlns:p14="http://schemas.microsoft.com/office/powerpoint/2010/main" val="345953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2273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60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78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A7CEE-59D9-C1E9-7C2C-BF0A0BCC27B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74B46ED-8997-2902-4CE2-7F4231450F3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0A7319F-4244-C732-A407-25264B436D34}"/>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193B2A-2EBA-55EA-2862-850929D078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120746-67D3-38C0-2A3D-43CD91493476}"/>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61854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EC0E7-431C-80BA-870D-A6ECBF2F0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81ED5-14AC-6B9B-2103-738A67D48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2DE95-37BD-F1FB-E567-76BCA0EEFC05}"/>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2BADD0-DE44-D8EB-B546-0767911D344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694ADDE-61DB-328C-2B41-93F195D32FAA}"/>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80116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FE2E9-8ABF-0579-58EF-FD0A1DC5B6C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457FF8-FDB5-E56C-A6E0-592496DF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DC5D3-236E-C1A5-39E7-38B9627B76CA}"/>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BF4806-B38B-C50C-B49B-3DCF6075930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E71843-7327-2547-9E9D-C433654ABE24}"/>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24772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8FF3-8043-D05E-C319-E301D73792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00F146-F651-A8F8-CA5A-9174FC383EC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122BD-E14B-2BE6-2DCD-2D04F38880E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F429A4-5133-F857-0B2F-91DFA7D11111}"/>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8CED342-FDC8-09B9-521D-28C27C1531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6F85BD0-1182-C5BB-4042-078FB172E79A}"/>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27118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AF58-97EC-99AD-53BF-506A40B9B00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3A7FD1-C049-DED0-509B-C14D41A66A7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91B4FE4-4F37-E382-7FBE-3E138F92FC4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2A343F-F587-9D0B-AA2D-A0E3F48BA87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3BF5A8B3-65BD-C414-764C-718A633B61E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3F103A-9043-770C-3559-291B4DE82861}"/>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62338B5-3BFB-AE13-8948-DDF2EFFCDEC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62469A0-A980-771B-F208-00AC5D66755D}"/>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34116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5D54-9A2E-7FAC-11BE-7244CD13B8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C856D-9DB3-5349-E61A-6DA502ECF5A1}"/>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3D27BA2-0B6D-C022-61B2-7DCB8333DF1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025107C-2F0C-B697-7D8C-DBD5AF62DB04}"/>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4461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709323-77E5-A304-9B70-14630C93E100}"/>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2F0A34C-B449-4C33-58D5-210490101F9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7DA00CA-2570-9F35-DF7B-245C80301F7F}"/>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8979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E08E-E3C8-CAD3-ACB1-950613F702B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DEEB59-3C61-5600-4F2A-3F3C4B1C197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726733-1DF2-3414-E002-80A8A7AF49B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C15E4C9-B8D4-0015-FCEE-E9B4058643B7}"/>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ECD2668-C8D7-3DE2-F066-FE1470F7333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0999DC2-EDBC-1A6E-C86E-005625ED8BED}"/>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58270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8254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E712-9B69-65DC-D5C9-BA466F4B667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56AA592-379B-F06D-FD90-02AB53B3C17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C7F6B1F-61FC-C265-FDE0-03D148199E7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884F13B-79EC-618A-C587-FD2237B266AD}"/>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7C9418-CFE2-43A8-E150-463128E5D9E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2FF8A1-0A94-7A5A-08DC-A9AD7EB3393C}"/>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78654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67A2-01BC-6DAF-A4B4-A3247C8555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D97AAF-1D16-B6D9-F5F2-ACDCAC967B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BE82A-DE2D-C4DE-44E4-47A87C772581}"/>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88A1B0-9F88-02D8-908E-3A5C352D37B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2917813-F193-5181-53B4-F777BE5DBA00}"/>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7094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BD2451-C263-E6A2-7E2E-CEDF92DAABD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F394F7-DD76-2593-E60E-03B8982F460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2A394-FF65-4758-CDFA-5C81A634F8F7}"/>
              </a:ext>
            </a:extLst>
          </p:cNvPr>
          <p:cNvSpPr>
            <a:spLocks noGrp="1"/>
          </p:cNvSpPr>
          <p:nvPr>
            <p:ph type="dt" sz="half" idx="10"/>
          </p:nvPr>
        </p:nvSpPr>
        <p:spPr/>
        <p:txBody>
          <a:body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4F2B8C-CCF4-3FB4-483D-B5F349D4396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B119B1-7C5E-CFB9-8149-7114C77F1C47}"/>
              </a:ext>
            </a:extLst>
          </p:cNvPr>
          <p:cNvSpPr>
            <a:spLocks noGrp="1"/>
          </p:cNvSpPr>
          <p:nvPr>
            <p:ph type="sldNum" sz="quarter" idx="12"/>
          </p:nvPr>
        </p:nvSpPr>
        <p:spPr/>
        <p:txBody>
          <a:body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17096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2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738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214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302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269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151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5521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0B7">
            <a:alpha val="5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88187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101918-92B8-8AA3-A0EC-92126CCABAA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F4AD3-5AE5-3C76-3273-0943E060D30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A1D7A-9A12-CF83-918B-9FDFAC5918D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B978390-981F-4E0F-BF29-75FB87BB93D7}"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0D5B460-8840-70BB-6953-C7A08BF8B65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DCE79D2-3C81-F261-73C1-256D827732A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E8DEB6D6-FFAF-478C-92AF-AAAC7A911BDA}"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335658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5.png"/><Relationship Id="rId1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8.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29.sv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8.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9.sv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slide" Target="slide12.xml"/><Relationship Id="rId3" Type="http://schemas.openxmlformats.org/officeDocument/2006/relationships/audio" Target="../media/audio1.wav"/><Relationship Id="rId21" Type="http://schemas.openxmlformats.org/officeDocument/2006/relationships/slide" Target="slide13.xml"/><Relationship Id="rId7" Type="http://schemas.openxmlformats.org/officeDocument/2006/relationships/image" Target="../media/image5.png"/><Relationship Id="rId12" Type="http://schemas.openxmlformats.org/officeDocument/2006/relationships/slide" Target="slide4.xml"/><Relationship Id="rId17" Type="http://schemas.openxmlformats.org/officeDocument/2006/relationships/slide" Target="slide9.xml"/><Relationship Id="rId2" Type="http://schemas.openxmlformats.org/officeDocument/2006/relationships/notesSlide" Target="../notesSlides/notesSlide1.xml"/><Relationship Id="rId16" Type="http://schemas.openxmlformats.org/officeDocument/2006/relationships/slide" Target="slide8.xml"/><Relationship Id="rId20" Type="http://schemas.openxmlformats.org/officeDocument/2006/relationships/slide" Target="slide11.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19.png"/><Relationship Id="rId15" Type="http://schemas.openxmlformats.org/officeDocument/2006/relationships/slide" Target="slide7.xml"/><Relationship Id="rId10" Type="http://schemas.openxmlformats.org/officeDocument/2006/relationships/image" Target="../media/image14.png"/><Relationship Id="rId19" Type="http://schemas.openxmlformats.org/officeDocument/2006/relationships/slide" Target="slide10.xml"/><Relationship Id="rId4" Type="http://schemas.openxmlformats.org/officeDocument/2006/relationships/image" Target="../media/image1.png"/><Relationship Id="rId9" Type="http://schemas.openxmlformats.org/officeDocument/2006/relationships/slide" Target="slide14.xml"/><Relationship Id="rId14" Type="http://schemas.openxmlformats.org/officeDocument/2006/relationships/slide" Target="slide6.xml"/><Relationship Id="rId22"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8.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4" name="XE">
            <a:extLst>
              <a:ext uri="{FF2B5EF4-FFF2-40B4-BE49-F238E27FC236}">
                <a16:creationId xmlns:a16="http://schemas.microsoft.com/office/drawing/2014/main" id="{FA47B259-1A21-D47B-4767-12DD69E72D8C}"/>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3239264" y="6377123"/>
            <a:ext cx="2581560" cy="1832075"/>
          </a:xfrm>
          <a:prstGeom prst="rect">
            <a:avLst/>
          </a:prstGeom>
        </p:spPr>
      </p:pic>
      <p:pic>
        <p:nvPicPr>
          <p:cNvPr id="18" name="CAY">
            <a:extLst>
              <a:ext uri="{FF2B5EF4-FFF2-40B4-BE49-F238E27FC236}">
                <a16:creationId xmlns:a16="http://schemas.microsoft.com/office/drawing/2014/main" id="{0CB2933D-FF2D-B625-16B4-31552CE35FA8}"/>
              </a:ext>
            </a:extLst>
          </p:cNvPr>
          <p:cNvPicPr>
            <a:picLocks noGrp="1" noRot="1" noChangeAspect="1" noMove="1" noResize="1" noEditPoints="1" noAdjustHandles="1" noChangeArrowheads="1" noChangeShapeType="1" noCrop="1"/>
          </p:cNvPicPr>
          <p:nvPr/>
        </p:nvPicPr>
        <p:blipFill>
          <a:blip r:embed="rId7"/>
          <a:stretch>
            <a:fillRect/>
          </a:stretch>
        </p:blipFill>
        <p:spPr>
          <a:xfrm>
            <a:off x="14121213" y="1593595"/>
            <a:ext cx="3722493" cy="4154750"/>
          </a:xfrm>
          <a:prstGeom prst="rect">
            <a:avLst/>
          </a:prstGeom>
        </p:spPr>
      </p:pic>
      <p:pic>
        <p:nvPicPr>
          <p:cNvPr id="5" name="DAT">
            <a:extLst>
              <a:ext uri="{FF2B5EF4-FFF2-40B4-BE49-F238E27FC236}">
                <a16:creationId xmlns:a16="http://schemas.microsoft.com/office/drawing/2014/main" id="{585F6689-9E24-D3A9-C255-9868E70C543E}"/>
              </a:ext>
            </a:extLst>
          </p:cNvPr>
          <p:cNvPicPr>
            <a:picLocks noGrp="1" noRot="1" noChangeAspect="1" noMove="1" noResize="1" noEditPoints="1" noAdjustHandles="1" noChangeArrowheads="1" noChangeShapeType="1" noCrop="1"/>
          </p:cNvPicPr>
          <p:nvPr/>
        </p:nvPicPr>
        <p:blipFill>
          <a:blip r:embed="rId8"/>
          <a:stretch>
            <a:fillRect/>
          </a:stretch>
        </p:blipFill>
        <p:spPr>
          <a:xfrm>
            <a:off x="2" y="5592703"/>
            <a:ext cx="8977746" cy="4694297"/>
          </a:xfrm>
          <a:prstGeom prst="rect">
            <a:avLst/>
          </a:prstGeom>
        </p:spPr>
      </p:pic>
      <p:pic>
        <p:nvPicPr>
          <p:cNvPr id="21" name="TUOICAY">
            <a:extLst>
              <a:ext uri="{FF2B5EF4-FFF2-40B4-BE49-F238E27FC236}">
                <a16:creationId xmlns:a16="http://schemas.microsoft.com/office/drawing/2014/main" id="{60A8EF26-00EB-AFCF-D1BA-64E085D0B8D1}"/>
              </a:ext>
            </a:extLst>
          </p:cNvPr>
          <p:cNvPicPr>
            <a:picLocks noChangeAspect="1"/>
          </p:cNvPicPr>
          <p:nvPr/>
        </p:nvPicPr>
        <p:blipFill>
          <a:blip r:embed="rId9"/>
          <a:stretch>
            <a:fillRect/>
          </a:stretch>
        </p:blipFill>
        <p:spPr>
          <a:xfrm flipH="1">
            <a:off x="5761363" y="4413815"/>
            <a:ext cx="2857178" cy="4558047"/>
          </a:xfrm>
          <a:prstGeom prst="rect">
            <a:avLst/>
          </a:prstGeom>
        </p:spPr>
      </p:pic>
      <p:pic>
        <p:nvPicPr>
          <p:cNvPr id="13" name="R8">
            <a:extLst>
              <a:ext uri="{FF2B5EF4-FFF2-40B4-BE49-F238E27FC236}">
                <a16:creationId xmlns:a16="http://schemas.microsoft.com/office/drawing/2014/main" id="{5AE0D376-9A1C-9EEB-7F39-70393EE7DF8E}"/>
              </a:ext>
            </a:extLst>
          </p:cNvPr>
          <p:cNvPicPr>
            <a:picLocks noGrp="1" noRot="1" noChangeAspect="1" noMove="1" noResize="1" noEditPoints="1" noAdjustHandles="1" noChangeArrowheads="1" noChangeShapeType="1" noCrop="1"/>
          </p:cNvPicPr>
          <p:nvPr/>
        </p:nvPicPr>
        <p:blipFill>
          <a:blip r:embed="rId10"/>
          <a:stretch>
            <a:fillRect/>
          </a:stretch>
        </p:blipFill>
        <p:spPr>
          <a:xfrm>
            <a:off x="4239945" y="4933785"/>
            <a:ext cx="768162" cy="2185605"/>
          </a:xfrm>
          <a:prstGeom prst="rect">
            <a:avLst/>
          </a:prstGeom>
        </p:spPr>
      </p:pic>
      <p:pic>
        <p:nvPicPr>
          <p:cNvPr id="14" name="R7">
            <a:extLst>
              <a:ext uri="{FF2B5EF4-FFF2-40B4-BE49-F238E27FC236}">
                <a16:creationId xmlns:a16="http://schemas.microsoft.com/office/drawing/2014/main" id="{03E0B48E-93D1-4323-4DD8-D780CA09C350}"/>
              </a:ext>
            </a:extLst>
          </p:cNvPr>
          <p:cNvPicPr>
            <a:picLocks noGrp="1" noRot="1" noChangeAspect="1" noMove="1" noResize="1" noEditPoints="1" noAdjustHandles="1" noChangeArrowheads="1" noChangeShapeType="1" noCrop="1"/>
          </p:cNvPicPr>
          <p:nvPr/>
        </p:nvPicPr>
        <p:blipFill>
          <a:blip r:embed="rId10"/>
          <a:stretch>
            <a:fillRect/>
          </a:stretch>
        </p:blipFill>
        <p:spPr>
          <a:xfrm>
            <a:off x="4072139" y="7164879"/>
            <a:ext cx="768162" cy="2185605"/>
          </a:xfrm>
          <a:prstGeom prst="rect">
            <a:avLst/>
          </a:prstGeom>
        </p:spPr>
      </p:pic>
      <p:pic>
        <p:nvPicPr>
          <p:cNvPr id="15" name="R9">
            <a:extLst>
              <a:ext uri="{FF2B5EF4-FFF2-40B4-BE49-F238E27FC236}">
                <a16:creationId xmlns:a16="http://schemas.microsoft.com/office/drawing/2014/main" id="{ED0792B4-D941-9E86-CF5B-61F050A7C2F7}"/>
              </a:ext>
            </a:extLst>
          </p:cNvPr>
          <p:cNvPicPr>
            <a:picLocks noGrp="1" noRot="1" noChangeAspect="1" noMove="1" noResize="1" noEditPoints="1" noAdjustHandles="1" noChangeArrowheads="1" noChangeShapeType="1" noCrop="1"/>
          </p:cNvPicPr>
          <p:nvPr/>
        </p:nvPicPr>
        <p:blipFill>
          <a:blip r:embed="rId10"/>
          <a:stretch>
            <a:fillRect/>
          </a:stretch>
        </p:blipFill>
        <p:spPr>
          <a:xfrm>
            <a:off x="5473017" y="4933785"/>
            <a:ext cx="768162" cy="2185605"/>
          </a:xfrm>
          <a:prstGeom prst="rect">
            <a:avLst/>
          </a:prstGeom>
        </p:spPr>
      </p:pic>
      <p:pic>
        <p:nvPicPr>
          <p:cNvPr id="16" name="R10">
            <a:extLst>
              <a:ext uri="{FF2B5EF4-FFF2-40B4-BE49-F238E27FC236}">
                <a16:creationId xmlns:a16="http://schemas.microsoft.com/office/drawing/2014/main" id="{75EA2CFD-2B8B-0C96-025F-634323C0174D}"/>
              </a:ext>
            </a:extLst>
          </p:cNvPr>
          <p:cNvPicPr>
            <a:picLocks noGrp="1" noRot="1" noChangeAspect="1" noMove="1" noResize="1" noEditPoints="1" noAdjustHandles="1" noChangeArrowheads="1" noChangeShapeType="1" noCrop="1"/>
          </p:cNvPicPr>
          <p:nvPr/>
        </p:nvPicPr>
        <p:blipFill>
          <a:blip r:embed="rId10"/>
          <a:stretch>
            <a:fillRect/>
          </a:stretch>
        </p:blipFill>
        <p:spPr>
          <a:xfrm>
            <a:off x="5305211" y="7164879"/>
            <a:ext cx="768162" cy="2185605"/>
          </a:xfrm>
          <a:prstGeom prst="rect">
            <a:avLst/>
          </a:prstGeom>
        </p:spPr>
      </p:pic>
      <p:pic>
        <p:nvPicPr>
          <p:cNvPr id="22" name="R2">
            <a:extLst>
              <a:ext uri="{FF2B5EF4-FFF2-40B4-BE49-F238E27FC236}">
                <a16:creationId xmlns:a16="http://schemas.microsoft.com/office/drawing/2014/main" id="{1EF1AE7A-8AEE-44B4-ECD9-E12F051F462F}"/>
              </a:ext>
            </a:extLst>
          </p:cNvPr>
          <p:cNvPicPr>
            <a:picLocks noGrp="1" noRot="1" noChangeAspect="1" noMove="1" noResize="1" noEditPoints="1" noAdjustHandles="1" noChangeArrowheads="1" noChangeShapeType="1" noCrop="1"/>
          </p:cNvPicPr>
          <p:nvPr/>
        </p:nvPicPr>
        <p:blipFill>
          <a:blip r:embed="rId10"/>
          <a:stretch>
            <a:fillRect/>
          </a:stretch>
        </p:blipFill>
        <p:spPr>
          <a:xfrm>
            <a:off x="601788" y="7162440"/>
            <a:ext cx="768162" cy="2185605"/>
          </a:xfrm>
          <a:prstGeom prst="rect">
            <a:avLst/>
          </a:prstGeom>
        </p:spPr>
      </p:pic>
      <p:pic>
        <p:nvPicPr>
          <p:cNvPr id="23" name="R1">
            <a:extLst>
              <a:ext uri="{FF2B5EF4-FFF2-40B4-BE49-F238E27FC236}">
                <a16:creationId xmlns:a16="http://schemas.microsoft.com/office/drawing/2014/main" id="{74DE5E48-51AA-CBD6-8BEB-30A23A4511FA}"/>
              </a:ext>
            </a:extLst>
          </p:cNvPr>
          <p:cNvPicPr>
            <a:picLocks noGrp="1" noRot="1" noChangeAspect="1" noMove="1" noResize="1" noEditPoints="1" noAdjustHandles="1" noChangeArrowheads="1" noChangeShapeType="1" noCrop="1"/>
          </p:cNvPicPr>
          <p:nvPr/>
        </p:nvPicPr>
        <p:blipFill>
          <a:blip r:embed="rId10"/>
          <a:stretch>
            <a:fillRect/>
          </a:stretch>
        </p:blipFill>
        <p:spPr>
          <a:xfrm>
            <a:off x="601788" y="4885857"/>
            <a:ext cx="768162" cy="2185605"/>
          </a:xfrm>
          <a:prstGeom prst="rect">
            <a:avLst/>
          </a:prstGeom>
        </p:spPr>
      </p:pic>
      <p:pic>
        <p:nvPicPr>
          <p:cNvPr id="24" name="R3">
            <a:extLst>
              <a:ext uri="{FF2B5EF4-FFF2-40B4-BE49-F238E27FC236}">
                <a16:creationId xmlns:a16="http://schemas.microsoft.com/office/drawing/2014/main" id="{5F7F20A0-C352-023E-652A-7E6B4B3633CA}"/>
              </a:ext>
            </a:extLst>
          </p:cNvPr>
          <p:cNvPicPr>
            <a:picLocks noGrp="1" noRot="1" noChangeAspect="1" noMove="1" noResize="1" noEditPoints="1" noAdjustHandles="1" noChangeArrowheads="1" noChangeShapeType="1" noCrop="1"/>
          </p:cNvPicPr>
          <p:nvPr/>
        </p:nvPicPr>
        <p:blipFill>
          <a:blip r:embed="rId10"/>
          <a:stretch>
            <a:fillRect/>
          </a:stretch>
        </p:blipFill>
        <p:spPr>
          <a:xfrm>
            <a:off x="1807133" y="4885857"/>
            <a:ext cx="768162" cy="2185605"/>
          </a:xfrm>
          <a:prstGeom prst="rect">
            <a:avLst/>
          </a:prstGeom>
        </p:spPr>
      </p:pic>
      <p:pic>
        <p:nvPicPr>
          <p:cNvPr id="25" name="R4">
            <a:extLst>
              <a:ext uri="{FF2B5EF4-FFF2-40B4-BE49-F238E27FC236}">
                <a16:creationId xmlns:a16="http://schemas.microsoft.com/office/drawing/2014/main" id="{24CA880F-CF5F-04E6-51C5-6671B4723325}"/>
              </a:ext>
            </a:extLst>
          </p:cNvPr>
          <p:cNvPicPr>
            <a:picLocks noGrp="1" noRot="1" noChangeAspect="1" noMove="1" noResize="1" noEditPoints="1" noAdjustHandles="1" noChangeArrowheads="1" noChangeShapeType="1" noCrop="1"/>
          </p:cNvPicPr>
          <p:nvPr/>
        </p:nvPicPr>
        <p:blipFill>
          <a:blip r:embed="rId10"/>
          <a:stretch>
            <a:fillRect/>
          </a:stretch>
        </p:blipFill>
        <p:spPr>
          <a:xfrm>
            <a:off x="1706304" y="7187516"/>
            <a:ext cx="768162" cy="2185605"/>
          </a:xfrm>
          <a:prstGeom prst="rect">
            <a:avLst/>
          </a:prstGeom>
        </p:spPr>
      </p:pic>
      <p:pic>
        <p:nvPicPr>
          <p:cNvPr id="26" name="R6">
            <a:extLst>
              <a:ext uri="{FF2B5EF4-FFF2-40B4-BE49-F238E27FC236}">
                <a16:creationId xmlns:a16="http://schemas.microsoft.com/office/drawing/2014/main" id="{8927F20A-2D2E-F01D-9597-80E71BFEADC7}"/>
              </a:ext>
            </a:extLst>
          </p:cNvPr>
          <p:cNvPicPr>
            <a:picLocks noGrp="1" noRot="1" noChangeAspect="1" noMove="1" noResize="1" noEditPoints="1" noAdjustHandles="1" noChangeArrowheads="1" noChangeShapeType="1" noCrop="1"/>
          </p:cNvPicPr>
          <p:nvPr/>
        </p:nvPicPr>
        <p:blipFill>
          <a:blip r:embed="rId10"/>
          <a:stretch>
            <a:fillRect/>
          </a:stretch>
        </p:blipFill>
        <p:spPr>
          <a:xfrm>
            <a:off x="2935511" y="7187516"/>
            <a:ext cx="768162" cy="2185605"/>
          </a:xfrm>
          <a:prstGeom prst="rect">
            <a:avLst/>
          </a:prstGeom>
        </p:spPr>
      </p:pic>
      <p:pic>
        <p:nvPicPr>
          <p:cNvPr id="27" name="R5">
            <a:extLst>
              <a:ext uri="{FF2B5EF4-FFF2-40B4-BE49-F238E27FC236}">
                <a16:creationId xmlns:a16="http://schemas.microsoft.com/office/drawing/2014/main" id="{664B2106-28EF-5C56-753E-6D9E687A58E1}"/>
              </a:ext>
            </a:extLst>
          </p:cNvPr>
          <p:cNvPicPr>
            <a:picLocks noGrp="1" noRot="1" noChangeAspect="1" noMove="1" noResize="1" noEditPoints="1" noAdjustHandles="1" noChangeArrowheads="1" noChangeShapeType="1" noCrop="1"/>
          </p:cNvPicPr>
          <p:nvPr/>
        </p:nvPicPr>
        <p:blipFill>
          <a:blip r:embed="rId10"/>
          <a:stretch>
            <a:fillRect/>
          </a:stretch>
        </p:blipFill>
        <p:spPr>
          <a:xfrm>
            <a:off x="3157184" y="4885856"/>
            <a:ext cx="768162" cy="2185605"/>
          </a:xfrm>
          <a:prstGeom prst="rect">
            <a:avLst/>
          </a:prstGeom>
        </p:spPr>
      </p:pic>
      <p:pic>
        <p:nvPicPr>
          <p:cNvPr id="31" name="CAITRANG">
            <a:extLst>
              <a:ext uri="{FF2B5EF4-FFF2-40B4-BE49-F238E27FC236}">
                <a16:creationId xmlns:a16="http://schemas.microsoft.com/office/drawing/2014/main" id="{0CEBDB16-D4D5-D9DB-0FBF-A9058FF68E03}"/>
              </a:ext>
            </a:extLst>
          </p:cNvPr>
          <p:cNvPicPr>
            <a:picLocks noGrp="1" noRot="1" noChangeAspect="1" noMove="1" noResize="1" noEditPoints="1" noAdjustHandles="1" noChangeArrowheads="1" noChangeShapeType="1" noCrop="1"/>
          </p:cNvPicPr>
          <p:nvPr/>
        </p:nvPicPr>
        <p:blipFill>
          <a:blip r:embed="rId11"/>
          <a:stretch>
            <a:fillRect/>
          </a:stretch>
        </p:blipFill>
        <p:spPr>
          <a:xfrm>
            <a:off x="11952763" y="5178557"/>
            <a:ext cx="2529857" cy="1139576"/>
          </a:xfrm>
          <a:prstGeom prst="rect">
            <a:avLst/>
          </a:prstGeom>
        </p:spPr>
      </p:pic>
      <p:pic>
        <p:nvPicPr>
          <p:cNvPr id="32" name="CAITRANG">
            <a:extLst>
              <a:ext uri="{FF2B5EF4-FFF2-40B4-BE49-F238E27FC236}">
                <a16:creationId xmlns:a16="http://schemas.microsoft.com/office/drawing/2014/main" id="{57BEAAB0-A38B-02E3-7822-0C980DD24321}"/>
              </a:ext>
            </a:extLst>
          </p:cNvPr>
          <p:cNvPicPr>
            <a:picLocks noGrp="1" noRot="1" noChangeAspect="1" noMove="1" noResize="1" noEditPoints="1" noAdjustHandles="1" noChangeArrowheads="1" noChangeShapeType="1" noCrop="1"/>
          </p:cNvPicPr>
          <p:nvPr/>
        </p:nvPicPr>
        <p:blipFill>
          <a:blip r:embed="rId11"/>
          <a:stretch>
            <a:fillRect/>
          </a:stretch>
        </p:blipFill>
        <p:spPr>
          <a:xfrm>
            <a:off x="14750279" y="5164714"/>
            <a:ext cx="2529857" cy="1139576"/>
          </a:xfrm>
          <a:prstGeom prst="rect">
            <a:avLst/>
          </a:prstGeom>
        </p:spPr>
      </p:pic>
      <p:sp>
        <p:nvSpPr>
          <p:cNvPr id="45" name="TEXT1">
            <a:extLst>
              <a:ext uri="{FF2B5EF4-FFF2-40B4-BE49-F238E27FC236}">
                <a16:creationId xmlns:a16="http://schemas.microsoft.com/office/drawing/2014/main" id="{8952E3F7-A2DE-2BF7-F9FE-44181518EB11}"/>
              </a:ext>
            </a:extLst>
          </p:cNvPr>
          <p:cNvSpPr>
            <a:spLocks noGrp="1" noRot="1" noMove="1" noResize="1" noEditPoints="1" noAdjustHandles="1" noChangeArrowheads="1" noChangeShapeType="1"/>
          </p:cNvSpPr>
          <p:nvPr/>
        </p:nvSpPr>
        <p:spPr>
          <a:xfrm>
            <a:off x="4286270" y="540020"/>
            <a:ext cx="9212137" cy="3185487"/>
          </a:xfrm>
          <a:prstGeom prst="rect">
            <a:avLst/>
          </a:prstGeom>
          <a:noFill/>
        </p:spPr>
        <p:txBody>
          <a:bodyPr wrap="none" lIns="137160" tIns="68580" rIns="137160" bIns="68580">
            <a:spAutoFit/>
          </a:bodyPr>
          <a:lstStyle/>
          <a:p>
            <a:pPr algn="ctr" defTabSz="1371600"/>
            <a:r>
              <a:rPr lang="en-US" sz="9900" b="1" dirty="0">
                <a:ln w="22225">
                  <a:solidFill>
                    <a:srgbClr val="ED7D31"/>
                  </a:solidFill>
                  <a:prstDash val="solid"/>
                </a:ln>
                <a:solidFill>
                  <a:srgbClr val="ED7D31">
                    <a:lumMod val="40000"/>
                    <a:lumOff val="60000"/>
                  </a:srgbClr>
                </a:solidFill>
                <a:effectLst>
                  <a:innerShdw blurRad="63500" dist="50800" dir="13500000">
                    <a:prstClr val="black">
                      <a:alpha val="50000"/>
                    </a:prstClr>
                  </a:innerShdw>
                </a:effectLst>
                <a:latin typeface="#9Slide07 IcielLa Chic Pro Shad" panose="02000506090000020004" pitchFamily="2" charset="0"/>
              </a:rPr>
              <a:t>TRÒ CHƠI</a:t>
            </a:r>
          </a:p>
          <a:p>
            <a:pPr algn="ctr" defTabSz="1371600"/>
            <a:r>
              <a:rPr lang="en-US" sz="9900" b="1" dirty="0">
                <a:ln w="22225">
                  <a:solidFill>
                    <a:srgbClr val="ED7D31"/>
                  </a:solidFill>
                  <a:prstDash val="solid"/>
                </a:ln>
                <a:solidFill>
                  <a:srgbClr val="ED7D31">
                    <a:lumMod val="40000"/>
                    <a:lumOff val="60000"/>
                  </a:srgbClr>
                </a:solidFill>
                <a:effectLst>
                  <a:innerShdw blurRad="63500" dist="50800" dir="13500000">
                    <a:prstClr val="black">
                      <a:alpha val="50000"/>
                    </a:prstClr>
                  </a:innerShdw>
                </a:effectLst>
                <a:latin typeface="#9Slide07 IcielLa Chic Pro Shad" panose="02000506090000020004" pitchFamily="2" charset="0"/>
              </a:rPr>
              <a:t>NÔNG TRẠI CÀ RỐT</a:t>
            </a:r>
          </a:p>
        </p:txBody>
      </p:sp>
      <p:pic>
        <p:nvPicPr>
          <p:cNvPr id="48" name="Picture 47">
            <a:hlinkClick r:id="" action="ppaction://hlinkshowjump?jump=nextslide"/>
            <a:extLst>
              <a:ext uri="{FF2B5EF4-FFF2-40B4-BE49-F238E27FC236}">
                <a16:creationId xmlns:a16="http://schemas.microsoft.com/office/drawing/2014/main" id="{2E6694B3-778C-8CCE-9A4D-047B11339F71}"/>
              </a:ext>
            </a:extLst>
          </p:cNvPr>
          <p:cNvPicPr>
            <a:picLocks noChangeAspect="1"/>
          </p:cNvPicPr>
          <p:nvPr/>
        </p:nvPicPr>
        <p:blipFill>
          <a:blip r:embed="rId12"/>
          <a:stretch>
            <a:fillRect/>
          </a:stretch>
        </p:blipFill>
        <p:spPr>
          <a:xfrm>
            <a:off x="7970963" y="3479708"/>
            <a:ext cx="2138957" cy="1358867"/>
          </a:xfrm>
          <a:prstGeom prst="rect">
            <a:avLst/>
          </a:prstGeom>
        </p:spPr>
      </p:pic>
      <p:pic>
        <p:nvPicPr>
          <p:cNvPr id="42" name="THO">
            <a:extLst>
              <a:ext uri="{FF2B5EF4-FFF2-40B4-BE49-F238E27FC236}">
                <a16:creationId xmlns:a16="http://schemas.microsoft.com/office/drawing/2014/main" id="{2D3F3838-86D1-FFE2-4431-20C65729896B}"/>
              </a:ext>
            </a:extLst>
          </p:cNvPr>
          <p:cNvPicPr>
            <a:picLocks noGrp="1" noRot="1" noChangeAspect="1" noMove="1" noResize="1" noEditPoints="1" noAdjustHandles="1" noChangeArrowheads="1" noChangeShapeType="1" noCrop="1"/>
          </p:cNvPicPr>
          <p:nvPr/>
        </p:nvPicPr>
        <p:blipFill>
          <a:blip r:embed="rId13"/>
          <a:stretch>
            <a:fillRect/>
          </a:stretch>
        </p:blipFill>
        <p:spPr>
          <a:xfrm flipH="1">
            <a:off x="9462242" y="4189685"/>
            <a:ext cx="2796359" cy="4782177"/>
          </a:xfrm>
          <a:prstGeom prst="rect">
            <a:avLst/>
          </a:prstGeom>
        </p:spPr>
      </p:pic>
      <p:pic>
        <p:nvPicPr>
          <p:cNvPr id="20" name="BONG">
            <a:extLst>
              <a:ext uri="{FF2B5EF4-FFF2-40B4-BE49-F238E27FC236}">
                <a16:creationId xmlns:a16="http://schemas.microsoft.com/office/drawing/2014/main" id="{9E724731-5E8E-D2C1-FD21-2E5522E7C138}"/>
              </a:ext>
            </a:extLst>
          </p:cNvPr>
          <p:cNvPicPr>
            <a:picLocks noGrp="1" noRot="1" noChangeAspect="1" noMove="1" noResize="1" noEditPoints="1" noAdjustHandles="1" noChangeArrowheads="1" noChangeShapeType="1" noCrop="1"/>
          </p:cNvPicPr>
          <p:nvPr/>
        </p:nvPicPr>
        <p:blipFill>
          <a:blip r:embed="rId14"/>
          <a:stretch>
            <a:fillRect/>
          </a:stretch>
        </p:blipFill>
        <p:spPr>
          <a:xfrm>
            <a:off x="5652654" y="7568845"/>
            <a:ext cx="12635346" cy="2718155"/>
          </a:xfrm>
          <a:prstGeom prst="rect">
            <a:avLst/>
          </a:prstGeom>
        </p:spPr>
      </p:pic>
      <p:pic>
        <p:nvPicPr>
          <p:cNvPr id="43" name="R12">
            <a:extLst>
              <a:ext uri="{FF2B5EF4-FFF2-40B4-BE49-F238E27FC236}">
                <a16:creationId xmlns:a16="http://schemas.microsoft.com/office/drawing/2014/main" id="{B3601CE7-1450-3473-3A15-563F98C4E058}"/>
              </a:ext>
            </a:extLst>
          </p:cNvPr>
          <p:cNvPicPr>
            <a:picLocks noGrp="1" noRot="1" noChangeAspect="1" noMove="1" noResize="1" noEditPoints="1" noAdjustHandles="1" noChangeArrowheads="1" noChangeShapeType="1" noCrop="1"/>
          </p:cNvPicPr>
          <p:nvPr/>
        </p:nvPicPr>
        <p:blipFill>
          <a:blip r:embed="rId10"/>
          <a:stretch>
            <a:fillRect/>
          </a:stretch>
        </p:blipFill>
        <p:spPr>
          <a:xfrm flipH="1">
            <a:off x="9643853" y="6660608"/>
            <a:ext cx="288800" cy="821705"/>
          </a:xfrm>
          <a:prstGeom prst="rect">
            <a:avLst/>
          </a:prstGeom>
        </p:spPr>
      </p:pic>
      <p:pic>
        <p:nvPicPr>
          <p:cNvPr id="44" name="R11">
            <a:extLst>
              <a:ext uri="{FF2B5EF4-FFF2-40B4-BE49-F238E27FC236}">
                <a16:creationId xmlns:a16="http://schemas.microsoft.com/office/drawing/2014/main" id="{3C487BD7-C3DD-B377-AB7E-8B10FA94A569}"/>
              </a:ext>
            </a:extLst>
          </p:cNvPr>
          <p:cNvPicPr>
            <a:picLocks noGrp="1" noRot="1" noChangeAspect="1" noMove="1" noResize="1" noEditPoints="1" noAdjustHandles="1" noChangeArrowheads="1" noChangeShapeType="1" noCrop="1"/>
          </p:cNvPicPr>
          <p:nvPr/>
        </p:nvPicPr>
        <p:blipFill>
          <a:blip r:embed="rId10"/>
          <a:stretch>
            <a:fillRect/>
          </a:stretch>
        </p:blipFill>
        <p:spPr>
          <a:xfrm flipH="1">
            <a:off x="9931015" y="6597749"/>
            <a:ext cx="288800" cy="821705"/>
          </a:xfrm>
          <a:prstGeom prst="rect">
            <a:avLst/>
          </a:prstGeom>
        </p:spPr>
      </p:pic>
      <p:pic>
        <p:nvPicPr>
          <p:cNvPr id="2" name="hoạt hình dễ thươn">
            <a:hlinkClick r:id="" action="ppaction://media"/>
            <a:extLst>
              <a:ext uri="{FF2B5EF4-FFF2-40B4-BE49-F238E27FC236}">
                <a16:creationId xmlns:a16="http://schemas.microsoft.com/office/drawing/2014/main" id="{9A7F9043-D08D-8AA5-5D31-702EF50C0E6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31052" y="-3218498"/>
            <a:ext cx="914400" cy="914400"/>
          </a:xfrm>
          <a:prstGeom prst="rect">
            <a:avLst/>
          </a:prstGeom>
        </p:spPr>
      </p:pic>
    </p:spTree>
    <p:extLst>
      <p:ext uri="{BB962C8B-B14F-4D97-AF65-F5344CB8AC3E}">
        <p14:creationId xmlns:p14="http://schemas.microsoft.com/office/powerpoint/2010/main" val="1039072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500"/>
                                        <p:tgtEl>
                                          <p:spTgt spid="5"/>
                                        </p:tgtEl>
                                      </p:cBhvr>
                                    </p:animEffect>
                                    <p:anim calcmode="lin" valueType="num">
                                      <p:cBhvr>
                                        <p:cTn id="10" dur="1500" fill="hold"/>
                                        <p:tgtEl>
                                          <p:spTgt spid="5"/>
                                        </p:tgtEl>
                                        <p:attrNameLst>
                                          <p:attrName>ppt_x</p:attrName>
                                        </p:attrNameLst>
                                      </p:cBhvr>
                                      <p:tavLst>
                                        <p:tav tm="0">
                                          <p:val>
                                            <p:strVal val="#ppt_x"/>
                                          </p:val>
                                        </p:tav>
                                        <p:tav tm="100000">
                                          <p:val>
                                            <p:strVal val="#ppt_x"/>
                                          </p:val>
                                        </p:tav>
                                      </p:tavLst>
                                    </p:anim>
                                    <p:anim calcmode="lin" valueType="num">
                                      <p:cBhvr>
                                        <p:cTn id="11" dur="1500" fill="hold"/>
                                        <p:tgtEl>
                                          <p:spTgt spid="5"/>
                                        </p:tgtEl>
                                        <p:attrNameLst>
                                          <p:attrName>ppt_y</p:attrName>
                                        </p:attrNameLst>
                                      </p:cBhvr>
                                      <p:tavLst>
                                        <p:tav tm="0">
                                          <p:val>
                                            <p:strVal val="#ppt_y+.1"/>
                                          </p:val>
                                        </p:tav>
                                        <p:tav tm="100000">
                                          <p:val>
                                            <p:strVal val="#ppt_y"/>
                                          </p:val>
                                        </p:tav>
                                      </p:tavLst>
                                    </p:anim>
                                  </p:childTnLst>
                                </p:cTn>
                              </p:par>
                              <p:par>
                                <p:cTn id="12" presetID="22" presetClass="entr" presetSubtype="4" fill="hold" nodeType="withEffect">
                                  <p:stCondLst>
                                    <p:cond delay="150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1250"/>
                                        <p:tgtEl>
                                          <p:spTgt spid="20"/>
                                        </p:tgtEl>
                                      </p:cBhvr>
                                    </p:animEffect>
                                  </p:childTnLst>
                                </p:cTn>
                              </p:par>
                              <p:par>
                                <p:cTn id="15" presetID="22" presetClass="entr" presetSubtype="4" fill="hold" nodeType="withEffect">
                                  <p:stCondLst>
                                    <p:cond delay="275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1250"/>
                                        <p:tgtEl>
                                          <p:spTgt spid="18"/>
                                        </p:tgtEl>
                                      </p:cBhvr>
                                    </p:animEffect>
                                  </p:childTnLst>
                                </p:cTn>
                              </p:par>
                              <p:par>
                                <p:cTn id="18" presetID="42" presetClass="entr" presetSubtype="0" fill="hold" nodeType="withEffect">
                                  <p:stCondLst>
                                    <p:cond delay="40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40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525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2750" fill="hold"/>
                                        <p:tgtEl>
                                          <p:spTgt spid="34"/>
                                        </p:tgtEl>
                                        <p:attrNameLst>
                                          <p:attrName>ppt_x</p:attrName>
                                        </p:attrNameLst>
                                      </p:cBhvr>
                                      <p:tavLst>
                                        <p:tav tm="0">
                                          <p:val>
                                            <p:strVal val="1+#ppt_w/2"/>
                                          </p:val>
                                        </p:tav>
                                        <p:tav tm="100000">
                                          <p:val>
                                            <p:strVal val="#ppt_x"/>
                                          </p:val>
                                        </p:tav>
                                      </p:tavLst>
                                    </p:anim>
                                    <p:anim calcmode="lin" valueType="num">
                                      <p:cBhvr additive="base">
                                        <p:cTn id="31" dur="2750" fill="hold"/>
                                        <p:tgtEl>
                                          <p:spTgt spid="34"/>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525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8750" fill="hold"/>
                                        <p:tgtEl>
                                          <p:spTgt spid="42"/>
                                        </p:tgtEl>
                                        <p:attrNameLst>
                                          <p:attrName>ppt_x</p:attrName>
                                        </p:attrNameLst>
                                      </p:cBhvr>
                                      <p:tavLst>
                                        <p:tav tm="0">
                                          <p:val>
                                            <p:strVal val="1+#ppt_w/2"/>
                                          </p:val>
                                        </p:tav>
                                        <p:tav tm="100000">
                                          <p:val>
                                            <p:strVal val="#ppt_x"/>
                                          </p:val>
                                        </p:tav>
                                      </p:tavLst>
                                    </p:anim>
                                    <p:anim calcmode="lin" valueType="num">
                                      <p:cBhvr additive="base">
                                        <p:cTn id="35" dur="8750" fill="hold"/>
                                        <p:tgtEl>
                                          <p:spTgt spid="42"/>
                                        </p:tgtEl>
                                        <p:attrNameLst>
                                          <p:attrName>ppt_y</p:attrName>
                                        </p:attrNameLst>
                                      </p:cBhvr>
                                      <p:tavLst>
                                        <p:tav tm="0">
                                          <p:val>
                                            <p:strVal val="#ppt_y"/>
                                          </p:val>
                                        </p:tav>
                                        <p:tav tm="100000">
                                          <p:val>
                                            <p:strVal val="#ppt_y"/>
                                          </p:val>
                                        </p:tav>
                                      </p:tavLst>
                                    </p:anim>
                                  </p:childTnLst>
                                </p:cTn>
                              </p:par>
                              <p:par>
                                <p:cTn id="36" presetID="14" presetClass="entr" presetSubtype="10" fill="hold" nodeType="withEffect">
                                  <p:stCondLst>
                                    <p:cond delay="13500"/>
                                  </p:stCondLst>
                                  <p:childTnLst>
                                    <p:set>
                                      <p:cBhvr>
                                        <p:cTn id="37" dur="1" fill="hold">
                                          <p:stCondLst>
                                            <p:cond delay="0"/>
                                          </p:stCondLst>
                                        </p:cTn>
                                        <p:tgtEl>
                                          <p:spTgt spid="43"/>
                                        </p:tgtEl>
                                        <p:attrNameLst>
                                          <p:attrName>style.visibility</p:attrName>
                                        </p:attrNameLst>
                                      </p:cBhvr>
                                      <p:to>
                                        <p:strVal val="visible"/>
                                      </p:to>
                                    </p:set>
                                    <p:animEffect transition="in" filter="randombar(horizontal)">
                                      <p:cBhvr>
                                        <p:cTn id="38" dur="500"/>
                                        <p:tgtEl>
                                          <p:spTgt spid="43"/>
                                        </p:tgtEl>
                                      </p:cBhvr>
                                    </p:animEffect>
                                  </p:childTnLst>
                                </p:cTn>
                              </p:par>
                              <p:par>
                                <p:cTn id="39" presetID="14" presetClass="entr" presetSubtype="10" fill="hold" nodeType="withEffect">
                                  <p:stCondLst>
                                    <p:cond delay="13500"/>
                                  </p:stCondLst>
                                  <p:childTnLst>
                                    <p:set>
                                      <p:cBhvr>
                                        <p:cTn id="40" dur="1" fill="hold">
                                          <p:stCondLst>
                                            <p:cond delay="0"/>
                                          </p:stCondLst>
                                        </p:cTn>
                                        <p:tgtEl>
                                          <p:spTgt spid="44"/>
                                        </p:tgtEl>
                                        <p:attrNameLst>
                                          <p:attrName>style.visibility</p:attrName>
                                        </p:attrNameLst>
                                      </p:cBhvr>
                                      <p:to>
                                        <p:strVal val="visible"/>
                                      </p:to>
                                    </p:set>
                                    <p:animEffect transition="in" filter="randombar(horizontal)">
                                      <p:cBhvr>
                                        <p:cTn id="41" dur="500"/>
                                        <p:tgtEl>
                                          <p:spTgt spid="44"/>
                                        </p:tgtEl>
                                      </p:cBhvr>
                                    </p:animEffect>
                                  </p:childTnLst>
                                </p:cTn>
                              </p:par>
                              <p:par>
                                <p:cTn id="42" presetID="14" presetClass="entr" presetSubtype="10" fill="hold" nodeType="withEffect">
                                  <p:stCondLst>
                                    <p:cond delay="850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1500"/>
                                        <p:tgtEl>
                                          <p:spTgt spid="21"/>
                                        </p:tgtEl>
                                      </p:cBhvr>
                                    </p:animEffect>
                                  </p:childTnLst>
                                </p:cTn>
                              </p:par>
                              <p:par>
                                <p:cTn id="45" presetID="47" presetClass="entr" presetSubtype="0" fill="hold" grpId="0" nodeType="withEffect">
                                  <p:stCondLst>
                                    <p:cond delay="850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par>
                                <p:cTn id="50" presetID="31" presetClass="entr" presetSubtype="0" fill="hold" nodeType="withEffect">
                                  <p:stCondLst>
                                    <p:cond delay="1200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ppt_w</p:attrName>
                                        </p:attrNameLst>
                                      </p:cBhvr>
                                      <p:tavLst>
                                        <p:tav tm="0">
                                          <p:val>
                                            <p:fltVal val="0"/>
                                          </p:val>
                                        </p:tav>
                                        <p:tav tm="100000">
                                          <p:val>
                                            <p:strVal val="#ppt_w"/>
                                          </p:val>
                                        </p:tav>
                                      </p:tavLst>
                                    </p:anim>
                                    <p:anim calcmode="lin" valueType="num">
                                      <p:cBhvr>
                                        <p:cTn id="53" dur="500" fill="hold"/>
                                        <p:tgtEl>
                                          <p:spTgt spid="48"/>
                                        </p:tgtEl>
                                        <p:attrNameLst>
                                          <p:attrName>ppt_h</p:attrName>
                                        </p:attrNameLst>
                                      </p:cBhvr>
                                      <p:tavLst>
                                        <p:tav tm="0">
                                          <p:val>
                                            <p:fltVal val="0"/>
                                          </p:val>
                                        </p:tav>
                                        <p:tav tm="100000">
                                          <p:val>
                                            <p:strVal val="#ppt_h"/>
                                          </p:val>
                                        </p:tav>
                                      </p:tavLst>
                                    </p:anim>
                                    <p:anim calcmode="lin" valueType="num">
                                      <p:cBhvr>
                                        <p:cTn id="54" dur="500" fill="hold"/>
                                        <p:tgtEl>
                                          <p:spTgt spid="48"/>
                                        </p:tgtEl>
                                        <p:attrNameLst>
                                          <p:attrName>style.rotation</p:attrName>
                                        </p:attrNameLst>
                                      </p:cBhvr>
                                      <p:tavLst>
                                        <p:tav tm="0">
                                          <p:val>
                                            <p:fltVal val="90"/>
                                          </p:val>
                                        </p:tav>
                                        <p:tav tm="100000">
                                          <p:val>
                                            <p:fltVal val="0"/>
                                          </p:val>
                                        </p:tav>
                                      </p:tavLst>
                                    </p:anim>
                                    <p:animEffect transition="in" filter="fade">
                                      <p:cBhvr>
                                        <p:cTn id="55" dur="500"/>
                                        <p:tgtEl>
                                          <p:spTgt spid="48"/>
                                        </p:tgtEl>
                                      </p:cBhvr>
                                    </p:animEffect>
                                  </p:childTnLst>
                                </p:cTn>
                              </p:par>
                              <p:par>
                                <p:cTn id="56" presetID="26" presetClass="entr" presetSubtype="0" fill="hold" nodeType="withEffect">
                                  <p:stCondLst>
                                    <p:cond delay="650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1160">
                                          <p:stCondLst>
                                            <p:cond delay="0"/>
                                          </p:stCondLst>
                                        </p:cTn>
                                        <p:tgtEl>
                                          <p:spTgt spid="23"/>
                                        </p:tgtEl>
                                      </p:cBhvr>
                                    </p:animEffect>
                                    <p:anim calcmode="lin" valueType="num">
                                      <p:cBhvr>
                                        <p:cTn id="59" dur="3644"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0" dur="1328"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1" dur="1328" tmFilter="0, 0; 0.125,0.2665; 0.25,0.4; 0.375,0.465; 0.5,0.5;  0.625,0.535; 0.75,0.6; 0.875,0.7335; 1,1">
                                          <p:stCondLst>
                                            <p:cond delay="1328"/>
                                          </p:stCondLst>
                                        </p:cTn>
                                        <p:tgtEl>
                                          <p:spTgt spid="23"/>
                                        </p:tgtEl>
                                        <p:attrNameLst>
                                          <p:attrName>ppt_y</p:attrName>
                                        </p:attrNameLst>
                                      </p:cBhvr>
                                      <p:tavLst>
                                        <p:tav tm="0" fmla="#ppt_y-sin(pi*$)/9">
                                          <p:val>
                                            <p:fltVal val="0"/>
                                          </p:val>
                                        </p:tav>
                                        <p:tav tm="100000">
                                          <p:val>
                                            <p:fltVal val="1"/>
                                          </p:val>
                                        </p:tav>
                                      </p:tavLst>
                                    </p:anim>
                                    <p:anim calcmode="lin" valueType="num">
                                      <p:cBhvr>
                                        <p:cTn id="62" dur="664" tmFilter="0, 0; 0.125,0.2665; 0.25,0.4; 0.375,0.465; 0.5,0.5;  0.625,0.535; 0.75,0.6; 0.875,0.7335; 1,1">
                                          <p:stCondLst>
                                            <p:cond delay="2648"/>
                                          </p:stCondLst>
                                        </p:cTn>
                                        <p:tgtEl>
                                          <p:spTgt spid="23"/>
                                        </p:tgtEl>
                                        <p:attrNameLst>
                                          <p:attrName>ppt_y</p:attrName>
                                        </p:attrNameLst>
                                      </p:cBhvr>
                                      <p:tavLst>
                                        <p:tav tm="0" fmla="#ppt_y-sin(pi*$)/27">
                                          <p:val>
                                            <p:fltVal val="0"/>
                                          </p:val>
                                        </p:tav>
                                        <p:tav tm="100000">
                                          <p:val>
                                            <p:fltVal val="1"/>
                                          </p:val>
                                        </p:tav>
                                      </p:tavLst>
                                    </p:anim>
                                    <p:anim calcmode="lin" valueType="num">
                                      <p:cBhvr>
                                        <p:cTn id="63" dur="328" tmFilter="0, 0; 0.125,0.2665; 0.25,0.4; 0.375,0.465; 0.5,0.5;  0.625,0.535; 0.75,0.6; 0.875,0.7335; 1,1">
                                          <p:stCondLst>
                                            <p:cond delay="3312"/>
                                          </p:stCondLst>
                                        </p:cTn>
                                        <p:tgtEl>
                                          <p:spTgt spid="23"/>
                                        </p:tgtEl>
                                        <p:attrNameLst>
                                          <p:attrName>ppt_y</p:attrName>
                                        </p:attrNameLst>
                                      </p:cBhvr>
                                      <p:tavLst>
                                        <p:tav tm="0" fmla="#ppt_y-sin(pi*$)/81">
                                          <p:val>
                                            <p:fltVal val="0"/>
                                          </p:val>
                                        </p:tav>
                                        <p:tav tm="100000">
                                          <p:val>
                                            <p:fltVal val="1"/>
                                          </p:val>
                                        </p:tav>
                                      </p:tavLst>
                                    </p:anim>
                                    <p:animScale>
                                      <p:cBhvr>
                                        <p:cTn id="64" dur="52">
                                          <p:stCondLst>
                                            <p:cond delay="1300"/>
                                          </p:stCondLst>
                                        </p:cTn>
                                        <p:tgtEl>
                                          <p:spTgt spid="23"/>
                                        </p:tgtEl>
                                      </p:cBhvr>
                                      <p:to x="100000" y="60000"/>
                                    </p:animScale>
                                    <p:animScale>
                                      <p:cBhvr>
                                        <p:cTn id="65" dur="332" decel="50000">
                                          <p:stCondLst>
                                            <p:cond delay="1352"/>
                                          </p:stCondLst>
                                        </p:cTn>
                                        <p:tgtEl>
                                          <p:spTgt spid="23"/>
                                        </p:tgtEl>
                                      </p:cBhvr>
                                      <p:to x="100000" y="100000"/>
                                    </p:animScale>
                                    <p:animScale>
                                      <p:cBhvr>
                                        <p:cTn id="66" dur="52">
                                          <p:stCondLst>
                                            <p:cond delay="2624"/>
                                          </p:stCondLst>
                                        </p:cTn>
                                        <p:tgtEl>
                                          <p:spTgt spid="23"/>
                                        </p:tgtEl>
                                      </p:cBhvr>
                                      <p:to x="100000" y="80000"/>
                                    </p:animScale>
                                    <p:animScale>
                                      <p:cBhvr>
                                        <p:cTn id="67" dur="332" decel="50000">
                                          <p:stCondLst>
                                            <p:cond delay="2676"/>
                                          </p:stCondLst>
                                        </p:cTn>
                                        <p:tgtEl>
                                          <p:spTgt spid="23"/>
                                        </p:tgtEl>
                                      </p:cBhvr>
                                      <p:to x="100000" y="100000"/>
                                    </p:animScale>
                                    <p:animScale>
                                      <p:cBhvr>
                                        <p:cTn id="68" dur="52">
                                          <p:stCondLst>
                                            <p:cond delay="3284"/>
                                          </p:stCondLst>
                                        </p:cTn>
                                        <p:tgtEl>
                                          <p:spTgt spid="23"/>
                                        </p:tgtEl>
                                      </p:cBhvr>
                                      <p:to x="100000" y="90000"/>
                                    </p:animScale>
                                    <p:animScale>
                                      <p:cBhvr>
                                        <p:cTn id="69" dur="332" decel="50000">
                                          <p:stCondLst>
                                            <p:cond delay="3336"/>
                                          </p:stCondLst>
                                        </p:cTn>
                                        <p:tgtEl>
                                          <p:spTgt spid="23"/>
                                        </p:tgtEl>
                                      </p:cBhvr>
                                      <p:to x="100000" y="100000"/>
                                    </p:animScale>
                                    <p:animScale>
                                      <p:cBhvr>
                                        <p:cTn id="70" dur="52">
                                          <p:stCondLst>
                                            <p:cond delay="3616"/>
                                          </p:stCondLst>
                                        </p:cTn>
                                        <p:tgtEl>
                                          <p:spTgt spid="23"/>
                                        </p:tgtEl>
                                      </p:cBhvr>
                                      <p:to x="100000" y="95000"/>
                                    </p:animScale>
                                    <p:animScale>
                                      <p:cBhvr>
                                        <p:cTn id="71" dur="332" decel="50000">
                                          <p:stCondLst>
                                            <p:cond delay="3668"/>
                                          </p:stCondLst>
                                        </p:cTn>
                                        <p:tgtEl>
                                          <p:spTgt spid="23"/>
                                        </p:tgtEl>
                                      </p:cBhvr>
                                      <p:to x="100000" y="100000"/>
                                    </p:animScale>
                                  </p:childTnLst>
                                </p:cTn>
                              </p:par>
                              <p:par>
                                <p:cTn id="72" presetID="26" presetClass="entr" presetSubtype="0" fill="hold" nodeType="withEffect">
                                  <p:stCondLst>
                                    <p:cond delay="6500"/>
                                  </p:stCondLst>
                                  <p:childTnLst>
                                    <p:set>
                                      <p:cBhvr>
                                        <p:cTn id="73" dur="1" fill="hold">
                                          <p:stCondLst>
                                            <p:cond delay="0"/>
                                          </p:stCondLst>
                                        </p:cTn>
                                        <p:tgtEl>
                                          <p:spTgt spid="22"/>
                                        </p:tgtEl>
                                        <p:attrNameLst>
                                          <p:attrName>style.visibility</p:attrName>
                                        </p:attrNameLst>
                                      </p:cBhvr>
                                      <p:to>
                                        <p:strVal val="visible"/>
                                      </p:to>
                                    </p:set>
                                    <p:animEffect transition="in" filter="wipe(down)">
                                      <p:cBhvr>
                                        <p:cTn id="74" dur="1160">
                                          <p:stCondLst>
                                            <p:cond delay="0"/>
                                          </p:stCondLst>
                                        </p:cTn>
                                        <p:tgtEl>
                                          <p:spTgt spid="22"/>
                                        </p:tgtEl>
                                      </p:cBhvr>
                                    </p:animEffect>
                                    <p:anim calcmode="lin" valueType="num">
                                      <p:cBhvr>
                                        <p:cTn id="75" dur="364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6" dur="132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7" dur="1328" tmFilter="0, 0; 0.125,0.2665; 0.25,0.4; 0.375,0.465; 0.5,0.5;  0.625,0.535; 0.75,0.6; 0.875,0.7335; 1,1">
                                          <p:stCondLst>
                                            <p:cond delay="1328"/>
                                          </p:stCondLst>
                                        </p:cTn>
                                        <p:tgtEl>
                                          <p:spTgt spid="22"/>
                                        </p:tgtEl>
                                        <p:attrNameLst>
                                          <p:attrName>ppt_y</p:attrName>
                                        </p:attrNameLst>
                                      </p:cBhvr>
                                      <p:tavLst>
                                        <p:tav tm="0" fmla="#ppt_y-sin(pi*$)/9">
                                          <p:val>
                                            <p:fltVal val="0"/>
                                          </p:val>
                                        </p:tav>
                                        <p:tav tm="100000">
                                          <p:val>
                                            <p:fltVal val="1"/>
                                          </p:val>
                                        </p:tav>
                                      </p:tavLst>
                                    </p:anim>
                                    <p:anim calcmode="lin" valueType="num">
                                      <p:cBhvr>
                                        <p:cTn id="78" dur="664" tmFilter="0, 0; 0.125,0.2665; 0.25,0.4; 0.375,0.465; 0.5,0.5;  0.625,0.535; 0.75,0.6; 0.875,0.7335; 1,1">
                                          <p:stCondLst>
                                            <p:cond delay="2648"/>
                                          </p:stCondLst>
                                        </p:cTn>
                                        <p:tgtEl>
                                          <p:spTgt spid="22"/>
                                        </p:tgtEl>
                                        <p:attrNameLst>
                                          <p:attrName>ppt_y</p:attrName>
                                        </p:attrNameLst>
                                      </p:cBhvr>
                                      <p:tavLst>
                                        <p:tav tm="0" fmla="#ppt_y-sin(pi*$)/27">
                                          <p:val>
                                            <p:fltVal val="0"/>
                                          </p:val>
                                        </p:tav>
                                        <p:tav tm="100000">
                                          <p:val>
                                            <p:fltVal val="1"/>
                                          </p:val>
                                        </p:tav>
                                      </p:tavLst>
                                    </p:anim>
                                    <p:anim calcmode="lin" valueType="num">
                                      <p:cBhvr>
                                        <p:cTn id="79" dur="328" tmFilter="0, 0; 0.125,0.2665; 0.25,0.4; 0.375,0.465; 0.5,0.5;  0.625,0.535; 0.75,0.6; 0.875,0.7335; 1,1">
                                          <p:stCondLst>
                                            <p:cond delay="3312"/>
                                          </p:stCondLst>
                                        </p:cTn>
                                        <p:tgtEl>
                                          <p:spTgt spid="22"/>
                                        </p:tgtEl>
                                        <p:attrNameLst>
                                          <p:attrName>ppt_y</p:attrName>
                                        </p:attrNameLst>
                                      </p:cBhvr>
                                      <p:tavLst>
                                        <p:tav tm="0" fmla="#ppt_y-sin(pi*$)/81">
                                          <p:val>
                                            <p:fltVal val="0"/>
                                          </p:val>
                                        </p:tav>
                                        <p:tav tm="100000">
                                          <p:val>
                                            <p:fltVal val="1"/>
                                          </p:val>
                                        </p:tav>
                                      </p:tavLst>
                                    </p:anim>
                                    <p:animScale>
                                      <p:cBhvr>
                                        <p:cTn id="80" dur="52">
                                          <p:stCondLst>
                                            <p:cond delay="1300"/>
                                          </p:stCondLst>
                                        </p:cTn>
                                        <p:tgtEl>
                                          <p:spTgt spid="22"/>
                                        </p:tgtEl>
                                      </p:cBhvr>
                                      <p:to x="100000" y="60000"/>
                                    </p:animScale>
                                    <p:animScale>
                                      <p:cBhvr>
                                        <p:cTn id="81" dur="332" decel="50000">
                                          <p:stCondLst>
                                            <p:cond delay="1352"/>
                                          </p:stCondLst>
                                        </p:cTn>
                                        <p:tgtEl>
                                          <p:spTgt spid="22"/>
                                        </p:tgtEl>
                                      </p:cBhvr>
                                      <p:to x="100000" y="100000"/>
                                    </p:animScale>
                                    <p:animScale>
                                      <p:cBhvr>
                                        <p:cTn id="82" dur="52">
                                          <p:stCondLst>
                                            <p:cond delay="2624"/>
                                          </p:stCondLst>
                                        </p:cTn>
                                        <p:tgtEl>
                                          <p:spTgt spid="22"/>
                                        </p:tgtEl>
                                      </p:cBhvr>
                                      <p:to x="100000" y="80000"/>
                                    </p:animScale>
                                    <p:animScale>
                                      <p:cBhvr>
                                        <p:cTn id="83" dur="332" decel="50000">
                                          <p:stCondLst>
                                            <p:cond delay="2676"/>
                                          </p:stCondLst>
                                        </p:cTn>
                                        <p:tgtEl>
                                          <p:spTgt spid="22"/>
                                        </p:tgtEl>
                                      </p:cBhvr>
                                      <p:to x="100000" y="100000"/>
                                    </p:animScale>
                                    <p:animScale>
                                      <p:cBhvr>
                                        <p:cTn id="84" dur="52">
                                          <p:stCondLst>
                                            <p:cond delay="3284"/>
                                          </p:stCondLst>
                                        </p:cTn>
                                        <p:tgtEl>
                                          <p:spTgt spid="22"/>
                                        </p:tgtEl>
                                      </p:cBhvr>
                                      <p:to x="100000" y="90000"/>
                                    </p:animScale>
                                    <p:animScale>
                                      <p:cBhvr>
                                        <p:cTn id="85" dur="332" decel="50000">
                                          <p:stCondLst>
                                            <p:cond delay="3336"/>
                                          </p:stCondLst>
                                        </p:cTn>
                                        <p:tgtEl>
                                          <p:spTgt spid="22"/>
                                        </p:tgtEl>
                                      </p:cBhvr>
                                      <p:to x="100000" y="100000"/>
                                    </p:animScale>
                                    <p:animScale>
                                      <p:cBhvr>
                                        <p:cTn id="86" dur="52">
                                          <p:stCondLst>
                                            <p:cond delay="3616"/>
                                          </p:stCondLst>
                                        </p:cTn>
                                        <p:tgtEl>
                                          <p:spTgt spid="22"/>
                                        </p:tgtEl>
                                      </p:cBhvr>
                                      <p:to x="100000" y="95000"/>
                                    </p:animScale>
                                    <p:animScale>
                                      <p:cBhvr>
                                        <p:cTn id="87" dur="332" decel="50000">
                                          <p:stCondLst>
                                            <p:cond delay="3668"/>
                                          </p:stCondLst>
                                        </p:cTn>
                                        <p:tgtEl>
                                          <p:spTgt spid="22"/>
                                        </p:tgtEl>
                                      </p:cBhvr>
                                      <p:to x="100000" y="100000"/>
                                    </p:animScale>
                                  </p:childTnLst>
                                </p:cTn>
                              </p:par>
                              <p:par>
                                <p:cTn id="88" presetID="26" presetClass="entr" presetSubtype="0" fill="hold" nodeType="withEffect">
                                  <p:stCondLst>
                                    <p:cond delay="6500"/>
                                  </p:stCondLst>
                                  <p:childTnLst>
                                    <p:set>
                                      <p:cBhvr>
                                        <p:cTn id="89" dur="1" fill="hold">
                                          <p:stCondLst>
                                            <p:cond delay="0"/>
                                          </p:stCondLst>
                                        </p:cTn>
                                        <p:tgtEl>
                                          <p:spTgt spid="25"/>
                                        </p:tgtEl>
                                        <p:attrNameLst>
                                          <p:attrName>style.visibility</p:attrName>
                                        </p:attrNameLst>
                                      </p:cBhvr>
                                      <p:to>
                                        <p:strVal val="visible"/>
                                      </p:to>
                                    </p:set>
                                    <p:animEffect transition="in" filter="wipe(down)">
                                      <p:cBhvr>
                                        <p:cTn id="90" dur="1160">
                                          <p:stCondLst>
                                            <p:cond delay="0"/>
                                          </p:stCondLst>
                                        </p:cTn>
                                        <p:tgtEl>
                                          <p:spTgt spid="25"/>
                                        </p:tgtEl>
                                      </p:cBhvr>
                                    </p:animEffect>
                                    <p:anim calcmode="lin" valueType="num">
                                      <p:cBhvr>
                                        <p:cTn id="91" dur="3644"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2" dur="132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3" dur="1328" tmFilter="0, 0; 0.125,0.2665; 0.25,0.4; 0.375,0.465; 0.5,0.5;  0.625,0.535; 0.75,0.6; 0.875,0.7335; 1,1">
                                          <p:stCondLst>
                                            <p:cond delay="1328"/>
                                          </p:stCondLst>
                                        </p:cTn>
                                        <p:tgtEl>
                                          <p:spTgt spid="25"/>
                                        </p:tgtEl>
                                        <p:attrNameLst>
                                          <p:attrName>ppt_y</p:attrName>
                                        </p:attrNameLst>
                                      </p:cBhvr>
                                      <p:tavLst>
                                        <p:tav tm="0" fmla="#ppt_y-sin(pi*$)/9">
                                          <p:val>
                                            <p:fltVal val="0"/>
                                          </p:val>
                                        </p:tav>
                                        <p:tav tm="100000">
                                          <p:val>
                                            <p:fltVal val="1"/>
                                          </p:val>
                                        </p:tav>
                                      </p:tavLst>
                                    </p:anim>
                                    <p:anim calcmode="lin" valueType="num">
                                      <p:cBhvr>
                                        <p:cTn id="94" dur="664" tmFilter="0, 0; 0.125,0.2665; 0.25,0.4; 0.375,0.465; 0.5,0.5;  0.625,0.535; 0.75,0.6; 0.875,0.7335; 1,1">
                                          <p:stCondLst>
                                            <p:cond delay="2648"/>
                                          </p:stCondLst>
                                        </p:cTn>
                                        <p:tgtEl>
                                          <p:spTgt spid="25"/>
                                        </p:tgtEl>
                                        <p:attrNameLst>
                                          <p:attrName>ppt_y</p:attrName>
                                        </p:attrNameLst>
                                      </p:cBhvr>
                                      <p:tavLst>
                                        <p:tav tm="0" fmla="#ppt_y-sin(pi*$)/27">
                                          <p:val>
                                            <p:fltVal val="0"/>
                                          </p:val>
                                        </p:tav>
                                        <p:tav tm="100000">
                                          <p:val>
                                            <p:fltVal val="1"/>
                                          </p:val>
                                        </p:tav>
                                      </p:tavLst>
                                    </p:anim>
                                    <p:anim calcmode="lin" valueType="num">
                                      <p:cBhvr>
                                        <p:cTn id="95" dur="328" tmFilter="0, 0; 0.125,0.2665; 0.25,0.4; 0.375,0.465; 0.5,0.5;  0.625,0.535; 0.75,0.6; 0.875,0.7335; 1,1">
                                          <p:stCondLst>
                                            <p:cond delay="3312"/>
                                          </p:stCondLst>
                                        </p:cTn>
                                        <p:tgtEl>
                                          <p:spTgt spid="25"/>
                                        </p:tgtEl>
                                        <p:attrNameLst>
                                          <p:attrName>ppt_y</p:attrName>
                                        </p:attrNameLst>
                                      </p:cBhvr>
                                      <p:tavLst>
                                        <p:tav tm="0" fmla="#ppt_y-sin(pi*$)/81">
                                          <p:val>
                                            <p:fltVal val="0"/>
                                          </p:val>
                                        </p:tav>
                                        <p:tav tm="100000">
                                          <p:val>
                                            <p:fltVal val="1"/>
                                          </p:val>
                                        </p:tav>
                                      </p:tavLst>
                                    </p:anim>
                                    <p:animScale>
                                      <p:cBhvr>
                                        <p:cTn id="96" dur="52">
                                          <p:stCondLst>
                                            <p:cond delay="1300"/>
                                          </p:stCondLst>
                                        </p:cTn>
                                        <p:tgtEl>
                                          <p:spTgt spid="25"/>
                                        </p:tgtEl>
                                      </p:cBhvr>
                                      <p:to x="100000" y="60000"/>
                                    </p:animScale>
                                    <p:animScale>
                                      <p:cBhvr>
                                        <p:cTn id="97" dur="332" decel="50000">
                                          <p:stCondLst>
                                            <p:cond delay="1352"/>
                                          </p:stCondLst>
                                        </p:cTn>
                                        <p:tgtEl>
                                          <p:spTgt spid="25"/>
                                        </p:tgtEl>
                                      </p:cBhvr>
                                      <p:to x="100000" y="100000"/>
                                    </p:animScale>
                                    <p:animScale>
                                      <p:cBhvr>
                                        <p:cTn id="98" dur="52">
                                          <p:stCondLst>
                                            <p:cond delay="2624"/>
                                          </p:stCondLst>
                                        </p:cTn>
                                        <p:tgtEl>
                                          <p:spTgt spid="25"/>
                                        </p:tgtEl>
                                      </p:cBhvr>
                                      <p:to x="100000" y="80000"/>
                                    </p:animScale>
                                    <p:animScale>
                                      <p:cBhvr>
                                        <p:cTn id="99" dur="332" decel="50000">
                                          <p:stCondLst>
                                            <p:cond delay="2676"/>
                                          </p:stCondLst>
                                        </p:cTn>
                                        <p:tgtEl>
                                          <p:spTgt spid="25"/>
                                        </p:tgtEl>
                                      </p:cBhvr>
                                      <p:to x="100000" y="100000"/>
                                    </p:animScale>
                                    <p:animScale>
                                      <p:cBhvr>
                                        <p:cTn id="100" dur="52">
                                          <p:stCondLst>
                                            <p:cond delay="3284"/>
                                          </p:stCondLst>
                                        </p:cTn>
                                        <p:tgtEl>
                                          <p:spTgt spid="25"/>
                                        </p:tgtEl>
                                      </p:cBhvr>
                                      <p:to x="100000" y="90000"/>
                                    </p:animScale>
                                    <p:animScale>
                                      <p:cBhvr>
                                        <p:cTn id="101" dur="332" decel="50000">
                                          <p:stCondLst>
                                            <p:cond delay="3336"/>
                                          </p:stCondLst>
                                        </p:cTn>
                                        <p:tgtEl>
                                          <p:spTgt spid="25"/>
                                        </p:tgtEl>
                                      </p:cBhvr>
                                      <p:to x="100000" y="100000"/>
                                    </p:animScale>
                                    <p:animScale>
                                      <p:cBhvr>
                                        <p:cTn id="102" dur="52">
                                          <p:stCondLst>
                                            <p:cond delay="3616"/>
                                          </p:stCondLst>
                                        </p:cTn>
                                        <p:tgtEl>
                                          <p:spTgt spid="25"/>
                                        </p:tgtEl>
                                      </p:cBhvr>
                                      <p:to x="100000" y="95000"/>
                                    </p:animScale>
                                    <p:animScale>
                                      <p:cBhvr>
                                        <p:cTn id="103" dur="332" decel="50000">
                                          <p:stCondLst>
                                            <p:cond delay="3668"/>
                                          </p:stCondLst>
                                        </p:cTn>
                                        <p:tgtEl>
                                          <p:spTgt spid="25"/>
                                        </p:tgtEl>
                                      </p:cBhvr>
                                      <p:to x="100000" y="100000"/>
                                    </p:animScale>
                                  </p:childTnLst>
                                </p:cTn>
                              </p:par>
                              <p:par>
                                <p:cTn id="104" presetID="26" presetClass="entr" presetSubtype="0" fill="hold" nodeType="withEffect">
                                  <p:stCondLst>
                                    <p:cond delay="6500"/>
                                  </p:stCondLst>
                                  <p:childTnLst>
                                    <p:set>
                                      <p:cBhvr>
                                        <p:cTn id="105" dur="1" fill="hold">
                                          <p:stCondLst>
                                            <p:cond delay="0"/>
                                          </p:stCondLst>
                                        </p:cTn>
                                        <p:tgtEl>
                                          <p:spTgt spid="24"/>
                                        </p:tgtEl>
                                        <p:attrNameLst>
                                          <p:attrName>style.visibility</p:attrName>
                                        </p:attrNameLst>
                                      </p:cBhvr>
                                      <p:to>
                                        <p:strVal val="visible"/>
                                      </p:to>
                                    </p:set>
                                    <p:animEffect transition="in" filter="wipe(down)">
                                      <p:cBhvr>
                                        <p:cTn id="106" dur="1160">
                                          <p:stCondLst>
                                            <p:cond delay="0"/>
                                          </p:stCondLst>
                                        </p:cTn>
                                        <p:tgtEl>
                                          <p:spTgt spid="24"/>
                                        </p:tgtEl>
                                      </p:cBhvr>
                                    </p:animEffect>
                                    <p:anim calcmode="lin" valueType="num">
                                      <p:cBhvr>
                                        <p:cTn id="107" dur="3644"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8" dur="1328"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9" dur="1328" tmFilter="0, 0; 0.125,0.2665; 0.25,0.4; 0.375,0.465; 0.5,0.5;  0.625,0.535; 0.75,0.6; 0.875,0.7335; 1,1">
                                          <p:stCondLst>
                                            <p:cond delay="1328"/>
                                          </p:stCondLst>
                                        </p:cTn>
                                        <p:tgtEl>
                                          <p:spTgt spid="24"/>
                                        </p:tgtEl>
                                        <p:attrNameLst>
                                          <p:attrName>ppt_y</p:attrName>
                                        </p:attrNameLst>
                                      </p:cBhvr>
                                      <p:tavLst>
                                        <p:tav tm="0" fmla="#ppt_y-sin(pi*$)/9">
                                          <p:val>
                                            <p:fltVal val="0"/>
                                          </p:val>
                                        </p:tav>
                                        <p:tav tm="100000">
                                          <p:val>
                                            <p:fltVal val="1"/>
                                          </p:val>
                                        </p:tav>
                                      </p:tavLst>
                                    </p:anim>
                                    <p:anim calcmode="lin" valueType="num">
                                      <p:cBhvr>
                                        <p:cTn id="110" dur="664" tmFilter="0, 0; 0.125,0.2665; 0.25,0.4; 0.375,0.465; 0.5,0.5;  0.625,0.535; 0.75,0.6; 0.875,0.7335; 1,1">
                                          <p:stCondLst>
                                            <p:cond delay="2648"/>
                                          </p:stCondLst>
                                        </p:cTn>
                                        <p:tgtEl>
                                          <p:spTgt spid="24"/>
                                        </p:tgtEl>
                                        <p:attrNameLst>
                                          <p:attrName>ppt_y</p:attrName>
                                        </p:attrNameLst>
                                      </p:cBhvr>
                                      <p:tavLst>
                                        <p:tav tm="0" fmla="#ppt_y-sin(pi*$)/27">
                                          <p:val>
                                            <p:fltVal val="0"/>
                                          </p:val>
                                        </p:tav>
                                        <p:tav tm="100000">
                                          <p:val>
                                            <p:fltVal val="1"/>
                                          </p:val>
                                        </p:tav>
                                      </p:tavLst>
                                    </p:anim>
                                    <p:anim calcmode="lin" valueType="num">
                                      <p:cBhvr>
                                        <p:cTn id="111" dur="328" tmFilter="0, 0; 0.125,0.2665; 0.25,0.4; 0.375,0.465; 0.5,0.5;  0.625,0.535; 0.75,0.6; 0.875,0.7335; 1,1">
                                          <p:stCondLst>
                                            <p:cond delay="3312"/>
                                          </p:stCondLst>
                                        </p:cTn>
                                        <p:tgtEl>
                                          <p:spTgt spid="24"/>
                                        </p:tgtEl>
                                        <p:attrNameLst>
                                          <p:attrName>ppt_y</p:attrName>
                                        </p:attrNameLst>
                                      </p:cBhvr>
                                      <p:tavLst>
                                        <p:tav tm="0" fmla="#ppt_y-sin(pi*$)/81">
                                          <p:val>
                                            <p:fltVal val="0"/>
                                          </p:val>
                                        </p:tav>
                                        <p:tav tm="100000">
                                          <p:val>
                                            <p:fltVal val="1"/>
                                          </p:val>
                                        </p:tav>
                                      </p:tavLst>
                                    </p:anim>
                                    <p:animScale>
                                      <p:cBhvr>
                                        <p:cTn id="112" dur="52">
                                          <p:stCondLst>
                                            <p:cond delay="1300"/>
                                          </p:stCondLst>
                                        </p:cTn>
                                        <p:tgtEl>
                                          <p:spTgt spid="24"/>
                                        </p:tgtEl>
                                      </p:cBhvr>
                                      <p:to x="100000" y="60000"/>
                                    </p:animScale>
                                    <p:animScale>
                                      <p:cBhvr>
                                        <p:cTn id="113" dur="332" decel="50000">
                                          <p:stCondLst>
                                            <p:cond delay="1352"/>
                                          </p:stCondLst>
                                        </p:cTn>
                                        <p:tgtEl>
                                          <p:spTgt spid="24"/>
                                        </p:tgtEl>
                                      </p:cBhvr>
                                      <p:to x="100000" y="100000"/>
                                    </p:animScale>
                                    <p:animScale>
                                      <p:cBhvr>
                                        <p:cTn id="114" dur="52">
                                          <p:stCondLst>
                                            <p:cond delay="2624"/>
                                          </p:stCondLst>
                                        </p:cTn>
                                        <p:tgtEl>
                                          <p:spTgt spid="24"/>
                                        </p:tgtEl>
                                      </p:cBhvr>
                                      <p:to x="100000" y="80000"/>
                                    </p:animScale>
                                    <p:animScale>
                                      <p:cBhvr>
                                        <p:cTn id="115" dur="332" decel="50000">
                                          <p:stCondLst>
                                            <p:cond delay="2676"/>
                                          </p:stCondLst>
                                        </p:cTn>
                                        <p:tgtEl>
                                          <p:spTgt spid="24"/>
                                        </p:tgtEl>
                                      </p:cBhvr>
                                      <p:to x="100000" y="100000"/>
                                    </p:animScale>
                                    <p:animScale>
                                      <p:cBhvr>
                                        <p:cTn id="116" dur="52">
                                          <p:stCondLst>
                                            <p:cond delay="3284"/>
                                          </p:stCondLst>
                                        </p:cTn>
                                        <p:tgtEl>
                                          <p:spTgt spid="24"/>
                                        </p:tgtEl>
                                      </p:cBhvr>
                                      <p:to x="100000" y="90000"/>
                                    </p:animScale>
                                    <p:animScale>
                                      <p:cBhvr>
                                        <p:cTn id="117" dur="332" decel="50000">
                                          <p:stCondLst>
                                            <p:cond delay="3336"/>
                                          </p:stCondLst>
                                        </p:cTn>
                                        <p:tgtEl>
                                          <p:spTgt spid="24"/>
                                        </p:tgtEl>
                                      </p:cBhvr>
                                      <p:to x="100000" y="100000"/>
                                    </p:animScale>
                                    <p:animScale>
                                      <p:cBhvr>
                                        <p:cTn id="118" dur="52">
                                          <p:stCondLst>
                                            <p:cond delay="3616"/>
                                          </p:stCondLst>
                                        </p:cTn>
                                        <p:tgtEl>
                                          <p:spTgt spid="24"/>
                                        </p:tgtEl>
                                      </p:cBhvr>
                                      <p:to x="100000" y="95000"/>
                                    </p:animScale>
                                    <p:animScale>
                                      <p:cBhvr>
                                        <p:cTn id="119" dur="332" decel="50000">
                                          <p:stCondLst>
                                            <p:cond delay="3668"/>
                                          </p:stCondLst>
                                        </p:cTn>
                                        <p:tgtEl>
                                          <p:spTgt spid="24"/>
                                        </p:tgtEl>
                                      </p:cBhvr>
                                      <p:to x="100000" y="100000"/>
                                    </p:animScale>
                                  </p:childTnLst>
                                </p:cTn>
                              </p:par>
                              <p:par>
                                <p:cTn id="120" presetID="26" presetClass="entr" presetSubtype="0" fill="hold" nodeType="withEffect">
                                  <p:stCondLst>
                                    <p:cond delay="6500"/>
                                  </p:stCondLst>
                                  <p:childTnLst>
                                    <p:set>
                                      <p:cBhvr>
                                        <p:cTn id="121" dur="1" fill="hold">
                                          <p:stCondLst>
                                            <p:cond delay="0"/>
                                          </p:stCondLst>
                                        </p:cTn>
                                        <p:tgtEl>
                                          <p:spTgt spid="27"/>
                                        </p:tgtEl>
                                        <p:attrNameLst>
                                          <p:attrName>style.visibility</p:attrName>
                                        </p:attrNameLst>
                                      </p:cBhvr>
                                      <p:to>
                                        <p:strVal val="visible"/>
                                      </p:to>
                                    </p:set>
                                    <p:animEffect transition="in" filter="wipe(down)">
                                      <p:cBhvr>
                                        <p:cTn id="122" dur="1160">
                                          <p:stCondLst>
                                            <p:cond delay="0"/>
                                          </p:stCondLst>
                                        </p:cTn>
                                        <p:tgtEl>
                                          <p:spTgt spid="27"/>
                                        </p:tgtEl>
                                      </p:cBhvr>
                                    </p:animEffect>
                                    <p:anim calcmode="lin" valueType="num">
                                      <p:cBhvr>
                                        <p:cTn id="123" dur="3644"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24" dur="1328"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5" dur="1328" tmFilter="0, 0; 0.125,0.2665; 0.25,0.4; 0.375,0.465; 0.5,0.5;  0.625,0.535; 0.75,0.6; 0.875,0.7335; 1,1">
                                          <p:stCondLst>
                                            <p:cond delay="1328"/>
                                          </p:stCondLst>
                                        </p:cTn>
                                        <p:tgtEl>
                                          <p:spTgt spid="27"/>
                                        </p:tgtEl>
                                        <p:attrNameLst>
                                          <p:attrName>ppt_y</p:attrName>
                                        </p:attrNameLst>
                                      </p:cBhvr>
                                      <p:tavLst>
                                        <p:tav tm="0" fmla="#ppt_y-sin(pi*$)/9">
                                          <p:val>
                                            <p:fltVal val="0"/>
                                          </p:val>
                                        </p:tav>
                                        <p:tav tm="100000">
                                          <p:val>
                                            <p:fltVal val="1"/>
                                          </p:val>
                                        </p:tav>
                                      </p:tavLst>
                                    </p:anim>
                                    <p:anim calcmode="lin" valueType="num">
                                      <p:cBhvr>
                                        <p:cTn id="126" dur="664" tmFilter="0, 0; 0.125,0.2665; 0.25,0.4; 0.375,0.465; 0.5,0.5;  0.625,0.535; 0.75,0.6; 0.875,0.7335; 1,1">
                                          <p:stCondLst>
                                            <p:cond delay="2648"/>
                                          </p:stCondLst>
                                        </p:cTn>
                                        <p:tgtEl>
                                          <p:spTgt spid="27"/>
                                        </p:tgtEl>
                                        <p:attrNameLst>
                                          <p:attrName>ppt_y</p:attrName>
                                        </p:attrNameLst>
                                      </p:cBhvr>
                                      <p:tavLst>
                                        <p:tav tm="0" fmla="#ppt_y-sin(pi*$)/27">
                                          <p:val>
                                            <p:fltVal val="0"/>
                                          </p:val>
                                        </p:tav>
                                        <p:tav tm="100000">
                                          <p:val>
                                            <p:fltVal val="1"/>
                                          </p:val>
                                        </p:tav>
                                      </p:tavLst>
                                    </p:anim>
                                    <p:anim calcmode="lin" valueType="num">
                                      <p:cBhvr>
                                        <p:cTn id="127" dur="328" tmFilter="0, 0; 0.125,0.2665; 0.25,0.4; 0.375,0.465; 0.5,0.5;  0.625,0.535; 0.75,0.6; 0.875,0.7335; 1,1">
                                          <p:stCondLst>
                                            <p:cond delay="3312"/>
                                          </p:stCondLst>
                                        </p:cTn>
                                        <p:tgtEl>
                                          <p:spTgt spid="27"/>
                                        </p:tgtEl>
                                        <p:attrNameLst>
                                          <p:attrName>ppt_y</p:attrName>
                                        </p:attrNameLst>
                                      </p:cBhvr>
                                      <p:tavLst>
                                        <p:tav tm="0" fmla="#ppt_y-sin(pi*$)/81">
                                          <p:val>
                                            <p:fltVal val="0"/>
                                          </p:val>
                                        </p:tav>
                                        <p:tav tm="100000">
                                          <p:val>
                                            <p:fltVal val="1"/>
                                          </p:val>
                                        </p:tav>
                                      </p:tavLst>
                                    </p:anim>
                                    <p:animScale>
                                      <p:cBhvr>
                                        <p:cTn id="128" dur="52">
                                          <p:stCondLst>
                                            <p:cond delay="1300"/>
                                          </p:stCondLst>
                                        </p:cTn>
                                        <p:tgtEl>
                                          <p:spTgt spid="27"/>
                                        </p:tgtEl>
                                      </p:cBhvr>
                                      <p:to x="100000" y="60000"/>
                                    </p:animScale>
                                    <p:animScale>
                                      <p:cBhvr>
                                        <p:cTn id="129" dur="332" decel="50000">
                                          <p:stCondLst>
                                            <p:cond delay="1352"/>
                                          </p:stCondLst>
                                        </p:cTn>
                                        <p:tgtEl>
                                          <p:spTgt spid="27"/>
                                        </p:tgtEl>
                                      </p:cBhvr>
                                      <p:to x="100000" y="100000"/>
                                    </p:animScale>
                                    <p:animScale>
                                      <p:cBhvr>
                                        <p:cTn id="130" dur="52">
                                          <p:stCondLst>
                                            <p:cond delay="2624"/>
                                          </p:stCondLst>
                                        </p:cTn>
                                        <p:tgtEl>
                                          <p:spTgt spid="27"/>
                                        </p:tgtEl>
                                      </p:cBhvr>
                                      <p:to x="100000" y="80000"/>
                                    </p:animScale>
                                    <p:animScale>
                                      <p:cBhvr>
                                        <p:cTn id="131" dur="332" decel="50000">
                                          <p:stCondLst>
                                            <p:cond delay="2676"/>
                                          </p:stCondLst>
                                        </p:cTn>
                                        <p:tgtEl>
                                          <p:spTgt spid="27"/>
                                        </p:tgtEl>
                                      </p:cBhvr>
                                      <p:to x="100000" y="100000"/>
                                    </p:animScale>
                                    <p:animScale>
                                      <p:cBhvr>
                                        <p:cTn id="132" dur="52">
                                          <p:stCondLst>
                                            <p:cond delay="3284"/>
                                          </p:stCondLst>
                                        </p:cTn>
                                        <p:tgtEl>
                                          <p:spTgt spid="27"/>
                                        </p:tgtEl>
                                      </p:cBhvr>
                                      <p:to x="100000" y="90000"/>
                                    </p:animScale>
                                    <p:animScale>
                                      <p:cBhvr>
                                        <p:cTn id="133" dur="332" decel="50000">
                                          <p:stCondLst>
                                            <p:cond delay="3336"/>
                                          </p:stCondLst>
                                        </p:cTn>
                                        <p:tgtEl>
                                          <p:spTgt spid="27"/>
                                        </p:tgtEl>
                                      </p:cBhvr>
                                      <p:to x="100000" y="100000"/>
                                    </p:animScale>
                                    <p:animScale>
                                      <p:cBhvr>
                                        <p:cTn id="134" dur="52">
                                          <p:stCondLst>
                                            <p:cond delay="3616"/>
                                          </p:stCondLst>
                                        </p:cTn>
                                        <p:tgtEl>
                                          <p:spTgt spid="27"/>
                                        </p:tgtEl>
                                      </p:cBhvr>
                                      <p:to x="100000" y="95000"/>
                                    </p:animScale>
                                    <p:animScale>
                                      <p:cBhvr>
                                        <p:cTn id="135" dur="332" decel="50000">
                                          <p:stCondLst>
                                            <p:cond delay="3668"/>
                                          </p:stCondLst>
                                        </p:cTn>
                                        <p:tgtEl>
                                          <p:spTgt spid="27"/>
                                        </p:tgtEl>
                                      </p:cBhvr>
                                      <p:to x="100000" y="100000"/>
                                    </p:animScale>
                                  </p:childTnLst>
                                </p:cTn>
                              </p:par>
                              <p:par>
                                <p:cTn id="136" presetID="26" presetClass="entr" presetSubtype="0" fill="hold" nodeType="withEffect">
                                  <p:stCondLst>
                                    <p:cond delay="6500"/>
                                  </p:stCondLst>
                                  <p:childTnLst>
                                    <p:set>
                                      <p:cBhvr>
                                        <p:cTn id="137" dur="1" fill="hold">
                                          <p:stCondLst>
                                            <p:cond delay="0"/>
                                          </p:stCondLst>
                                        </p:cTn>
                                        <p:tgtEl>
                                          <p:spTgt spid="26"/>
                                        </p:tgtEl>
                                        <p:attrNameLst>
                                          <p:attrName>style.visibility</p:attrName>
                                        </p:attrNameLst>
                                      </p:cBhvr>
                                      <p:to>
                                        <p:strVal val="visible"/>
                                      </p:to>
                                    </p:set>
                                    <p:animEffect transition="in" filter="wipe(down)">
                                      <p:cBhvr>
                                        <p:cTn id="138" dur="1160">
                                          <p:stCondLst>
                                            <p:cond delay="0"/>
                                          </p:stCondLst>
                                        </p:cTn>
                                        <p:tgtEl>
                                          <p:spTgt spid="26"/>
                                        </p:tgtEl>
                                      </p:cBhvr>
                                    </p:animEffect>
                                    <p:anim calcmode="lin" valueType="num">
                                      <p:cBhvr>
                                        <p:cTn id="139" dur="3644"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0" dur="1328"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41" dur="1328" tmFilter="0, 0; 0.125,0.2665; 0.25,0.4; 0.375,0.465; 0.5,0.5;  0.625,0.535; 0.75,0.6; 0.875,0.7335; 1,1">
                                          <p:stCondLst>
                                            <p:cond delay="1328"/>
                                          </p:stCondLst>
                                        </p:cTn>
                                        <p:tgtEl>
                                          <p:spTgt spid="26"/>
                                        </p:tgtEl>
                                        <p:attrNameLst>
                                          <p:attrName>ppt_y</p:attrName>
                                        </p:attrNameLst>
                                      </p:cBhvr>
                                      <p:tavLst>
                                        <p:tav tm="0" fmla="#ppt_y-sin(pi*$)/9">
                                          <p:val>
                                            <p:fltVal val="0"/>
                                          </p:val>
                                        </p:tav>
                                        <p:tav tm="100000">
                                          <p:val>
                                            <p:fltVal val="1"/>
                                          </p:val>
                                        </p:tav>
                                      </p:tavLst>
                                    </p:anim>
                                    <p:anim calcmode="lin" valueType="num">
                                      <p:cBhvr>
                                        <p:cTn id="142" dur="664" tmFilter="0, 0; 0.125,0.2665; 0.25,0.4; 0.375,0.465; 0.5,0.5;  0.625,0.535; 0.75,0.6; 0.875,0.7335; 1,1">
                                          <p:stCondLst>
                                            <p:cond delay="2648"/>
                                          </p:stCondLst>
                                        </p:cTn>
                                        <p:tgtEl>
                                          <p:spTgt spid="26"/>
                                        </p:tgtEl>
                                        <p:attrNameLst>
                                          <p:attrName>ppt_y</p:attrName>
                                        </p:attrNameLst>
                                      </p:cBhvr>
                                      <p:tavLst>
                                        <p:tav tm="0" fmla="#ppt_y-sin(pi*$)/27">
                                          <p:val>
                                            <p:fltVal val="0"/>
                                          </p:val>
                                        </p:tav>
                                        <p:tav tm="100000">
                                          <p:val>
                                            <p:fltVal val="1"/>
                                          </p:val>
                                        </p:tav>
                                      </p:tavLst>
                                    </p:anim>
                                    <p:anim calcmode="lin" valueType="num">
                                      <p:cBhvr>
                                        <p:cTn id="143" dur="328" tmFilter="0, 0; 0.125,0.2665; 0.25,0.4; 0.375,0.465; 0.5,0.5;  0.625,0.535; 0.75,0.6; 0.875,0.7335; 1,1">
                                          <p:stCondLst>
                                            <p:cond delay="3312"/>
                                          </p:stCondLst>
                                        </p:cTn>
                                        <p:tgtEl>
                                          <p:spTgt spid="26"/>
                                        </p:tgtEl>
                                        <p:attrNameLst>
                                          <p:attrName>ppt_y</p:attrName>
                                        </p:attrNameLst>
                                      </p:cBhvr>
                                      <p:tavLst>
                                        <p:tav tm="0" fmla="#ppt_y-sin(pi*$)/81">
                                          <p:val>
                                            <p:fltVal val="0"/>
                                          </p:val>
                                        </p:tav>
                                        <p:tav tm="100000">
                                          <p:val>
                                            <p:fltVal val="1"/>
                                          </p:val>
                                        </p:tav>
                                      </p:tavLst>
                                    </p:anim>
                                    <p:animScale>
                                      <p:cBhvr>
                                        <p:cTn id="144" dur="52">
                                          <p:stCondLst>
                                            <p:cond delay="1300"/>
                                          </p:stCondLst>
                                        </p:cTn>
                                        <p:tgtEl>
                                          <p:spTgt spid="26"/>
                                        </p:tgtEl>
                                      </p:cBhvr>
                                      <p:to x="100000" y="60000"/>
                                    </p:animScale>
                                    <p:animScale>
                                      <p:cBhvr>
                                        <p:cTn id="145" dur="332" decel="50000">
                                          <p:stCondLst>
                                            <p:cond delay="1352"/>
                                          </p:stCondLst>
                                        </p:cTn>
                                        <p:tgtEl>
                                          <p:spTgt spid="26"/>
                                        </p:tgtEl>
                                      </p:cBhvr>
                                      <p:to x="100000" y="100000"/>
                                    </p:animScale>
                                    <p:animScale>
                                      <p:cBhvr>
                                        <p:cTn id="146" dur="52">
                                          <p:stCondLst>
                                            <p:cond delay="2624"/>
                                          </p:stCondLst>
                                        </p:cTn>
                                        <p:tgtEl>
                                          <p:spTgt spid="26"/>
                                        </p:tgtEl>
                                      </p:cBhvr>
                                      <p:to x="100000" y="80000"/>
                                    </p:animScale>
                                    <p:animScale>
                                      <p:cBhvr>
                                        <p:cTn id="147" dur="332" decel="50000">
                                          <p:stCondLst>
                                            <p:cond delay="2676"/>
                                          </p:stCondLst>
                                        </p:cTn>
                                        <p:tgtEl>
                                          <p:spTgt spid="26"/>
                                        </p:tgtEl>
                                      </p:cBhvr>
                                      <p:to x="100000" y="100000"/>
                                    </p:animScale>
                                    <p:animScale>
                                      <p:cBhvr>
                                        <p:cTn id="148" dur="52">
                                          <p:stCondLst>
                                            <p:cond delay="3284"/>
                                          </p:stCondLst>
                                        </p:cTn>
                                        <p:tgtEl>
                                          <p:spTgt spid="26"/>
                                        </p:tgtEl>
                                      </p:cBhvr>
                                      <p:to x="100000" y="90000"/>
                                    </p:animScale>
                                    <p:animScale>
                                      <p:cBhvr>
                                        <p:cTn id="149" dur="332" decel="50000">
                                          <p:stCondLst>
                                            <p:cond delay="3336"/>
                                          </p:stCondLst>
                                        </p:cTn>
                                        <p:tgtEl>
                                          <p:spTgt spid="26"/>
                                        </p:tgtEl>
                                      </p:cBhvr>
                                      <p:to x="100000" y="100000"/>
                                    </p:animScale>
                                    <p:animScale>
                                      <p:cBhvr>
                                        <p:cTn id="150" dur="52">
                                          <p:stCondLst>
                                            <p:cond delay="3616"/>
                                          </p:stCondLst>
                                        </p:cTn>
                                        <p:tgtEl>
                                          <p:spTgt spid="26"/>
                                        </p:tgtEl>
                                      </p:cBhvr>
                                      <p:to x="100000" y="95000"/>
                                    </p:animScale>
                                    <p:animScale>
                                      <p:cBhvr>
                                        <p:cTn id="151" dur="332" decel="50000">
                                          <p:stCondLst>
                                            <p:cond delay="3668"/>
                                          </p:stCondLst>
                                        </p:cTn>
                                        <p:tgtEl>
                                          <p:spTgt spid="26"/>
                                        </p:tgtEl>
                                      </p:cBhvr>
                                      <p:to x="100000" y="100000"/>
                                    </p:animScale>
                                  </p:childTnLst>
                                </p:cTn>
                              </p:par>
                              <p:par>
                                <p:cTn id="152" presetID="26" presetClass="entr" presetSubtype="0" fill="hold" nodeType="withEffect">
                                  <p:stCondLst>
                                    <p:cond delay="6500"/>
                                  </p:stCondLst>
                                  <p:childTnLst>
                                    <p:set>
                                      <p:cBhvr>
                                        <p:cTn id="153" dur="1" fill="hold">
                                          <p:stCondLst>
                                            <p:cond delay="0"/>
                                          </p:stCondLst>
                                        </p:cTn>
                                        <p:tgtEl>
                                          <p:spTgt spid="14"/>
                                        </p:tgtEl>
                                        <p:attrNameLst>
                                          <p:attrName>style.visibility</p:attrName>
                                        </p:attrNameLst>
                                      </p:cBhvr>
                                      <p:to>
                                        <p:strVal val="visible"/>
                                      </p:to>
                                    </p:set>
                                    <p:animEffect transition="in" filter="wipe(down)">
                                      <p:cBhvr>
                                        <p:cTn id="154" dur="1160">
                                          <p:stCondLst>
                                            <p:cond delay="0"/>
                                          </p:stCondLst>
                                        </p:cTn>
                                        <p:tgtEl>
                                          <p:spTgt spid="14"/>
                                        </p:tgtEl>
                                      </p:cBhvr>
                                    </p:animEffect>
                                    <p:anim calcmode="lin" valueType="num">
                                      <p:cBhvr>
                                        <p:cTn id="155" dur="364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6" dur="132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7" dur="1328" tmFilter="0, 0; 0.125,0.2665; 0.25,0.4; 0.375,0.465; 0.5,0.5;  0.625,0.535; 0.75,0.6; 0.875,0.7335; 1,1">
                                          <p:stCondLst>
                                            <p:cond delay="1328"/>
                                          </p:stCondLst>
                                        </p:cTn>
                                        <p:tgtEl>
                                          <p:spTgt spid="14"/>
                                        </p:tgtEl>
                                        <p:attrNameLst>
                                          <p:attrName>ppt_y</p:attrName>
                                        </p:attrNameLst>
                                      </p:cBhvr>
                                      <p:tavLst>
                                        <p:tav tm="0" fmla="#ppt_y-sin(pi*$)/9">
                                          <p:val>
                                            <p:fltVal val="0"/>
                                          </p:val>
                                        </p:tav>
                                        <p:tav tm="100000">
                                          <p:val>
                                            <p:fltVal val="1"/>
                                          </p:val>
                                        </p:tav>
                                      </p:tavLst>
                                    </p:anim>
                                    <p:anim calcmode="lin" valueType="num">
                                      <p:cBhvr>
                                        <p:cTn id="158" dur="664" tmFilter="0, 0; 0.125,0.2665; 0.25,0.4; 0.375,0.465; 0.5,0.5;  0.625,0.535; 0.75,0.6; 0.875,0.7335; 1,1">
                                          <p:stCondLst>
                                            <p:cond delay="2648"/>
                                          </p:stCondLst>
                                        </p:cTn>
                                        <p:tgtEl>
                                          <p:spTgt spid="14"/>
                                        </p:tgtEl>
                                        <p:attrNameLst>
                                          <p:attrName>ppt_y</p:attrName>
                                        </p:attrNameLst>
                                      </p:cBhvr>
                                      <p:tavLst>
                                        <p:tav tm="0" fmla="#ppt_y-sin(pi*$)/27">
                                          <p:val>
                                            <p:fltVal val="0"/>
                                          </p:val>
                                        </p:tav>
                                        <p:tav tm="100000">
                                          <p:val>
                                            <p:fltVal val="1"/>
                                          </p:val>
                                        </p:tav>
                                      </p:tavLst>
                                    </p:anim>
                                    <p:anim calcmode="lin" valueType="num">
                                      <p:cBhvr>
                                        <p:cTn id="159" dur="328" tmFilter="0, 0; 0.125,0.2665; 0.25,0.4; 0.375,0.465; 0.5,0.5;  0.625,0.535; 0.75,0.6; 0.875,0.7335; 1,1">
                                          <p:stCondLst>
                                            <p:cond delay="3312"/>
                                          </p:stCondLst>
                                        </p:cTn>
                                        <p:tgtEl>
                                          <p:spTgt spid="14"/>
                                        </p:tgtEl>
                                        <p:attrNameLst>
                                          <p:attrName>ppt_y</p:attrName>
                                        </p:attrNameLst>
                                      </p:cBhvr>
                                      <p:tavLst>
                                        <p:tav tm="0" fmla="#ppt_y-sin(pi*$)/81">
                                          <p:val>
                                            <p:fltVal val="0"/>
                                          </p:val>
                                        </p:tav>
                                        <p:tav tm="100000">
                                          <p:val>
                                            <p:fltVal val="1"/>
                                          </p:val>
                                        </p:tav>
                                      </p:tavLst>
                                    </p:anim>
                                    <p:animScale>
                                      <p:cBhvr>
                                        <p:cTn id="160" dur="52">
                                          <p:stCondLst>
                                            <p:cond delay="1300"/>
                                          </p:stCondLst>
                                        </p:cTn>
                                        <p:tgtEl>
                                          <p:spTgt spid="14"/>
                                        </p:tgtEl>
                                      </p:cBhvr>
                                      <p:to x="100000" y="60000"/>
                                    </p:animScale>
                                    <p:animScale>
                                      <p:cBhvr>
                                        <p:cTn id="161" dur="332" decel="50000">
                                          <p:stCondLst>
                                            <p:cond delay="1352"/>
                                          </p:stCondLst>
                                        </p:cTn>
                                        <p:tgtEl>
                                          <p:spTgt spid="14"/>
                                        </p:tgtEl>
                                      </p:cBhvr>
                                      <p:to x="100000" y="100000"/>
                                    </p:animScale>
                                    <p:animScale>
                                      <p:cBhvr>
                                        <p:cTn id="162" dur="52">
                                          <p:stCondLst>
                                            <p:cond delay="2624"/>
                                          </p:stCondLst>
                                        </p:cTn>
                                        <p:tgtEl>
                                          <p:spTgt spid="14"/>
                                        </p:tgtEl>
                                      </p:cBhvr>
                                      <p:to x="100000" y="80000"/>
                                    </p:animScale>
                                    <p:animScale>
                                      <p:cBhvr>
                                        <p:cTn id="163" dur="332" decel="50000">
                                          <p:stCondLst>
                                            <p:cond delay="2676"/>
                                          </p:stCondLst>
                                        </p:cTn>
                                        <p:tgtEl>
                                          <p:spTgt spid="14"/>
                                        </p:tgtEl>
                                      </p:cBhvr>
                                      <p:to x="100000" y="100000"/>
                                    </p:animScale>
                                    <p:animScale>
                                      <p:cBhvr>
                                        <p:cTn id="164" dur="52">
                                          <p:stCondLst>
                                            <p:cond delay="3284"/>
                                          </p:stCondLst>
                                        </p:cTn>
                                        <p:tgtEl>
                                          <p:spTgt spid="14"/>
                                        </p:tgtEl>
                                      </p:cBhvr>
                                      <p:to x="100000" y="90000"/>
                                    </p:animScale>
                                    <p:animScale>
                                      <p:cBhvr>
                                        <p:cTn id="165" dur="332" decel="50000">
                                          <p:stCondLst>
                                            <p:cond delay="3336"/>
                                          </p:stCondLst>
                                        </p:cTn>
                                        <p:tgtEl>
                                          <p:spTgt spid="14"/>
                                        </p:tgtEl>
                                      </p:cBhvr>
                                      <p:to x="100000" y="100000"/>
                                    </p:animScale>
                                    <p:animScale>
                                      <p:cBhvr>
                                        <p:cTn id="166" dur="52">
                                          <p:stCondLst>
                                            <p:cond delay="3616"/>
                                          </p:stCondLst>
                                        </p:cTn>
                                        <p:tgtEl>
                                          <p:spTgt spid="14"/>
                                        </p:tgtEl>
                                      </p:cBhvr>
                                      <p:to x="100000" y="95000"/>
                                    </p:animScale>
                                    <p:animScale>
                                      <p:cBhvr>
                                        <p:cTn id="167" dur="332" decel="50000">
                                          <p:stCondLst>
                                            <p:cond delay="3668"/>
                                          </p:stCondLst>
                                        </p:cTn>
                                        <p:tgtEl>
                                          <p:spTgt spid="14"/>
                                        </p:tgtEl>
                                      </p:cBhvr>
                                      <p:to x="100000" y="100000"/>
                                    </p:animScale>
                                  </p:childTnLst>
                                </p:cTn>
                              </p:par>
                              <p:par>
                                <p:cTn id="168" presetID="26" presetClass="entr" presetSubtype="0" fill="hold" nodeType="withEffect">
                                  <p:stCondLst>
                                    <p:cond delay="6500"/>
                                  </p:stCondLst>
                                  <p:childTnLst>
                                    <p:set>
                                      <p:cBhvr>
                                        <p:cTn id="169" dur="1" fill="hold">
                                          <p:stCondLst>
                                            <p:cond delay="0"/>
                                          </p:stCondLst>
                                        </p:cTn>
                                        <p:tgtEl>
                                          <p:spTgt spid="13"/>
                                        </p:tgtEl>
                                        <p:attrNameLst>
                                          <p:attrName>style.visibility</p:attrName>
                                        </p:attrNameLst>
                                      </p:cBhvr>
                                      <p:to>
                                        <p:strVal val="visible"/>
                                      </p:to>
                                    </p:set>
                                    <p:animEffect transition="in" filter="wipe(down)">
                                      <p:cBhvr>
                                        <p:cTn id="170" dur="1160">
                                          <p:stCondLst>
                                            <p:cond delay="0"/>
                                          </p:stCondLst>
                                        </p:cTn>
                                        <p:tgtEl>
                                          <p:spTgt spid="13"/>
                                        </p:tgtEl>
                                      </p:cBhvr>
                                    </p:animEffect>
                                    <p:anim calcmode="lin" valueType="num">
                                      <p:cBhvr>
                                        <p:cTn id="171" dur="364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72" dur="132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3" dur="1328" tmFilter="0, 0; 0.125,0.2665; 0.25,0.4; 0.375,0.465; 0.5,0.5;  0.625,0.535; 0.75,0.6; 0.875,0.7335; 1,1">
                                          <p:stCondLst>
                                            <p:cond delay="1328"/>
                                          </p:stCondLst>
                                        </p:cTn>
                                        <p:tgtEl>
                                          <p:spTgt spid="13"/>
                                        </p:tgtEl>
                                        <p:attrNameLst>
                                          <p:attrName>ppt_y</p:attrName>
                                        </p:attrNameLst>
                                      </p:cBhvr>
                                      <p:tavLst>
                                        <p:tav tm="0" fmla="#ppt_y-sin(pi*$)/9">
                                          <p:val>
                                            <p:fltVal val="0"/>
                                          </p:val>
                                        </p:tav>
                                        <p:tav tm="100000">
                                          <p:val>
                                            <p:fltVal val="1"/>
                                          </p:val>
                                        </p:tav>
                                      </p:tavLst>
                                    </p:anim>
                                    <p:anim calcmode="lin" valueType="num">
                                      <p:cBhvr>
                                        <p:cTn id="174" dur="664" tmFilter="0, 0; 0.125,0.2665; 0.25,0.4; 0.375,0.465; 0.5,0.5;  0.625,0.535; 0.75,0.6; 0.875,0.7335; 1,1">
                                          <p:stCondLst>
                                            <p:cond delay="2648"/>
                                          </p:stCondLst>
                                        </p:cTn>
                                        <p:tgtEl>
                                          <p:spTgt spid="13"/>
                                        </p:tgtEl>
                                        <p:attrNameLst>
                                          <p:attrName>ppt_y</p:attrName>
                                        </p:attrNameLst>
                                      </p:cBhvr>
                                      <p:tavLst>
                                        <p:tav tm="0" fmla="#ppt_y-sin(pi*$)/27">
                                          <p:val>
                                            <p:fltVal val="0"/>
                                          </p:val>
                                        </p:tav>
                                        <p:tav tm="100000">
                                          <p:val>
                                            <p:fltVal val="1"/>
                                          </p:val>
                                        </p:tav>
                                      </p:tavLst>
                                    </p:anim>
                                    <p:anim calcmode="lin" valueType="num">
                                      <p:cBhvr>
                                        <p:cTn id="175" dur="328" tmFilter="0, 0; 0.125,0.2665; 0.25,0.4; 0.375,0.465; 0.5,0.5;  0.625,0.535; 0.75,0.6; 0.875,0.7335; 1,1">
                                          <p:stCondLst>
                                            <p:cond delay="3312"/>
                                          </p:stCondLst>
                                        </p:cTn>
                                        <p:tgtEl>
                                          <p:spTgt spid="13"/>
                                        </p:tgtEl>
                                        <p:attrNameLst>
                                          <p:attrName>ppt_y</p:attrName>
                                        </p:attrNameLst>
                                      </p:cBhvr>
                                      <p:tavLst>
                                        <p:tav tm="0" fmla="#ppt_y-sin(pi*$)/81">
                                          <p:val>
                                            <p:fltVal val="0"/>
                                          </p:val>
                                        </p:tav>
                                        <p:tav tm="100000">
                                          <p:val>
                                            <p:fltVal val="1"/>
                                          </p:val>
                                        </p:tav>
                                      </p:tavLst>
                                    </p:anim>
                                    <p:animScale>
                                      <p:cBhvr>
                                        <p:cTn id="176" dur="52">
                                          <p:stCondLst>
                                            <p:cond delay="1300"/>
                                          </p:stCondLst>
                                        </p:cTn>
                                        <p:tgtEl>
                                          <p:spTgt spid="13"/>
                                        </p:tgtEl>
                                      </p:cBhvr>
                                      <p:to x="100000" y="60000"/>
                                    </p:animScale>
                                    <p:animScale>
                                      <p:cBhvr>
                                        <p:cTn id="177" dur="332" decel="50000">
                                          <p:stCondLst>
                                            <p:cond delay="1352"/>
                                          </p:stCondLst>
                                        </p:cTn>
                                        <p:tgtEl>
                                          <p:spTgt spid="13"/>
                                        </p:tgtEl>
                                      </p:cBhvr>
                                      <p:to x="100000" y="100000"/>
                                    </p:animScale>
                                    <p:animScale>
                                      <p:cBhvr>
                                        <p:cTn id="178" dur="52">
                                          <p:stCondLst>
                                            <p:cond delay="2624"/>
                                          </p:stCondLst>
                                        </p:cTn>
                                        <p:tgtEl>
                                          <p:spTgt spid="13"/>
                                        </p:tgtEl>
                                      </p:cBhvr>
                                      <p:to x="100000" y="80000"/>
                                    </p:animScale>
                                    <p:animScale>
                                      <p:cBhvr>
                                        <p:cTn id="179" dur="332" decel="50000">
                                          <p:stCondLst>
                                            <p:cond delay="2676"/>
                                          </p:stCondLst>
                                        </p:cTn>
                                        <p:tgtEl>
                                          <p:spTgt spid="13"/>
                                        </p:tgtEl>
                                      </p:cBhvr>
                                      <p:to x="100000" y="100000"/>
                                    </p:animScale>
                                    <p:animScale>
                                      <p:cBhvr>
                                        <p:cTn id="180" dur="52">
                                          <p:stCondLst>
                                            <p:cond delay="3284"/>
                                          </p:stCondLst>
                                        </p:cTn>
                                        <p:tgtEl>
                                          <p:spTgt spid="13"/>
                                        </p:tgtEl>
                                      </p:cBhvr>
                                      <p:to x="100000" y="90000"/>
                                    </p:animScale>
                                    <p:animScale>
                                      <p:cBhvr>
                                        <p:cTn id="181" dur="332" decel="50000">
                                          <p:stCondLst>
                                            <p:cond delay="3336"/>
                                          </p:stCondLst>
                                        </p:cTn>
                                        <p:tgtEl>
                                          <p:spTgt spid="13"/>
                                        </p:tgtEl>
                                      </p:cBhvr>
                                      <p:to x="100000" y="100000"/>
                                    </p:animScale>
                                    <p:animScale>
                                      <p:cBhvr>
                                        <p:cTn id="182" dur="52">
                                          <p:stCondLst>
                                            <p:cond delay="3616"/>
                                          </p:stCondLst>
                                        </p:cTn>
                                        <p:tgtEl>
                                          <p:spTgt spid="13"/>
                                        </p:tgtEl>
                                      </p:cBhvr>
                                      <p:to x="100000" y="95000"/>
                                    </p:animScale>
                                    <p:animScale>
                                      <p:cBhvr>
                                        <p:cTn id="183" dur="332" decel="50000">
                                          <p:stCondLst>
                                            <p:cond delay="3668"/>
                                          </p:stCondLst>
                                        </p:cTn>
                                        <p:tgtEl>
                                          <p:spTgt spid="13"/>
                                        </p:tgtEl>
                                      </p:cBhvr>
                                      <p:to x="100000" y="100000"/>
                                    </p:animScale>
                                  </p:childTnLst>
                                </p:cTn>
                              </p:par>
                              <p:par>
                                <p:cTn id="184" presetID="26" presetClass="entr" presetSubtype="0" fill="hold" nodeType="withEffect">
                                  <p:stCondLst>
                                    <p:cond delay="6500"/>
                                  </p:stCondLst>
                                  <p:childTnLst>
                                    <p:set>
                                      <p:cBhvr>
                                        <p:cTn id="185" dur="1" fill="hold">
                                          <p:stCondLst>
                                            <p:cond delay="0"/>
                                          </p:stCondLst>
                                        </p:cTn>
                                        <p:tgtEl>
                                          <p:spTgt spid="15"/>
                                        </p:tgtEl>
                                        <p:attrNameLst>
                                          <p:attrName>style.visibility</p:attrName>
                                        </p:attrNameLst>
                                      </p:cBhvr>
                                      <p:to>
                                        <p:strVal val="visible"/>
                                      </p:to>
                                    </p:set>
                                    <p:animEffect transition="in" filter="wipe(down)">
                                      <p:cBhvr>
                                        <p:cTn id="186" dur="1160">
                                          <p:stCondLst>
                                            <p:cond delay="0"/>
                                          </p:stCondLst>
                                        </p:cTn>
                                        <p:tgtEl>
                                          <p:spTgt spid="15"/>
                                        </p:tgtEl>
                                      </p:cBhvr>
                                    </p:animEffect>
                                    <p:anim calcmode="lin" valueType="num">
                                      <p:cBhvr>
                                        <p:cTn id="187" dur="364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8" dur="132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9" dur="1328" tmFilter="0, 0; 0.125,0.2665; 0.25,0.4; 0.375,0.465; 0.5,0.5;  0.625,0.535; 0.75,0.6; 0.875,0.7335; 1,1">
                                          <p:stCondLst>
                                            <p:cond delay="1328"/>
                                          </p:stCondLst>
                                        </p:cTn>
                                        <p:tgtEl>
                                          <p:spTgt spid="15"/>
                                        </p:tgtEl>
                                        <p:attrNameLst>
                                          <p:attrName>ppt_y</p:attrName>
                                        </p:attrNameLst>
                                      </p:cBhvr>
                                      <p:tavLst>
                                        <p:tav tm="0" fmla="#ppt_y-sin(pi*$)/9">
                                          <p:val>
                                            <p:fltVal val="0"/>
                                          </p:val>
                                        </p:tav>
                                        <p:tav tm="100000">
                                          <p:val>
                                            <p:fltVal val="1"/>
                                          </p:val>
                                        </p:tav>
                                      </p:tavLst>
                                    </p:anim>
                                    <p:anim calcmode="lin" valueType="num">
                                      <p:cBhvr>
                                        <p:cTn id="190" dur="664" tmFilter="0, 0; 0.125,0.2665; 0.25,0.4; 0.375,0.465; 0.5,0.5;  0.625,0.535; 0.75,0.6; 0.875,0.7335; 1,1">
                                          <p:stCondLst>
                                            <p:cond delay="2648"/>
                                          </p:stCondLst>
                                        </p:cTn>
                                        <p:tgtEl>
                                          <p:spTgt spid="15"/>
                                        </p:tgtEl>
                                        <p:attrNameLst>
                                          <p:attrName>ppt_y</p:attrName>
                                        </p:attrNameLst>
                                      </p:cBhvr>
                                      <p:tavLst>
                                        <p:tav tm="0" fmla="#ppt_y-sin(pi*$)/27">
                                          <p:val>
                                            <p:fltVal val="0"/>
                                          </p:val>
                                        </p:tav>
                                        <p:tav tm="100000">
                                          <p:val>
                                            <p:fltVal val="1"/>
                                          </p:val>
                                        </p:tav>
                                      </p:tavLst>
                                    </p:anim>
                                    <p:anim calcmode="lin" valueType="num">
                                      <p:cBhvr>
                                        <p:cTn id="191" dur="328" tmFilter="0, 0; 0.125,0.2665; 0.25,0.4; 0.375,0.465; 0.5,0.5;  0.625,0.535; 0.75,0.6; 0.875,0.7335; 1,1">
                                          <p:stCondLst>
                                            <p:cond delay="3312"/>
                                          </p:stCondLst>
                                        </p:cTn>
                                        <p:tgtEl>
                                          <p:spTgt spid="15"/>
                                        </p:tgtEl>
                                        <p:attrNameLst>
                                          <p:attrName>ppt_y</p:attrName>
                                        </p:attrNameLst>
                                      </p:cBhvr>
                                      <p:tavLst>
                                        <p:tav tm="0" fmla="#ppt_y-sin(pi*$)/81">
                                          <p:val>
                                            <p:fltVal val="0"/>
                                          </p:val>
                                        </p:tav>
                                        <p:tav tm="100000">
                                          <p:val>
                                            <p:fltVal val="1"/>
                                          </p:val>
                                        </p:tav>
                                      </p:tavLst>
                                    </p:anim>
                                    <p:animScale>
                                      <p:cBhvr>
                                        <p:cTn id="192" dur="52">
                                          <p:stCondLst>
                                            <p:cond delay="1300"/>
                                          </p:stCondLst>
                                        </p:cTn>
                                        <p:tgtEl>
                                          <p:spTgt spid="15"/>
                                        </p:tgtEl>
                                      </p:cBhvr>
                                      <p:to x="100000" y="60000"/>
                                    </p:animScale>
                                    <p:animScale>
                                      <p:cBhvr>
                                        <p:cTn id="193" dur="332" decel="50000">
                                          <p:stCondLst>
                                            <p:cond delay="1352"/>
                                          </p:stCondLst>
                                        </p:cTn>
                                        <p:tgtEl>
                                          <p:spTgt spid="15"/>
                                        </p:tgtEl>
                                      </p:cBhvr>
                                      <p:to x="100000" y="100000"/>
                                    </p:animScale>
                                    <p:animScale>
                                      <p:cBhvr>
                                        <p:cTn id="194" dur="52">
                                          <p:stCondLst>
                                            <p:cond delay="2624"/>
                                          </p:stCondLst>
                                        </p:cTn>
                                        <p:tgtEl>
                                          <p:spTgt spid="15"/>
                                        </p:tgtEl>
                                      </p:cBhvr>
                                      <p:to x="100000" y="80000"/>
                                    </p:animScale>
                                    <p:animScale>
                                      <p:cBhvr>
                                        <p:cTn id="195" dur="332" decel="50000">
                                          <p:stCondLst>
                                            <p:cond delay="2676"/>
                                          </p:stCondLst>
                                        </p:cTn>
                                        <p:tgtEl>
                                          <p:spTgt spid="15"/>
                                        </p:tgtEl>
                                      </p:cBhvr>
                                      <p:to x="100000" y="100000"/>
                                    </p:animScale>
                                    <p:animScale>
                                      <p:cBhvr>
                                        <p:cTn id="196" dur="52">
                                          <p:stCondLst>
                                            <p:cond delay="3284"/>
                                          </p:stCondLst>
                                        </p:cTn>
                                        <p:tgtEl>
                                          <p:spTgt spid="15"/>
                                        </p:tgtEl>
                                      </p:cBhvr>
                                      <p:to x="100000" y="90000"/>
                                    </p:animScale>
                                    <p:animScale>
                                      <p:cBhvr>
                                        <p:cTn id="197" dur="332" decel="50000">
                                          <p:stCondLst>
                                            <p:cond delay="3336"/>
                                          </p:stCondLst>
                                        </p:cTn>
                                        <p:tgtEl>
                                          <p:spTgt spid="15"/>
                                        </p:tgtEl>
                                      </p:cBhvr>
                                      <p:to x="100000" y="100000"/>
                                    </p:animScale>
                                    <p:animScale>
                                      <p:cBhvr>
                                        <p:cTn id="198" dur="52">
                                          <p:stCondLst>
                                            <p:cond delay="3616"/>
                                          </p:stCondLst>
                                        </p:cTn>
                                        <p:tgtEl>
                                          <p:spTgt spid="15"/>
                                        </p:tgtEl>
                                      </p:cBhvr>
                                      <p:to x="100000" y="95000"/>
                                    </p:animScale>
                                    <p:animScale>
                                      <p:cBhvr>
                                        <p:cTn id="199" dur="332" decel="50000">
                                          <p:stCondLst>
                                            <p:cond delay="3668"/>
                                          </p:stCondLst>
                                        </p:cTn>
                                        <p:tgtEl>
                                          <p:spTgt spid="15"/>
                                        </p:tgtEl>
                                      </p:cBhvr>
                                      <p:to x="100000" y="100000"/>
                                    </p:animScale>
                                  </p:childTnLst>
                                </p:cTn>
                              </p:par>
                              <p:par>
                                <p:cTn id="200" presetID="26" presetClass="entr" presetSubtype="0" fill="hold" nodeType="withEffect">
                                  <p:stCondLst>
                                    <p:cond delay="6500"/>
                                  </p:stCondLst>
                                  <p:childTnLst>
                                    <p:set>
                                      <p:cBhvr>
                                        <p:cTn id="201" dur="1" fill="hold">
                                          <p:stCondLst>
                                            <p:cond delay="0"/>
                                          </p:stCondLst>
                                        </p:cTn>
                                        <p:tgtEl>
                                          <p:spTgt spid="16"/>
                                        </p:tgtEl>
                                        <p:attrNameLst>
                                          <p:attrName>style.visibility</p:attrName>
                                        </p:attrNameLst>
                                      </p:cBhvr>
                                      <p:to>
                                        <p:strVal val="visible"/>
                                      </p:to>
                                    </p:set>
                                    <p:animEffect transition="in" filter="wipe(down)">
                                      <p:cBhvr>
                                        <p:cTn id="202" dur="1160">
                                          <p:stCondLst>
                                            <p:cond delay="0"/>
                                          </p:stCondLst>
                                        </p:cTn>
                                        <p:tgtEl>
                                          <p:spTgt spid="16"/>
                                        </p:tgtEl>
                                      </p:cBhvr>
                                    </p:animEffect>
                                    <p:anim calcmode="lin" valueType="num">
                                      <p:cBhvr>
                                        <p:cTn id="203" dur="3644"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04" dur="132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5" dur="1328" tmFilter="0, 0; 0.125,0.2665; 0.25,0.4; 0.375,0.465; 0.5,0.5;  0.625,0.535; 0.75,0.6; 0.875,0.7335; 1,1">
                                          <p:stCondLst>
                                            <p:cond delay="1328"/>
                                          </p:stCondLst>
                                        </p:cTn>
                                        <p:tgtEl>
                                          <p:spTgt spid="16"/>
                                        </p:tgtEl>
                                        <p:attrNameLst>
                                          <p:attrName>ppt_y</p:attrName>
                                        </p:attrNameLst>
                                      </p:cBhvr>
                                      <p:tavLst>
                                        <p:tav tm="0" fmla="#ppt_y-sin(pi*$)/9">
                                          <p:val>
                                            <p:fltVal val="0"/>
                                          </p:val>
                                        </p:tav>
                                        <p:tav tm="100000">
                                          <p:val>
                                            <p:fltVal val="1"/>
                                          </p:val>
                                        </p:tav>
                                      </p:tavLst>
                                    </p:anim>
                                    <p:anim calcmode="lin" valueType="num">
                                      <p:cBhvr>
                                        <p:cTn id="206" dur="664" tmFilter="0, 0; 0.125,0.2665; 0.25,0.4; 0.375,0.465; 0.5,0.5;  0.625,0.535; 0.75,0.6; 0.875,0.7335; 1,1">
                                          <p:stCondLst>
                                            <p:cond delay="2648"/>
                                          </p:stCondLst>
                                        </p:cTn>
                                        <p:tgtEl>
                                          <p:spTgt spid="16"/>
                                        </p:tgtEl>
                                        <p:attrNameLst>
                                          <p:attrName>ppt_y</p:attrName>
                                        </p:attrNameLst>
                                      </p:cBhvr>
                                      <p:tavLst>
                                        <p:tav tm="0" fmla="#ppt_y-sin(pi*$)/27">
                                          <p:val>
                                            <p:fltVal val="0"/>
                                          </p:val>
                                        </p:tav>
                                        <p:tav tm="100000">
                                          <p:val>
                                            <p:fltVal val="1"/>
                                          </p:val>
                                        </p:tav>
                                      </p:tavLst>
                                    </p:anim>
                                    <p:anim calcmode="lin" valueType="num">
                                      <p:cBhvr>
                                        <p:cTn id="207" dur="328" tmFilter="0, 0; 0.125,0.2665; 0.25,0.4; 0.375,0.465; 0.5,0.5;  0.625,0.535; 0.75,0.6; 0.875,0.7335; 1,1">
                                          <p:stCondLst>
                                            <p:cond delay="3312"/>
                                          </p:stCondLst>
                                        </p:cTn>
                                        <p:tgtEl>
                                          <p:spTgt spid="16"/>
                                        </p:tgtEl>
                                        <p:attrNameLst>
                                          <p:attrName>ppt_y</p:attrName>
                                        </p:attrNameLst>
                                      </p:cBhvr>
                                      <p:tavLst>
                                        <p:tav tm="0" fmla="#ppt_y-sin(pi*$)/81">
                                          <p:val>
                                            <p:fltVal val="0"/>
                                          </p:val>
                                        </p:tav>
                                        <p:tav tm="100000">
                                          <p:val>
                                            <p:fltVal val="1"/>
                                          </p:val>
                                        </p:tav>
                                      </p:tavLst>
                                    </p:anim>
                                    <p:animScale>
                                      <p:cBhvr>
                                        <p:cTn id="208" dur="52">
                                          <p:stCondLst>
                                            <p:cond delay="1300"/>
                                          </p:stCondLst>
                                        </p:cTn>
                                        <p:tgtEl>
                                          <p:spTgt spid="16"/>
                                        </p:tgtEl>
                                      </p:cBhvr>
                                      <p:to x="100000" y="60000"/>
                                    </p:animScale>
                                    <p:animScale>
                                      <p:cBhvr>
                                        <p:cTn id="209" dur="332" decel="50000">
                                          <p:stCondLst>
                                            <p:cond delay="1352"/>
                                          </p:stCondLst>
                                        </p:cTn>
                                        <p:tgtEl>
                                          <p:spTgt spid="16"/>
                                        </p:tgtEl>
                                      </p:cBhvr>
                                      <p:to x="100000" y="100000"/>
                                    </p:animScale>
                                    <p:animScale>
                                      <p:cBhvr>
                                        <p:cTn id="210" dur="52">
                                          <p:stCondLst>
                                            <p:cond delay="2624"/>
                                          </p:stCondLst>
                                        </p:cTn>
                                        <p:tgtEl>
                                          <p:spTgt spid="16"/>
                                        </p:tgtEl>
                                      </p:cBhvr>
                                      <p:to x="100000" y="80000"/>
                                    </p:animScale>
                                    <p:animScale>
                                      <p:cBhvr>
                                        <p:cTn id="211" dur="332" decel="50000">
                                          <p:stCondLst>
                                            <p:cond delay="2676"/>
                                          </p:stCondLst>
                                        </p:cTn>
                                        <p:tgtEl>
                                          <p:spTgt spid="16"/>
                                        </p:tgtEl>
                                      </p:cBhvr>
                                      <p:to x="100000" y="100000"/>
                                    </p:animScale>
                                    <p:animScale>
                                      <p:cBhvr>
                                        <p:cTn id="212" dur="52">
                                          <p:stCondLst>
                                            <p:cond delay="3284"/>
                                          </p:stCondLst>
                                        </p:cTn>
                                        <p:tgtEl>
                                          <p:spTgt spid="16"/>
                                        </p:tgtEl>
                                      </p:cBhvr>
                                      <p:to x="100000" y="90000"/>
                                    </p:animScale>
                                    <p:animScale>
                                      <p:cBhvr>
                                        <p:cTn id="213" dur="332" decel="50000">
                                          <p:stCondLst>
                                            <p:cond delay="3336"/>
                                          </p:stCondLst>
                                        </p:cTn>
                                        <p:tgtEl>
                                          <p:spTgt spid="16"/>
                                        </p:tgtEl>
                                      </p:cBhvr>
                                      <p:to x="100000" y="100000"/>
                                    </p:animScale>
                                    <p:animScale>
                                      <p:cBhvr>
                                        <p:cTn id="214" dur="52">
                                          <p:stCondLst>
                                            <p:cond delay="3616"/>
                                          </p:stCondLst>
                                        </p:cTn>
                                        <p:tgtEl>
                                          <p:spTgt spid="16"/>
                                        </p:tgtEl>
                                      </p:cBhvr>
                                      <p:to x="100000" y="95000"/>
                                    </p:animScale>
                                    <p:animScale>
                                      <p:cBhvr>
                                        <p:cTn id="215" dur="332" decel="50000">
                                          <p:stCondLst>
                                            <p:cond delay="3668"/>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6" repeatCount="indefinite" fill="hold" display="0">
                  <p:stCondLst>
                    <p:cond delay="indefinite"/>
                  </p:stCondLst>
                  <p:endCondLst>
                    <p:cond evt="onStopAudio" delay="0">
                      <p:tgtEl>
                        <p:sldTgt/>
                      </p:tgtEl>
                    </p:cond>
                  </p:endCondLst>
                </p:cTn>
                <p:tgtEl>
                  <p:spTgt spid="2"/>
                </p:tgtEl>
              </p:cMediaNode>
            </p:audio>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4"/>
          <a:stretch>
            <a:fillRect/>
          </a:stretch>
        </p:blipFill>
        <p:spPr>
          <a:xfrm>
            <a:off x="3285695" y="2812473"/>
            <a:ext cx="3322371" cy="7613073"/>
          </a:xfrm>
          <a:prstGeom prst="rect">
            <a:avLst/>
          </a:prstGeom>
        </p:spPr>
      </p:pic>
      <p:pic>
        <p:nvPicPr>
          <p:cNvPr id="9" name="cái cây">
            <a:extLst>
              <a:ext uri="{FF2B5EF4-FFF2-40B4-BE49-F238E27FC236}">
                <a16:creationId xmlns:a16="http://schemas.microsoft.com/office/drawing/2014/main" id="{34B7308E-04BF-D165-8451-4988223833F2}"/>
              </a:ext>
            </a:extLst>
          </p:cNvPr>
          <p:cNvPicPr>
            <a:picLocks noGrp="1" noRot="1" noChangeAspect="1" noMove="1" noResize="1" noEditPoints="1" noAdjustHandles="1" noChangeArrowheads="1" noChangeShapeType="1" noCrop="1"/>
          </p:cNvPicPr>
          <p:nvPr/>
        </p:nvPicPr>
        <p:blipFill>
          <a:blip r:embed="rId5"/>
          <a:stretch>
            <a:fillRect/>
          </a:stretch>
        </p:blipFill>
        <p:spPr>
          <a:xfrm>
            <a:off x="11732069" y="502390"/>
            <a:ext cx="5057352" cy="6003143"/>
          </a:xfrm>
          <a:prstGeom prst="rect">
            <a:avLst/>
          </a:prstGeom>
        </p:spPr>
      </p:pic>
      <p:pic>
        <p:nvPicPr>
          <p:cNvPr id="10" name="Cậu bé hỏi">
            <a:extLst>
              <a:ext uri="{FF2B5EF4-FFF2-40B4-BE49-F238E27FC236}">
                <a16:creationId xmlns:a16="http://schemas.microsoft.com/office/drawing/2014/main" id="{899D87AA-A570-E7B5-D829-1E1EA8F78A3C}"/>
              </a:ext>
            </a:extLst>
          </p:cNvPr>
          <p:cNvPicPr>
            <a:picLocks noGrp="1" noRot="1" noChangeAspect="1" noMove="1" noResize="1" noEditPoints="1" noAdjustHandles="1" noChangeArrowheads="1" noChangeShapeType="1" noCrop="1"/>
          </p:cNvPicPr>
          <p:nvPr/>
        </p:nvPicPr>
        <p:blipFill>
          <a:blip r:embed="rId6"/>
          <a:stretch>
            <a:fillRect/>
          </a:stretch>
        </p:blipFill>
        <p:spPr>
          <a:xfrm>
            <a:off x="729228" y="2919900"/>
            <a:ext cx="2450805" cy="7242675"/>
          </a:xfrm>
          <a:prstGeom prst="rect">
            <a:avLst/>
          </a:prstGeom>
        </p:spPr>
      </p:pic>
      <p:pic>
        <p:nvPicPr>
          <p:cNvPr id="50" name="thocon">
            <a:hlinkClick r:id="rId7" action="ppaction://hlinksldjump"/>
            <a:extLst>
              <a:ext uri="{FF2B5EF4-FFF2-40B4-BE49-F238E27FC236}">
                <a16:creationId xmlns:a16="http://schemas.microsoft.com/office/drawing/2014/main" id="{2D1F58DA-A2EE-EA52-77B2-ABEBA7934249}"/>
              </a:ext>
            </a:extLst>
          </p:cNvPr>
          <p:cNvPicPr>
            <a:picLocks noGrp="1" noRot="1" noChangeAspect="1" noMove="1" noResize="1" noEditPoints="1" noAdjustHandles="1" noChangeArrowheads="1" noChangeShapeType="1" noCrop="1"/>
          </p:cNvPicPr>
          <p:nvPr/>
        </p:nvPicPr>
        <p:blipFill>
          <a:blip r:embed="rId8"/>
          <a:stretch>
            <a:fillRect/>
          </a:stretch>
        </p:blipFill>
        <p:spPr>
          <a:xfrm flipH="1">
            <a:off x="17200535" y="7716636"/>
            <a:ext cx="1087466" cy="2570364"/>
          </a:xfrm>
          <a:prstGeom prst="rect">
            <a:avLst/>
          </a:prstGeom>
        </p:spPr>
      </p:pic>
      <p:sp>
        <p:nvSpPr>
          <p:cNvPr id="2" name="Rectangular Callout 1"/>
          <p:cNvSpPr/>
          <p:nvPr/>
        </p:nvSpPr>
        <p:spPr>
          <a:xfrm>
            <a:off x="725100" y="107526"/>
            <a:ext cx="12076500" cy="2812374"/>
          </a:xfrm>
          <a:prstGeom prst="wedgeRect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Chi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Ngôi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cổ</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giúp</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Kỳ</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đoán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hướng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báu</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Wooden Sign PNG Images With Transparent Background | Free Download On  Lovepi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7150" t="9312" r="24080" b="11951"/>
          <a:stretch/>
        </p:blipFill>
        <p:spPr bwMode="auto">
          <a:xfrm>
            <a:off x="4562167" y="3792336"/>
            <a:ext cx="8929202" cy="784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96883" y="4229100"/>
            <a:ext cx="6474268" cy="2123658"/>
          </a:xfrm>
          <a:prstGeom prst="rect">
            <a:avLst/>
          </a:prstGeom>
          <a:noFill/>
        </p:spPr>
        <p:txBody>
          <a:bodyPr wrap="square" rtlCol="0">
            <a:spAutoFit/>
          </a:bodyPr>
          <a:lstStyle/>
          <a:p>
            <a:pPr algn="just">
              <a:spcAft>
                <a:spcPts val="600"/>
              </a:spcAft>
              <a:tabLst>
                <a:tab pos="1080135" algn="l"/>
              </a:tabLst>
            </a:pP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câu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thơ</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dấu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triện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khắc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bốn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chiếc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đĩa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em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họ</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Đặng</a:t>
            </a:r>
            <a:endParaRPr lang="en-US" sz="4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688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7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ppt_x</p:attrName>
                                        </p:attrNameLst>
                                      </p:cBhvr>
                                      <p:tavLst>
                                        <p:tav tm="0">
                                          <p:val>
                                            <p:strVal val="#ppt_x"/>
                                          </p:val>
                                        </p:tav>
                                        <p:tav tm="100000">
                                          <p:val>
                                            <p:strVal val="#ppt_x"/>
                                          </p:val>
                                        </p:tav>
                                      </p:tavLst>
                                    </p:anim>
                                    <p:anim calcmode="lin" valueType="num">
                                      <p:cBhvr>
                                        <p:cTn id="1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XUẤT HIỆN.wav"/>
                                        </p:tgtEl>
                                      </p:cMediaNode>
                                    </p:audio>
                                  </p:subTnLst>
                                </p:cTn>
                              </p:par>
                            </p:childTnLst>
                          </p:cTn>
                        </p:par>
                      </p:childTnLst>
                    </p:cTn>
                  </p:par>
                </p:childTnLst>
              </p:cTn>
              <p:nextCondLst>
                <p:cond evt="onClick" delay="0">
                  <p:tgtEl>
                    <p:spTgt spid="10"/>
                  </p:tgtEl>
                </p:cond>
              </p:nextCondLst>
            </p:seq>
          </p:childTnLst>
        </p:cTn>
      </p:par>
    </p:tnLst>
    <p:bldLst>
      <p:bldP spid="2"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4"/>
          <a:stretch>
            <a:fillRect/>
          </a:stretch>
        </p:blipFill>
        <p:spPr>
          <a:xfrm>
            <a:off x="3285695" y="2812473"/>
            <a:ext cx="3322371" cy="7613073"/>
          </a:xfrm>
          <a:prstGeom prst="rect">
            <a:avLst/>
          </a:prstGeom>
        </p:spPr>
      </p:pic>
      <p:pic>
        <p:nvPicPr>
          <p:cNvPr id="9" name="cái cây">
            <a:extLst>
              <a:ext uri="{FF2B5EF4-FFF2-40B4-BE49-F238E27FC236}">
                <a16:creationId xmlns:a16="http://schemas.microsoft.com/office/drawing/2014/main" id="{34B7308E-04BF-D165-8451-4988223833F2}"/>
              </a:ext>
            </a:extLst>
          </p:cNvPr>
          <p:cNvPicPr>
            <a:picLocks noGrp="1" noRot="1" noChangeAspect="1" noMove="1" noResize="1" noEditPoints="1" noAdjustHandles="1" noChangeArrowheads="1" noChangeShapeType="1" noCrop="1"/>
          </p:cNvPicPr>
          <p:nvPr/>
        </p:nvPicPr>
        <p:blipFill>
          <a:blip r:embed="rId5"/>
          <a:stretch>
            <a:fillRect/>
          </a:stretch>
        </p:blipFill>
        <p:spPr>
          <a:xfrm>
            <a:off x="11732069" y="502390"/>
            <a:ext cx="5057352" cy="6003143"/>
          </a:xfrm>
          <a:prstGeom prst="rect">
            <a:avLst/>
          </a:prstGeom>
        </p:spPr>
      </p:pic>
      <p:pic>
        <p:nvPicPr>
          <p:cNvPr id="10" name="Cậu bé hỏi">
            <a:extLst>
              <a:ext uri="{FF2B5EF4-FFF2-40B4-BE49-F238E27FC236}">
                <a16:creationId xmlns:a16="http://schemas.microsoft.com/office/drawing/2014/main" id="{899D87AA-A570-E7B5-D829-1E1EA8F78A3C}"/>
              </a:ext>
            </a:extLst>
          </p:cNvPr>
          <p:cNvPicPr>
            <a:picLocks noGrp="1" noRot="1" noChangeAspect="1" noMove="1" noResize="1" noEditPoints="1" noAdjustHandles="1" noChangeArrowheads="1" noChangeShapeType="1" noCrop="1"/>
          </p:cNvPicPr>
          <p:nvPr/>
        </p:nvPicPr>
        <p:blipFill>
          <a:blip r:embed="rId6"/>
          <a:stretch>
            <a:fillRect/>
          </a:stretch>
        </p:blipFill>
        <p:spPr>
          <a:xfrm>
            <a:off x="729228" y="2919900"/>
            <a:ext cx="2450805" cy="7242675"/>
          </a:xfrm>
          <a:prstGeom prst="rect">
            <a:avLst/>
          </a:prstGeom>
        </p:spPr>
      </p:pic>
      <p:pic>
        <p:nvPicPr>
          <p:cNvPr id="50" name="thocon">
            <a:hlinkClick r:id="rId7" action="ppaction://hlinksldjump"/>
            <a:extLst>
              <a:ext uri="{FF2B5EF4-FFF2-40B4-BE49-F238E27FC236}">
                <a16:creationId xmlns:a16="http://schemas.microsoft.com/office/drawing/2014/main" id="{2D1F58DA-A2EE-EA52-77B2-ABEBA7934249}"/>
              </a:ext>
            </a:extLst>
          </p:cNvPr>
          <p:cNvPicPr>
            <a:picLocks noGrp="1" noRot="1" noChangeAspect="1" noMove="1" noResize="1" noEditPoints="1" noAdjustHandles="1" noChangeArrowheads="1" noChangeShapeType="1" noCrop="1"/>
          </p:cNvPicPr>
          <p:nvPr/>
        </p:nvPicPr>
        <p:blipFill>
          <a:blip r:embed="rId8"/>
          <a:stretch>
            <a:fillRect/>
          </a:stretch>
        </p:blipFill>
        <p:spPr>
          <a:xfrm flipH="1">
            <a:off x="17200535" y="7716636"/>
            <a:ext cx="1087466" cy="2570364"/>
          </a:xfrm>
          <a:prstGeom prst="rect">
            <a:avLst/>
          </a:prstGeom>
        </p:spPr>
      </p:pic>
      <p:sp>
        <p:nvSpPr>
          <p:cNvPr id="2" name="Rectangular Callout 1"/>
          <p:cNvSpPr/>
          <p:nvPr/>
        </p:nvSpPr>
        <p:spPr>
          <a:xfrm>
            <a:off x="725100" y="107526"/>
            <a:ext cx="12076500" cy="2812374"/>
          </a:xfrm>
          <a:prstGeom prst="wedgeRect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thoại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Wooden Sign PNG Images With Transparent Background | Free Download On  Lovepi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7150" t="9312" r="24080" b="11951"/>
          <a:stretch/>
        </p:blipFill>
        <p:spPr bwMode="auto">
          <a:xfrm>
            <a:off x="4562167" y="3792336"/>
            <a:ext cx="8929202" cy="784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57801" y="4533900"/>
            <a:ext cx="647426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tab pos="1080135" algn="l"/>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Góp</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mở</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manh</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mối</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điều</a:t>
            </a:r>
            <a:r>
              <a:rPr kumimoji="0" 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9071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7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ppt_x</p:attrName>
                                        </p:attrNameLst>
                                      </p:cBhvr>
                                      <p:tavLst>
                                        <p:tav tm="0">
                                          <p:val>
                                            <p:strVal val="#ppt_x"/>
                                          </p:val>
                                        </p:tav>
                                        <p:tav tm="100000">
                                          <p:val>
                                            <p:strVal val="#ppt_x"/>
                                          </p:val>
                                        </p:tav>
                                      </p:tavLst>
                                    </p:anim>
                                    <p:anim calcmode="lin" valueType="num">
                                      <p:cBhvr>
                                        <p:cTn id="1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XUẤT HIỆN.wav"/>
                                        </p:tgtEl>
                                      </p:cMediaNode>
                                    </p:audio>
                                  </p:subTnLst>
                                </p:cTn>
                              </p:par>
                            </p:childTnLst>
                          </p:cTn>
                        </p:par>
                      </p:childTnLst>
                    </p:cTn>
                  </p:par>
                </p:childTnLst>
              </p:cTn>
              <p:nextCondLst>
                <p:cond evt="onClick" delay="0">
                  <p:tgtEl>
                    <p:spTgt spid="10"/>
                  </p:tgtEl>
                </p:cond>
              </p:nextCondLst>
            </p:seq>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4"/>
          <a:stretch>
            <a:fillRect/>
          </a:stretch>
        </p:blipFill>
        <p:spPr>
          <a:xfrm>
            <a:off x="3285695" y="2812473"/>
            <a:ext cx="3322371" cy="7613073"/>
          </a:xfrm>
          <a:prstGeom prst="rect">
            <a:avLst/>
          </a:prstGeom>
        </p:spPr>
      </p:pic>
      <p:pic>
        <p:nvPicPr>
          <p:cNvPr id="9" name="cái cây">
            <a:extLst>
              <a:ext uri="{FF2B5EF4-FFF2-40B4-BE49-F238E27FC236}">
                <a16:creationId xmlns:a16="http://schemas.microsoft.com/office/drawing/2014/main" id="{34B7308E-04BF-D165-8451-4988223833F2}"/>
              </a:ext>
            </a:extLst>
          </p:cNvPr>
          <p:cNvPicPr>
            <a:picLocks noGrp="1" noRot="1" noChangeAspect="1" noMove="1" noResize="1" noEditPoints="1" noAdjustHandles="1" noChangeArrowheads="1" noChangeShapeType="1" noCrop="1"/>
          </p:cNvPicPr>
          <p:nvPr/>
        </p:nvPicPr>
        <p:blipFill>
          <a:blip r:embed="rId5"/>
          <a:stretch>
            <a:fillRect/>
          </a:stretch>
        </p:blipFill>
        <p:spPr>
          <a:xfrm>
            <a:off x="11732069" y="502390"/>
            <a:ext cx="5057352" cy="6003143"/>
          </a:xfrm>
          <a:prstGeom prst="rect">
            <a:avLst/>
          </a:prstGeom>
        </p:spPr>
      </p:pic>
      <p:pic>
        <p:nvPicPr>
          <p:cNvPr id="10" name="Cậu bé hỏi">
            <a:extLst>
              <a:ext uri="{FF2B5EF4-FFF2-40B4-BE49-F238E27FC236}">
                <a16:creationId xmlns:a16="http://schemas.microsoft.com/office/drawing/2014/main" id="{899D87AA-A570-E7B5-D829-1E1EA8F78A3C}"/>
              </a:ext>
            </a:extLst>
          </p:cNvPr>
          <p:cNvPicPr>
            <a:picLocks noGrp="1" noRot="1" noChangeAspect="1" noMove="1" noResize="1" noEditPoints="1" noAdjustHandles="1" noChangeArrowheads="1" noChangeShapeType="1" noCrop="1"/>
          </p:cNvPicPr>
          <p:nvPr/>
        </p:nvPicPr>
        <p:blipFill>
          <a:blip r:embed="rId6"/>
          <a:stretch>
            <a:fillRect/>
          </a:stretch>
        </p:blipFill>
        <p:spPr>
          <a:xfrm>
            <a:off x="729228" y="2919900"/>
            <a:ext cx="2450805" cy="7242675"/>
          </a:xfrm>
          <a:prstGeom prst="rect">
            <a:avLst/>
          </a:prstGeom>
        </p:spPr>
      </p:pic>
      <p:pic>
        <p:nvPicPr>
          <p:cNvPr id="50" name="thocon">
            <a:hlinkClick r:id="rId7" action="ppaction://hlinksldjump"/>
            <a:extLst>
              <a:ext uri="{FF2B5EF4-FFF2-40B4-BE49-F238E27FC236}">
                <a16:creationId xmlns:a16="http://schemas.microsoft.com/office/drawing/2014/main" id="{2D1F58DA-A2EE-EA52-77B2-ABEBA7934249}"/>
              </a:ext>
            </a:extLst>
          </p:cNvPr>
          <p:cNvPicPr>
            <a:picLocks noGrp="1" noRot="1" noChangeAspect="1" noMove="1" noResize="1" noEditPoints="1" noAdjustHandles="1" noChangeArrowheads="1" noChangeShapeType="1" noCrop="1"/>
          </p:cNvPicPr>
          <p:nvPr/>
        </p:nvPicPr>
        <p:blipFill>
          <a:blip r:embed="rId8"/>
          <a:stretch>
            <a:fillRect/>
          </a:stretch>
        </p:blipFill>
        <p:spPr>
          <a:xfrm flipH="1">
            <a:off x="17200535" y="7716636"/>
            <a:ext cx="1087466" cy="2570364"/>
          </a:xfrm>
          <a:prstGeom prst="rect">
            <a:avLst/>
          </a:prstGeom>
        </p:spPr>
      </p:pic>
      <p:sp>
        <p:nvSpPr>
          <p:cNvPr id="2" name="Rectangular Callout 1"/>
          <p:cNvSpPr/>
          <p:nvPr/>
        </p:nvSpPr>
        <p:spPr>
          <a:xfrm>
            <a:off x="725100" y="107526"/>
            <a:ext cx="12076500" cy="2812374"/>
          </a:xfrm>
          <a:prstGeom prst="wedgeRect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xác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Wooden Sign PNG Images With Transparent Background | Free Download On  Lovepi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7150" t="9312" r="24080" b="11951"/>
          <a:stretch/>
        </p:blipFill>
        <p:spPr bwMode="auto">
          <a:xfrm>
            <a:off x="4562166" y="3792336"/>
            <a:ext cx="9624835" cy="85139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5400" y="4081346"/>
            <a:ext cx="7391400" cy="3170099"/>
          </a:xfrm>
          <a:prstGeom prst="rect">
            <a:avLst/>
          </a:prstGeom>
          <a:noFill/>
        </p:spPr>
        <p:txBody>
          <a:bodyPr wrap="square" rtlCol="0">
            <a:spAutoFit/>
          </a:bodyPr>
          <a:lstStyle/>
          <a:p>
            <a:pPr lvl="0" algn="just" eaLnBrk="0" fontAlgn="base" hangingPunct="0">
              <a:spcBef>
                <a:spcPct val="0"/>
              </a:spcBef>
              <a:spcAft>
                <a:spcPct val="0"/>
              </a:spcAft>
            </a:pP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Nơi</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diễn</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ra</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hoặc</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lưu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giữ</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các</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manh</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mối</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về</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vụ</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án</a:t>
            </a:r>
            <a:r>
              <a:rPr lang="en-US" altLang="en-US" sz="4000" dirty="0">
                <a:solidFill>
                  <a:schemeClr val="bg1"/>
                </a:solidFill>
                <a:latin typeface="Times New Roman" panose="02020603050405020304" pitchFamily="18" charset="0"/>
                <a:cs typeface="Times New Roman" panose="02020603050405020304" pitchFamily="18" charset="0"/>
              </a:rPr>
              <a:t> </a:t>
            </a:r>
          </a:p>
          <a:p>
            <a:pPr lvl="0" algn="just" eaLnBrk="0" fontAlgn="base" hangingPunct="0">
              <a:spcBef>
                <a:spcPct val="0"/>
              </a:spcBef>
              <a:spcAft>
                <a:spcPct val="0"/>
              </a:spcAft>
            </a:pP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Không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gian</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diễn</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ra</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các</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hoạt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động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điều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tra</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khám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phá</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những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sự</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thật</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về</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vụ</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án</a:t>
            </a:r>
            <a:r>
              <a:rPr lang="en-US" altLang="en-US" sz="40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46617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7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ppt_x</p:attrName>
                                        </p:attrNameLst>
                                      </p:cBhvr>
                                      <p:tavLst>
                                        <p:tav tm="0">
                                          <p:val>
                                            <p:strVal val="#ppt_x"/>
                                          </p:val>
                                        </p:tav>
                                        <p:tav tm="100000">
                                          <p:val>
                                            <p:strVal val="#ppt_x"/>
                                          </p:val>
                                        </p:tav>
                                      </p:tavLst>
                                    </p:anim>
                                    <p:anim calcmode="lin" valueType="num">
                                      <p:cBhvr>
                                        <p:cTn id="1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XUẤT HIỆN.wav"/>
                                        </p:tgtEl>
                                      </p:cMediaNode>
                                    </p:audio>
                                  </p:subTnLst>
                                </p:cTn>
                              </p:par>
                            </p:childTnLst>
                          </p:cTn>
                        </p:par>
                      </p:childTnLst>
                    </p:cTn>
                  </p:par>
                </p:childTnLst>
              </p:cTn>
              <p:nextCondLst>
                <p:cond evt="onClick" delay="0">
                  <p:tgtEl>
                    <p:spTgt spid="10"/>
                  </p:tgtEl>
                </p:cond>
              </p:nextCondLst>
            </p:seq>
          </p:childTnLst>
        </p:cTn>
      </p:par>
    </p:tnLst>
    <p:bldLst>
      <p:bldP spid="2"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4"/>
          <a:stretch>
            <a:fillRect/>
          </a:stretch>
        </p:blipFill>
        <p:spPr>
          <a:xfrm>
            <a:off x="3285695" y="2812473"/>
            <a:ext cx="3322371" cy="7613073"/>
          </a:xfrm>
          <a:prstGeom prst="rect">
            <a:avLst/>
          </a:prstGeom>
        </p:spPr>
      </p:pic>
      <p:pic>
        <p:nvPicPr>
          <p:cNvPr id="9" name="cái cây">
            <a:extLst>
              <a:ext uri="{FF2B5EF4-FFF2-40B4-BE49-F238E27FC236}">
                <a16:creationId xmlns:a16="http://schemas.microsoft.com/office/drawing/2014/main" id="{34B7308E-04BF-D165-8451-4988223833F2}"/>
              </a:ext>
            </a:extLst>
          </p:cNvPr>
          <p:cNvPicPr>
            <a:picLocks noGrp="1" noRot="1" noChangeAspect="1" noMove="1" noResize="1" noEditPoints="1" noAdjustHandles="1" noChangeArrowheads="1" noChangeShapeType="1" noCrop="1"/>
          </p:cNvPicPr>
          <p:nvPr/>
        </p:nvPicPr>
        <p:blipFill>
          <a:blip r:embed="rId5"/>
          <a:stretch>
            <a:fillRect/>
          </a:stretch>
        </p:blipFill>
        <p:spPr>
          <a:xfrm>
            <a:off x="11732069" y="502390"/>
            <a:ext cx="5057352" cy="6003143"/>
          </a:xfrm>
          <a:prstGeom prst="rect">
            <a:avLst/>
          </a:prstGeom>
        </p:spPr>
      </p:pic>
      <p:pic>
        <p:nvPicPr>
          <p:cNvPr id="10" name="Cậu bé hỏi">
            <a:extLst>
              <a:ext uri="{FF2B5EF4-FFF2-40B4-BE49-F238E27FC236}">
                <a16:creationId xmlns:a16="http://schemas.microsoft.com/office/drawing/2014/main" id="{899D87AA-A570-E7B5-D829-1E1EA8F78A3C}"/>
              </a:ext>
            </a:extLst>
          </p:cNvPr>
          <p:cNvPicPr>
            <a:picLocks noGrp="1" noRot="1" noChangeAspect="1" noMove="1" noResize="1" noEditPoints="1" noAdjustHandles="1" noChangeArrowheads="1" noChangeShapeType="1" noCrop="1"/>
          </p:cNvPicPr>
          <p:nvPr/>
        </p:nvPicPr>
        <p:blipFill>
          <a:blip r:embed="rId6"/>
          <a:stretch>
            <a:fillRect/>
          </a:stretch>
        </p:blipFill>
        <p:spPr>
          <a:xfrm>
            <a:off x="729228" y="2919900"/>
            <a:ext cx="2450805" cy="7242675"/>
          </a:xfrm>
          <a:prstGeom prst="rect">
            <a:avLst/>
          </a:prstGeom>
        </p:spPr>
      </p:pic>
      <p:pic>
        <p:nvPicPr>
          <p:cNvPr id="50" name="thocon">
            <a:hlinkClick r:id="rId7" action="ppaction://hlinksldjump"/>
            <a:extLst>
              <a:ext uri="{FF2B5EF4-FFF2-40B4-BE49-F238E27FC236}">
                <a16:creationId xmlns:a16="http://schemas.microsoft.com/office/drawing/2014/main" id="{2D1F58DA-A2EE-EA52-77B2-ABEBA7934249}"/>
              </a:ext>
            </a:extLst>
          </p:cNvPr>
          <p:cNvPicPr>
            <a:picLocks noGrp="1" noRot="1" noChangeAspect="1" noMove="1" noResize="1" noEditPoints="1" noAdjustHandles="1" noChangeArrowheads="1" noChangeShapeType="1" noCrop="1"/>
          </p:cNvPicPr>
          <p:nvPr/>
        </p:nvPicPr>
        <p:blipFill>
          <a:blip r:embed="rId8"/>
          <a:stretch>
            <a:fillRect/>
          </a:stretch>
        </p:blipFill>
        <p:spPr>
          <a:xfrm flipH="1">
            <a:off x="17200535" y="7716636"/>
            <a:ext cx="1087466" cy="2570364"/>
          </a:xfrm>
          <a:prstGeom prst="rect">
            <a:avLst/>
          </a:prstGeom>
        </p:spPr>
      </p:pic>
      <p:sp>
        <p:nvSpPr>
          <p:cNvPr id="2" name="Rectangular Callout 1"/>
          <p:cNvSpPr/>
          <p:nvPr/>
        </p:nvSpPr>
        <p:spPr>
          <a:xfrm>
            <a:off x="725100" y="107526"/>
            <a:ext cx="12076500" cy="2812374"/>
          </a:xfrm>
          <a:prstGeom prst="wedgeRect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Xác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ngô</a:t>
            </a:r>
            <a:r>
              <a:rPr lang="en-US" sz="4400" b="1" noProof="0" dirty="0" err="1">
                <a:solidFill>
                  <a:srgbClr val="FF0000"/>
                </a:solidFill>
                <a:latin typeface="Times New Roman" panose="02020603050405020304" pitchFamily="18" charset="0"/>
                <a:cs typeface="Times New Roman" panose="02020603050405020304" pitchFamily="18" charset="0"/>
              </a:rPr>
              <a:t>i</a:t>
            </a:r>
            <a:r>
              <a:rPr lang="en-US" sz="4400" b="1" noProof="0" dirty="0">
                <a:solidFill>
                  <a:srgbClr val="FF0000"/>
                </a:solidFill>
                <a:latin typeface="Times New Roman" panose="02020603050405020304" pitchFamily="18" charset="0"/>
                <a:cs typeface="Times New Roman" panose="02020603050405020304" pitchFamily="18" charset="0"/>
              </a:rPr>
              <a:t> </a:t>
            </a:r>
            <a:r>
              <a:rPr lang="en-US" sz="4400" b="1" noProof="0" dirty="0" err="1">
                <a:solidFill>
                  <a:srgbClr val="FF0000"/>
                </a:solidFill>
                <a:latin typeface="Times New Roman" panose="02020603050405020304" pitchFamily="18" charset="0"/>
                <a:cs typeface="Times New Roman" panose="02020603050405020304" pitchFamily="18" charset="0"/>
              </a:rPr>
              <a:t>kể</a:t>
            </a:r>
            <a:r>
              <a:rPr lang="en-US" sz="4400" b="1" noProof="0" dirty="0">
                <a:solidFill>
                  <a:srgbClr val="FF0000"/>
                </a:solidFill>
                <a:latin typeface="Times New Roman" panose="02020603050405020304" pitchFamily="18" charset="0"/>
                <a:cs typeface="Times New Roman" panose="02020603050405020304" pitchFamily="18" charset="0"/>
              </a:rPr>
              <a:t> </a:t>
            </a:r>
            <a:r>
              <a:rPr lang="en-US" sz="4400" b="1" noProof="0" dirty="0" err="1">
                <a:solidFill>
                  <a:srgbClr val="FF0000"/>
                </a:solidFill>
                <a:latin typeface="Times New Roman" panose="02020603050405020304" pitchFamily="18" charset="0"/>
                <a:cs typeface="Times New Roman" panose="02020603050405020304" pitchFamily="18" charset="0"/>
              </a:rPr>
              <a:t>của</a:t>
            </a:r>
            <a:r>
              <a:rPr lang="en-US" sz="4400" b="1" noProof="0" dirty="0">
                <a:solidFill>
                  <a:srgbClr val="FF0000"/>
                </a:solidFill>
                <a:latin typeface="Times New Roman" panose="02020603050405020304" pitchFamily="18" charset="0"/>
                <a:cs typeface="Times New Roman" panose="02020603050405020304" pitchFamily="18" charset="0"/>
              </a:rPr>
              <a:t> </a:t>
            </a:r>
            <a:r>
              <a:rPr lang="en-US" sz="4400" b="1" noProof="0" dirty="0" err="1">
                <a:solidFill>
                  <a:srgbClr val="FF0000"/>
                </a:solidFill>
                <a:latin typeface="Times New Roman" panose="02020603050405020304" pitchFamily="18" charset="0"/>
                <a:cs typeface="Times New Roman" panose="02020603050405020304" pitchFamily="18" charset="0"/>
              </a:rPr>
              <a:t>văn</a:t>
            </a:r>
            <a:r>
              <a:rPr lang="en-US" sz="4400" b="1" noProof="0" dirty="0">
                <a:solidFill>
                  <a:srgbClr val="FF0000"/>
                </a:solidFill>
                <a:latin typeface="Times New Roman" panose="02020603050405020304" pitchFamily="18" charset="0"/>
                <a:cs typeface="Times New Roman" panose="02020603050405020304" pitchFamily="18" charset="0"/>
              </a:rPr>
              <a:t> </a:t>
            </a:r>
            <a:r>
              <a:rPr lang="en-US" sz="4400" b="1" noProof="0" dirty="0" err="1">
                <a:solidFill>
                  <a:srgbClr val="FF0000"/>
                </a:solidFill>
                <a:latin typeface="Times New Roman" panose="02020603050405020304" pitchFamily="18" charset="0"/>
                <a:cs typeface="Times New Roman" panose="02020603050405020304" pitchFamily="18" charset="0"/>
              </a:rPr>
              <a:t>bản</a:t>
            </a:r>
            <a:r>
              <a:rPr lang="en-US" sz="4400" b="1" noProof="0" dirty="0">
                <a:solidFill>
                  <a:srgbClr val="FF0000"/>
                </a:solidFill>
                <a:latin typeface="Times New Roman" panose="02020603050405020304" pitchFamily="18" charset="0"/>
                <a:cs typeface="Times New Roman" panose="02020603050405020304" pitchFamily="18" charset="0"/>
              </a:rPr>
              <a:t> “</a:t>
            </a:r>
            <a:r>
              <a:rPr lang="en-US" sz="4400" b="1" noProof="0" dirty="0" err="1">
                <a:solidFill>
                  <a:srgbClr val="FF0000"/>
                </a:solidFill>
                <a:latin typeface="Times New Roman" panose="02020603050405020304" pitchFamily="18" charset="0"/>
                <a:cs typeface="Times New Roman" panose="02020603050405020304" pitchFamily="18" charset="0"/>
              </a:rPr>
              <a:t>Ngôi</a:t>
            </a:r>
            <a:r>
              <a:rPr lang="en-US" sz="4400" b="1" noProof="0" dirty="0">
                <a:solidFill>
                  <a:srgbClr val="FF0000"/>
                </a:solidFill>
                <a:latin typeface="Times New Roman" panose="02020603050405020304" pitchFamily="18" charset="0"/>
                <a:cs typeface="Times New Roman" panose="02020603050405020304" pitchFamily="18" charset="0"/>
              </a:rPr>
              <a:t> </a:t>
            </a:r>
            <a:r>
              <a:rPr lang="en-US" sz="4400" b="1" noProof="0" dirty="0" err="1">
                <a:solidFill>
                  <a:srgbClr val="FF0000"/>
                </a:solidFill>
                <a:latin typeface="Times New Roman" panose="02020603050405020304" pitchFamily="18" charset="0"/>
                <a:cs typeface="Times New Roman" panose="02020603050405020304" pitchFamily="18" charset="0"/>
              </a:rPr>
              <a:t>mộ</a:t>
            </a:r>
            <a:r>
              <a:rPr lang="en-US" sz="4400" b="1" noProof="0" dirty="0">
                <a:solidFill>
                  <a:srgbClr val="FF0000"/>
                </a:solidFill>
                <a:latin typeface="Times New Roman" panose="02020603050405020304" pitchFamily="18" charset="0"/>
                <a:cs typeface="Times New Roman" panose="02020603050405020304" pitchFamily="18" charset="0"/>
              </a:rPr>
              <a:t> </a:t>
            </a:r>
            <a:r>
              <a:rPr lang="en-US" sz="4400" b="1" noProof="0" dirty="0" err="1">
                <a:solidFill>
                  <a:srgbClr val="FF0000"/>
                </a:solidFill>
                <a:latin typeface="Times New Roman" panose="02020603050405020304" pitchFamily="18" charset="0"/>
                <a:cs typeface="Times New Roman" panose="02020603050405020304" pitchFamily="18" charset="0"/>
              </a:rPr>
              <a:t>cổ</a:t>
            </a:r>
            <a:r>
              <a:rPr lang="en-US" sz="4400" b="1" noProof="0" dirty="0">
                <a:solidFill>
                  <a:srgbClr val="FF0000"/>
                </a:solidFill>
                <a:latin typeface="Times New Roman" panose="02020603050405020304" pitchFamily="18" charset="0"/>
                <a:cs typeface="Times New Roman" panose="02020603050405020304" pitchFamily="18" charset="0"/>
              </a:rPr>
              <a:t>”</a:t>
            </a:r>
            <a:endParaRPr kumimoji="0" lang="en-US"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Wooden Sign PNG Images With Transparent Background | Free Download On  Lovepi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7150" t="9312" r="24080" b="11951"/>
          <a:stretch/>
        </p:blipFill>
        <p:spPr bwMode="auto">
          <a:xfrm>
            <a:off x="4562167" y="3792336"/>
            <a:ext cx="8239434" cy="70661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76800" y="4726825"/>
            <a:ext cx="739140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Ngôi</a:t>
            </a:r>
            <a:r>
              <a:rPr kumimoji="0" lang="en-US" altLang="en-US" sz="40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altLang="en-US" sz="40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a:t>
            </a:r>
            <a:endParaRPr kumimoji="0" lang="en-US" alt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265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7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ppt_x</p:attrName>
                                        </p:attrNameLst>
                                      </p:cBhvr>
                                      <p:tavLst>
                                        <p:tav tm="0">
                                          <p:val>
                                            <p:strVal val="#ppt_x"/>
                                          </p:val>
                                        </p:tav>
                                        <p:tav tm="100000">
                                          <p:val>
                                            <p:strVal val="#ppt_x"/>
                                          </p:val>
                                        </p:tav>
                                      </p:tavLst>
                                    </p:anim>
                                    <p:anim calcmode="lin" valueType="num">
                                      <p:cBhvr>
                                        <p:cTn id="1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1000"/>
                                        <p:tgtEl>
                                          <p:spTgt spid="1026"/>
                                        </p:tgtEl>
                                      </p:cBhvr>
                                    </p:animEffect>
                                    <p:anim calcmode="lin" valueType="num">
                                      <p:cBhvr>
                                        <p:cTn id="24" dur="1000" fill="hold"/>
                                        <p:tgtEl>
                                          <p:spTgt spid="1026"/>
                                        </p:tgtEl>
                                        <p:attrNameLst>
                                          <p:attrName>ppt_x</p:attrName>
                                        </p:attrNameLst>
                                      </p:cBhvr>
                                      <p:tavLst>
                                        <p:tav tm="0">
                                          <p:val>
                                            <p:strVal val="#ppt_x"/>
                                          </p:val>
                                        </p:tav>
                                        <p:tav tm="100000">
                                          <p:val>
                                            <p:strVal val="#ppt_x"/>
                                          </p:val>
                                        </p:tav>
                                      </p:tavLst>
                                    </p:anim>
                                    <p:anim calcmode="lin" valueType="num">
                                      <p:cBhvr>
                                        <p:cTn id="25" dur="1000" fill="hold"/>
                                        <p:tgtEl>
                                          <p:spTgt spid="102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XUẤT HIỆN.wav"/>
                                        </p:tgtEl>
                                      </p:cMediaNode>
                                    </p:audio>
                                  </p:subTnLst>
                                </p:cTn>
                              </p:par>
                            </p:childTnLst>
                          </p:cTn>
                        </p:par>
                      </p:childTnLst>
                    </p:cTn>
                  </p:par>
                </p:childTnLst>
              </p:cTn>
              <p:nextCondLst>
                <p:cond evt="onClick" delay="0">
                  <p:tgtEl>
                    <p:spTgt spid="10"/>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4" name="XE">
            <a:extLst>
              <a:ext uri="{FF2B5EF4-FFF2-40B4-BE49-F238E27FC236}">
                <a16:creationId xmlns:a16="http://schemas.microsoft.com/office/drawing/2014/main" id="{FA47B259-1A21-D47B-4767-12DD69E72D8C}"/>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13239264" y="6377123"/>
            <a:ext cx="2581560" cy="1832075"/>
          </a:xfrm>
          <a:prstGeom prst="rect">
            <a:avLst/>
          </a:prstGeom>
        </p:spPr>
      </p:pic>
      <p:pic>
        <p:nvPicPr>
          <p:cNvPr id="18" name="CAY">
            <a:extLst>
              <a:ext uri="{FF2B5EF4-FFF2-40B4-BE49-F238E27FC236}">
                <a16:creationId xmlns:a16="http://schemas.microsoft.com/office/drawing/2014/main" id="{0CB2933D-FF2D-B625-16B4-31552CE35FA8}"/>
              </a:ext>
            </a:extLst>
          </p:cNvPr>
          <p:cNvPicPr>
            <a:picLocks noGrp="1" noRot="1" noChangeAspect="1" noMove="1" noResize="1" noEditPoints="1" noAdjustHandles="1" noChangeArrowheads="1" noChangeShapeType="1" noCrop="1"/>
          </p:cNvPicPr>
          <p:nvPr/>
        </p:nvPicPr>
        <p:blipFill>
          <a:blip r:embed="rId8"/>
          <a:stretch>
            <a:fillRect/>
          </a:stretch>
        </p:blipFill>
        <p:spPr>
          <a:xfrm>
            <a:off x="14324103" y="1593595"/>
            <a:ext cx="3722493" cy="4154750"/>
          </a:xfrm>
          <a:prstGeom prst="rect">
            <a:avLst/>
          </a:prstGeom>
        </p:spPr>
      </p:pic>
      <p:pic>
        <p:nvPicPr>
          <p:cNvPr id="5" name="DAT">
            <a:extLst>
              <a:ext uri="{FF2B5EF4-FFF2-40B4-BE49-F238E27FC236}">
                <a16:creationId xmlns:a16="http://schemas.microsoft.com/office/drawing/2014/main" id="{585F6689-9E24-D3A9-C255-9868E70C543E}"/>
              </a:ext>
            </a:extLst>
          </p:cNvPr>
          <p:cNvPicPr>
            <a:picLocks noGrp="1" noRot="1" noChangeAspect="1" noMove="1" noResize="1" noEditPoints="1" noAdjustHandles="1" noChangeArrowheads="1" noChangeShapeType="1" noCrop="1"/>
          </p:cNvPicPr>
          <p:nvPr/>
        </p:nvPicPr>
        <p:blipFill>
          <a:blip r:embed="rId9"/>
          <a:stretch>
            <a:fillRect/>
          </a:stretch>
        </p:blipFill>
        <p:spPr>
          <a:xfrm>
            <a:off x="2" y="5592703"/>
            <a:ext cx="8977746" cy="4694297"/>
          </a:xfrm>
          <a:prstGeom prst="rect">
            <a:avLst/>
          </a:prstGeom>
        </p:spPr>
      </p:pic>
      <p:pic>
        <p:nvPicPr>
          <p:cNvPr id="21" name="TUOICAY">
            <a:extLst>
              <a:ext uri="{FF2B5EF4-FFF2-40B4-BE49-F238E27FC236}">
                <a16:creationId xmlns:a16="http://schemas.microsoft.com/office/drawing/2014/main" id="{60A8EF26-00EB-AFCF-D1BA-64E085D0B8D1}"/>
              </a:ext>
            </a:extLst>
          </p:cNvPr>
          <p:cNvPicPr>
            <a:picLocks noChangeAspect="1"/>
          </p:cNvPicPr>
          <p:nvPr/>
        </p:nvPicPr>
        <p:blipFill>
          <a:blip r:embed="rId10"/>
          <a:stretch>
            <a:fillRect/>
          </a:stretch>
        </p:blipFill>
        <p:spPr>
          <a:xfrm flipH="1">
            <a:off x="6020215" y="4197005"/>
            <a:ext cx="2857178" cy="4558047"/>
          </a:xfrm>
          <a:prstGeom prst="rect">
            <a:avLst/>
          </a:prstGeom>
        </p:spPr>
      </p:pic>
      <p:pic>
        <p:nvPicPr>
          <p:cNvPr id="13" name="R8">
            <a:extLst>
              <a:ext uri="{FF2B5EF4-FFF2-40B4-BE49-F238E27FC236}">
                <a16:creationId xmlns:a16="http://schemas.microsoft.com/office/drawing/2014/main" id="{5AE0D376-9A1C-9EEB-7F39-70393EE7DF8E}"/>
              </a:ext>
            </a:extLst>
          </p:cNvPr>
          <p:cNvPicPr>
            <a:picLocks noGrp="1" noRot="1" noChangeAspect="1" noMove="1" noResize="1" noEditPoints="1" noAdjustHandles="1" noChangeArrowheads="1" noChangeShapeType="1" noCrop="1"/>
          </p:cNvPicPr>
          <p:nvPr/>
        </p:nvPicPr>
        <p:blipFill>
          <a:blip r:embed="rId11"/>
          <a:stretch>
            <a:fillRect/>
          </a:stretch>
        </p:blipFill>
        <p:spPr>
          <a:xfrm>
            <a:off x="4239945" y="4933785"/>
            <a:ext cx="768162" cy="2185605"/>
          </a:xfrm>
          <a:prstGeom prst="rect">
            <a:avLst/>
          </a:prstGeom>
        </p:spPr>
      </p:pic>
      <p:pic>
        <p:nvPicPr>
          <p:cNvPr id="14" name="R7">
            <a:extLst>
              <a:ext uri="{FF2B5EF4-FFF2-40B4-BE49-F238E27FC236}">
                <a16:creationId xmlns:a16="http://schemas.microsoft.com/office/drawing/2014/main" id="{03E0B48E-93D1-4323-4DD8-D780CA09C350}"/>
              </a:ext>
            </a:extLst>
          </p:cNvPr>
          <p:cNvPicPr>
            <a:picLocks noGrp="1" noRot="1" noChangeAspect="1" noMove="1" noResize="1" noEditPoints="1" noAdjustHandles="1" noChangeArrowheads="1" noChangeShapeType="1" noCrop="1"/>
          </p:cNvPicPr>
          <p:nvPr/>
        </p:nvPicPr>
        <p:blipFill>
          <a:blip r:embed="rId11"/>
          <a:stretch>
            <a:fillRect/>
          </a:stretch>
        </p:blipFill>
        <p:spPr>
          <a:xfrm>
            <a:off x="4072139" y="7164879"/>
            <a:ext cx="768162" cy="2185605"/>
          </a:xfrm>
          <a:prstGeom prst="rect">
            <a:avLst/>
          </a:prstGeom>
        </p:spPr>
      </p:pic>
      <p:pic>
        <p:nvPicPr>
          <p:cNvPr id="15" name="R9">
            <a:extLst>
              <a:ext uri="{FF2B5EF4-FFF2-40B4-BE49-F238E27FC236}">
                <a16:creationId xmlns:a16="http://schemas.microsoft.com/office/drawing/2014/main" id="{ED0792B4-D941-9E86-CF5B-61F050A7C2F7}"/>
              </a:ext>
            </a:extLst>
          </p:cNvPr>
          <p:cNvPicPr>
            <a:picLocks noGrp="1" noRot="1" noChangeAspect="1" noMove="1" noResize="1" noEditPoints="1" noAdjustHandles="1" noChangeArrowheads="1" noChangeShapeType="1" noCrop="1"/>
          </p:cNvPicPr>
          <p:nvPr/>
        </p:nvPicPr>
        <p:blipFill>
          <a:blip r:embed="rId11"/>
          <a:stretch>
            <a:fillRect/>
          </a:stretch>
        </p:blipFill>
        <p:spPr>
          <a:xfrm>
            <a:off x="5473017" y="4933785"/>
            <a:ext cx="768162" cy="2185605"/>
          </a:xfrm>
          <a:prstGeom prst="rect">
            <a:avLst/>
          </a:prstGeom>
        </p:spPr>
      </p:pic>
      <p:pic>
        <p:nvPicPr>
          <p:cNvPr id="16" name="R10">
            <a:extLst>
              <a:ext uri="{FF2B5EF4-FFF2-40B4-BE49-F238E27FC236}">
                <a16:creationId xmlns:a16="http://schemas.microsoft.com/office/drawing/2014/main" id="{75EA2CFD-2B8B-0C96-025F-634323C0174D}"/>
              </a:ext>
            </a:extLst>
          </p:cNvPr>
          <p:cNvPicPr>
            <a:picLocks noGrp="1" noRot="1" noChangeAspect="1" noMove="1" noResize="1" noEditPoints="1" noAdjustHandles="1" noChangeArrowheads="1" noChangeShapeType="1" noCrop="1"/>
          </p:cNvPicPr>
          <p:nvPr/>
        </p:nvPicPr>
        <p:blipFill>
          <a:blip r:embed="rId11"/>
          <a:stretch>
            <a:fillRect/>
          </a:stretch>
        </p:blipFill>
        <p:spPr>
          <a:xfrm>
            <a:off x="5305211" y="7164879"/>
            <a:ext cx="768162" cy="2185605"/>
          </a:xfrm>
          <a:prstGeom prst="rect">
            <a:avLst/>
          </a:prstGeom>
        </p:spPr>
      </p:pic>
      <p:pic>
        <p:nvPicPr>
          <p:cNvPr id="22" name="R2">
            <a:extLst>
              <a:ext uri="{FF2B5EF4-FFF2-40B4-BE49-F238E27FC236}">
                <a16:creationId xmlns:a16="http://schemas.microsoft.com/office/drawing/2014/main" id="{1EF1AE7A-8AEE-44B4-ECD9-E12F051F462F}"/>
              </a:ext>
            </a:extLst>
          </p:cNvPr>
          <p:cNvPicPr>
            <a:picLocks noGrp="1" noRot="1" noChangeAspect="1" noMove="1" noResize="1" noEditPoints="1" noAdjustHandles="1" noChangeArrowheads="1" noChangeShapeType="1" noCrop="1"/>
          </p:cNvPicPr>
          <p:nvPr/>
        </p:nvPicPr>
        <p:blipFill>
          <a:blip r:embed="rId11"/>
          <a:stretch>
            <a:fillRect/>
          </a:stretch>
        </p:blipFill>
        <p:spPr>
          <a:xfrm>
            <a:off x="601788" y="7162440"/>
            <a:ext cx="768162" cy="2185605"/>
          </a:xfrm>
          <a:prstGeom prst="rect">
            <a:avLst/>
          </a:prstGeom>
        </p:spPr>
      </p:pic>
      <p:pic>
        <p:nvPicPr>
          <p:cNvPr id="23" name="R1">
            <a:extLst>
              <a:ext uri="{FF2B5EF4-FFF2-40B4-BE49-F238E27FC236}">
                <a16:creationId xmlns:a16="http://schemas.microsoft.com/office/drawing/2014/main" id="{74DE5E48-51AA-CBD6-8BEB-30A23A4511FA}"/>
              </a:ext>
            </a:extLst>
          </p:cNvPr>
          <p:cNvPicPr>
            <a:picLocks noGrp="1" noRot="1" noChangeAspect="1" noMove="1" noResize="1" noEditPoints="1" noAdjustHandles="1" noChangeArrowheads="1" noChangeShapeType="1" noCrop="1"/>
          </p:cNvPicPr>
          <p:nvPr/>
        </p:nvPicPr>
        <p:blipFill>
          <a:blip r:embed="rId11"/>
          <a:stretch>
            <a:fillRect/>
          </a:stretch>
        </p:blipFill>
        <p:spPr>
          <a:xfrm>
            <a:off x="601788" y="4885857"/>
            <a:ext cx="768162" cy="2185605"/>
          </a:xfrm>
          <a:prstGeom prst="rect">
            <a:avLst/>
          </a:prstGeom>
        </p:spPr>
      </p:pic>
      <p:pic>
        <p:nvPicPr>
          <p:cNvPr id="24" name="R3">
            <a:extLst>
              <a:ext uri="{FF2B5EF4-FFF2-40B4-BE49-F238E27FC236}">
                <a16:creationId xmlns:a16="http://schemas.microsoft.com/office/drawing/2014/main" id="{5F7F20A0-C352-023E-652A-7E6B4B3633CA}"/>
              </a:ext>
            </a:extLst>
          </p:cNvPr>
          <p:cNvPicPr>
            <a:picLocks noGrp="1" noRot="1" noChangeAspect="1" noMove="1" noResize="1" noEditPoints="1" noAdjustHandles="1" noChangeArrowheads="1" noChangeShapeType="1" noCrop="1"/>
          </p:cNvPicPr>
          <p:nvPr/>
        </p:nvPicPr>
        <p:blipFill>
          <a:blip r:embed="rId11"/>
          <a:stretch>
            <a:fillRect/>
          </a:stretch>
        </p:blipFill>
        <p:spPr>
          <a:xfrm>
            <a:off x="1807133" y="4885857"/>
            <a:ext cx="768162" cy="2185605"/>
          </a:xfrm>
          <a:prstGeom prst="rect">
            <a:avLst/>
          </a:prstGeom>
        </p:spPr>
      </p:pic>
      <p:pic>
        <p:nvPicPr>
          <p:cNvPr id="25" name="R4">
            <a:extLst>
              <a:ext uri="{FF2B5EF4-FFF2-40B4-BE49-F238E27FC236}">
                <a16:creationId xmlns:a16="http://schemas.microsoft.com/office/drawing/2014/main" id="{24CA880F-CF5F-04E6-51C5-6671B4723325}"/>
              </a:ext>
            </a:extLst>
          </p:cNvPr>
          <p:cNvPicPr>
            <a:picLocks noGrp="1" noRot="1" noChangeAspect="1" noMove="1" noResize="1" noEditPoints="1" noAdjustHandles="1" noChangeArrowheads="1" noChangeShapeType="1" noCrop="1"/>
          </p:cNvPicPr>
          <p:nvPr/>
        </p:nvPicPr>
        <p:blipFill>
          <a:blip r:embed="rId11"/>
          <a:stretch>
            <a:fillRect/>
          </a:stretch>
        </p:blipFill>
        <p:spPr>
          <a:xfrm>
            <a:off x="1706304" y="7187516"/>
            <a:ext cx="768162" cy="2185605"/>
          </a:xfrm>
          <a:prstGeom prst="rect">
            <a:avLst/>
          </a:prstGeom>
        </p:spPr>
      </p:pic>
      <p:pic>
        <p:nvPicPr>
          <p:cNvPr id="26" name="R6">
            <a:extLst>
              <a:ext uri="{FF2B5EF4-FFF2-40B4-BE49-F238E27FC236}">
                <a16:creationId xmlns:a16="http://schemas.microsoft.com/office/drawing/2014/main" id="{8927F20A-2D2E-F01D-9597-80E71BFEADC7}"/>
              </a:ext>
            </a:extLst>
          </p:cNvPr>
          <p:cNvPicPr>
            <a:picLocks noGrp="1" noRot="1" noChangeAspect="1" noMove="1" noResize="1" noEditPoints="1" noAdjustHandles="1" noChangeArrowheads="1" noChangeShapeType="1" noCrop="1"/>
          </p:cNvPicPr>
          <p:nvPr/>
        </p:nvPicPr>
        <p:blipFill>
          <a:blip r:embed="rId11"/>
          <a:stretch>
            <a:fillRect/>
          </a:stretch>
        </p:blipFill>
        <p:spPr>
          <a:xfrm>
            <a:off x="2935511" y="7187516"/>
            <a:ext cx="768162" cy="2185605"/>
          </a:xfrm>
          <a:prstGeom prst="rect">
            <a:avLst/>
          </a:prstGeom>
        </p:spPr>
      </p:pic>
      <p:pic>
        <p:nvPicPr>
          <p:cNvPr id="27" name="R5">
            <a:extLst>
              <a:ext uri="{FF2B5EF4-FFF2-40B4-BE49-F238E27FC236}">
                <a16:creationId xmlns:a16="http://schemas.microsoft.com/office/drawing/2014/main" id="{664B2106-28EF-5C56-753E-6D9E687A58E1}"/>
              </a:ext>
            </a:extLst>
          </p:cNvPr>
          <p:cNvPicPr>
            <a:picLocks noGrp="1" noRot="1" noChangeAspect="1" noMove="1" noResize="1" noEditPoints="1" noAdjustHandles="1" noChangeArrowheads="1" noChangeShapeType="1" noCrop="1"/>
          </p:cNvPicPr>
          <p:nvPr/>
        </p:nvPicPr>
        <p:blipFill>
          <a:blip r:embed="rId11"/>
          <a:stretch>
            <a:fillRect/>
          </a:stretch>
        </p:blipFill>
        <p:spPr>
          <a:xfrm>
            <a:off x="3157184" y="4885856"/>
            <a:ext cx="768162" cy="2185605"/>
          </a:xfrm>
          <a:prstGeom prst="rect">
            <a:avLst/>
          </a:prstGeom>
        </p:spPr>
      </p:pic>
      <p:pic>
        <p:nvPicPr>
          <p:cNvPr id="31" name="CAITRANG">
            <a:extLst>
              <a:ext uri="{FF2B5EF4-FFF2-40B4-BE49-F238E27FC236}">
                <a16:creationId xmlns:a16="http://schemas.microsoft.com/office/drawing/2014/main" id="{0CEBDB16-D4D5-D9DB-0FBF-A9058FF68E03}"/>
              </a:ext>
            </a:extLst>
          </p:cNvPr>
          <p:cNvPicPr>
            <a:picLocks noGrp="1" noRot="1" noChangeAspect="1" noMove="1" noResize="1" noEditPoints="1" noAdjustHandles="1" noChangeArrowheads="1" noChangeShapeType="1" noCrop="1"/>
          </p:cNvPicPr>
          <p:nvPr/>
        </p:nvPicPr>
        <p:blipFill>
          <a:blip r:embed="rId12"/>
          <a:stretch>
            <a:fillRect/>
          </a:stretch>
        </p:blipFill>
        <p:spPr>
          <a:xfrm>
            <a:off x="11952763" y="5178557"/>
            <a:ext cx="2529857" cy="1139576"/>
          </a:xfrm>
          <a:prstGeom prst="rect">
            <a:avLst/>
          </a:prstGeom>
        </p:spPr>
      </p:pic>
      <p:pic>
        <p:nvPicPr>
          <p:cNvPr id="32" name="CAITRANG">
            <a:extLst>
              <a:ext uri="{FF2B5EF4-FFF2-40B4-BE49-F238E27FC236}">
                <a16:creationId xmlns:a16="http://schemas.microsoft.com/office/drawing/2014/main" id="{57BEAAB0-A38B-02E3-7822-0C980DD24321}"/>
              </a:ext>
            </a:extLst>
          </p:cNvPr>
          <p:cNvPicPr>
            <a:picLocks noGrp="1" noRot="1" noChangeAspect="1" noMove="1" noResize="1" noEditPoints="1" noAdjustHandles="1" noChangeArrowheads="1" noChangeShapeType="1" noCrop="1"/>
          </p:cNvPicPr>
          <p:nvPr/>
        </p:nvPicPr>
        <p:blipFill>
          <a:blip r:embed="rId12"/>
          <a:stretch>
            <a:fillRect/>
          </a:stretch>
        </p:blipFill>
        <p:spPr>
          <a:xfrm>
            <a:off x="14750279" y="5164714"/>
            <a:ext cx="2529857" cy="1139576"/>
          </a:xfrm>
          <a:prstGeom prst="rect">
            <a:avLst/>
          </a:prstGeom>
        </p:spPr>
      </p:pic>
      <p:pic>
        <p:nvPicPr>
          <p:cNvPr id="49" name="hoạt hình dễ thươn">
            <a:hlinkClick r:id="" action="ppaction://media"/>
            <a:extLst>
              <a:ext uri="{FF2B5EF4-FFF2-40B4-BE49-F238E27FC236}">
                <a16:creationId xmlns:a16="http://schemas.microsoft.com/office/drawing/2014/main" id="{05B12A6E-7206-5C98-9384-CE98B88C25C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1052" y="-3218498"/>
            <a:ext cx="914400" cy="914400"/>
          </a:xfrm>
          <a:prstGeom prst="rect">
            <a:avLst/>
          </a:prstGeom>
        </p:spPr>
      </p:pic>
      <p:pic>
        <p:nvPicPr>
          <p:cNvPr id="42" name="THO">
            <a:extLst>
              <a:ext uri="{FF2B5EF4-FFF2-40B4-BE49-F238E27FC236}">
                <a16:creationId xmlns:a16="http://schemas.microsoft.com/office/drawing/2014/main" id="{2D3F3838-86D1-FFE2-4431-20C65729896B}"/>
              </a:ext>
            </a:extLst>
          </p:cNvPr>
          <p:cNvPicPr>
            <a:picLocks noGrp="1" noRot="1" noChangeAspect="1" noMove="1" noResize="1" noEditPoints="1" noAdjustHandles="1" noChangeArrowheads="1" noChangeShapeType="1" noCrop="1"/>
          </p:cNvPicPr>
          <p:nvPr/>
        </p:nvPicPr>
        <p:blipFill>
          <a:blip r:embed="rId14"/>
          <a:stretch>
            <a:fillRect/>
          </a:stretch>
        </p:blipFill>
        <p:spPr>
          <a:xfrm flipH="1">
            <a:off x="9462242" y="4189685"/>
            <a:ext cx="2796359" cy="4782177"/>
          </a:xfrm>
          <a:prstGeom prst="rect">
            <a:avLst/>
          </a:prstGeom>
        </p:spPr>
      </p:pic>
      <p:pic>
        <p:nvPicPr>
          <p:cNvPr id="20" name="BONG">
            <a:extLst>
              <a:ext uri="{FF2B5EF4-FFF2-40B4-BE49-F238E27FC236}">
                <a16:creationId xmlns:a16="http://schemas.microsoft.com/office/drawing/2014/main" id="{9E724731-5E8E-D2C1-FD21-2E5522E7C138}"/>
              </a:ext>
            </a:extLst>
          </p:cNvPr>
          <p:cNvPicPr>
            <a:picLocks noGrp="1" noRot="1" noChangeAspect="1" noMove="1" noResize="1" noEditPoints="1" noAdjustHandles="1" noChangeArrowheads="1" noChangeShapeType="1" noCrop="1"/>
          </p:cNvPicPr>
          <p:nvPr/>
        </p:nvPicPr>
        <p:blipFill>
          <a:blip r:embed="rId15"/>
          <a:stretch>
            <a:fillRect/>
          </a:stretch>
        </p:blipFill>
        <p:spPr>
          <a:xfrm>
            <a:off x="5652654" y="7568845"/>
            <a:ext cx="12635346" cy="2718155"/>
          </a:xfrm>
          <a:prstGeom prst="rect">
            <a:avLst/>
          </a:prstGeom>
        </p:spPr>
      </p:pic>
      <p:pic>
        <p:nvPicPr>
          <p:cNvPr id="43" name="R12">
            <a:extLst>
              <a:ext uri="{FF2B5EF4-FFF2-40B4-BE49-F238E27FC236}">
                <a16:creationId xmlns:a16="http://schemas.microsoft.com/office/drawing/2014/main" id="{B3601CE7-1450-3473-3A15-563F98C4E058}"/>
              </a:ext>
            </a:extLst>
          </p:cNvPr>
          <p:cNvPicPr>
            <a:picLocks noGrp="1" noRot="1" noChangeAspect="1" noMove="1" noResize="1" noEditPoints="1" noAdjustHandles="1" noChangeArrowheads="1" noChangeShapeType="1" noCrop="1"/>
          </p:cNvPicPr>
          <p:nvPr/>
        </p:nvPicPr>
        <p:blipFill>
          <a:blip r:embed="rId11"/>
          <a:stretch>
            <a:fillRect/>
          </a:stretch>
        </p:blipFill>
        <p:spPr>
          <a:xfrm flipH="1">
            <a:off x="9643853" y="6660608"/>
            <a:ext cx="288800" cy="821705"/>
          </a:xfrm>
          <a:prstGeom prst="rect">
            <a:avLst/>
          </a:prstGeom>
        </p:spPr>
      </p:pic>
      <p:pic>
        <p:nvPicPr>
          <p:cNvPr id="44" name="R11">
            <a:extLst>
              <a:ext uri="{FF2B5EF4-FFF2-40B4-BE49-F238E27FC236}">
                <a16:creationId xmlns:a16="http://schemas.microsoft.com/office/drawing/2014/main" id="{3C487BD7-C3DD-B377-AB7E-8B10FA94A569}"/>
              </a:ext>
            </a:extLst>
          </p:cNvPr>
          <p:cNvPicPr>
            <a:picLocks noGrp="1" noRot="1" noChangeAspect="1" noMove="1" noResize="1" noEditPoints="1" noAdjustHandles="1" noChangeArrowheads="1" noChangeShapeType="1" noCrop="1"/>
          </p:cNvPicPr>
          <p:nvPr/>
        </p:nvPicPr>
        <p:blipFill>
          <a:blip r:embed="rId11"/>
          <a:stretch>
            <a:fillRect/>
          </a:stretch>
        </p:blipFill>
        <p:spPr>
          <a:xfrm flipH="1">
            <a:off x="9931015" y="6597749"/>
            <a:ext cx="288800" cy="821705"/>
          </a:xfrm>
          <a:prstGeom prst="rect">
            <a:avLst/>
          </a:prstGeom>
        </p:spPr>
      </p:pic>
      <p:pic>
        <p:nvPicPr>
          <p:cNvPr id="6" name="Picture 5" descr="Text, logo">
            <a:extLst>
              <a:ext uri="{FF2B5EF4-FFF2-40B4-BE49-F238E27FC236}">
                <a16:creationId xmlns:a16="http://schemas.microsoft.com/office/drawing/2014/main" id="{8FD89806-4119-D95E-0F8B-1B735F5FCB17}"/>
              </a:ext>
            </a:extLst>
          </p:cNvPr>
          <p:cNvPicPr>
            <a:picLocks noChangeAspect="1"/>
          </p:cNvPicPr>
          <p:nvPr/>
        </p:nvPicPr>
        <p:blipFill rotWithShape="1">
          <a:blip r:embed="rId16">
            <a:extLst>
              <a:ext uri="{28A0092B-C50C-407E-A947-70E740481C1C}">
                <a14:useLocalDpi xmlns:a14="http://schemas.microsoft.com/office/drawing/2010/main" val="0"/>
              </a:ext>
            </a:extLst>
          </a:blip>
          <a:srcRect t="35863" b="33962"/>
          <a:stretch/>
        </p:blipFill>
        <p:spPr>
          <a:xfrm>
            <a:off x="2575295" y="622038"/>
            <a:ext cx="12314661" cy="3715887"/>
          </a:xfrm>
          <a:prstGeom prst="rect">
            <a:avLst/>
          </a:prstGeom>
        </p:spPr>
      </p:pic>
    </p:spTree>
    <p:extLst>
      <p:ext uri="{BB962C8B-B14F-4D97-AF65-F5344CB8AC3E}">
        <p14:creationId xmlns:p14="http://schemas.microsoft.com/office/powerpoint/2010/main" val="2170062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715" fill="hold"/>
                                        <p:tgtEl>
                                          <p:spTgt spid="49"/>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500"/>
                                        <p:tgtEl>
                                          <p:spTgt spid="5"/>
                                        </p:tgtEl>
                                      </p:cBhvr>
                                    </p:animEffect>
                                    <p:anim calcmode="lin" valueType="num">
                                      <p:cBhvr>
                                        <p:cTn id="10" dur="1500" fill="hold"/>
                                        <p:tgtEl>
                                          <p:spTgt spid="5"/>
                                        </p:tgtEl>
                                        <p:attrNameLst>
                                          <p:attrName>ppt_x</p:attrName>
                                        </p:attrNameLst>
                                      </p:cBhvr>
                                      <p:tavLst>
                                        <p:tav tm="0">
                                          <p:val>
                                            <p:strVal val="#ppt_x"/>
                                          </p:val>
                                        </p:tav>
                                        <p:tav tm="100000">
                                          <p:val>
                                            <p:strVal val="#ppt_x"/>
                                          </p:val>
                                        </p:tav>
                                      </p:tavLst>
                                    </p:anim>
                                    <p:anim calcmode="lin" valueType="num">
                                      <p:cBhvr>
                                        <p:cTn id="11" dur="1500" fill="hold"/>
                                        <p:tgtEl>
                                          <p:spTgt spid="5"/>
                                        </p:tgtEl>
                                        <p:attrNameLst>
                                          <p:attrName>ppt_y</p:attrName>
                                        </p:attrNameLst>
                                      </p:cBhvr>
                                      <p:tavLst>
                                        <p:tav tm="0">
                                          <p:val>
                                            <p:strVal val="#ppt_y+.1"/>
                                          </p:val>
                                        </p:tav>
                                        <p:tav tm="100000">
                                          <p:val>
                                            <p:strVal val="#ppt_y"/>
                                          </p:val>
                                        </p:tav>
                                      </p:tavLst>
                                    </p:anim>
                                  </p:childTnLst>
                                </p:cTn>
                              </p:par>
                              <p:par>
                                <p:cTn id="12" presetID="22" presetClass="entr" presetSubtype="4" fill="hold" nodeType="withEffect">
                                  <p:stCondLst>
                                    <p:cond delay="150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1250"/>
                                        <p:tgtEl>
                                          <p:spTgt spid="20"/>
                                        </p:tgtEl>
                                      </p:cBhvr>
                                    </p:animEffect>
                                  </p:childTnLst>
                                </p:cTn>
                              </p:par>
                              <p:par>
                                <p:cTn id="15" presetID="22" presetClass="entr" presetSubtype="4" fill="hold" nodeType="withEffect">
                                  <p:stCondLst>
                                    <p:cond delay="275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1250"/>
                                        <p:tgtEl>
                                          <p:spTgt spid="18"/>
                                        </p:tgtEl>
                                      </p:cBhvr>
                                    </p:animEffect>
                                  </p:childTnLst>
                                </p:cTn>
                              </p:par>
                              <p:par>
                                <p:cTn id="18" presetID="42" presetClass="entr" presetSubtype="0" fill="hold" nodeType="withEffect">
                                  <p:stCondLst>
                                    <p:cond delay="40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40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525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2750" fill="hold"/>
                                        <p:tgtEl>
                                          <p:spTgt spid="34"/>
                                        </p:tgtEl>
                                        <p:attrNameLst>
                                          <p:attrName>ppt_x</p:attrName>
                                        </p:attrNameLst>
                                      </p:cBhvr>
                                      <p:tavLst>
                                        <p:tav tm="0">
                                          <p:val>
                                            <p:strVal val="1+#ppt_w/2"/>
                                          </p:val>
                                        </p:tav>
                                        <p:tav tm="100000">
                                          <p:val>
                                            <p:strVal val="#ppt_x"/>
                                          </p:val>
                                        </p:tav>
                                      </p:tavLst>
                                    </p:anim>
                                    <p:anim calcmode="lin" valueType="num">
                                      <p:cBhvr additive="base">
                                        <p:cTn id="31" dur="2750" fill="hold"/>
                                        <p:tgtEl>
                                          <p:spTgt spid="34"/>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525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8750" fill="hold"/>
                                        <p:tgtEl>
                                          <p:spTgt spid="42"/>
                                        </p:tgtEl>
                                        <p:attrNameLst>
                                          <p:attrName>ppt_x</p:attrName>
                                        </p:attrNameLst>
                                      </p:cBhvr>
                                      <p:tavLst>
                                        <p:tav tm="0">
                                          <p:val>
                                            <p:strVal val="1+#ppt_w/2"/>
                                          </p:val>
                                        </p:tav>
                                        <p:tav tm="100000">
                                          <p:val>
                                            <p:strVal val="#ppt_x"/>
                                          </p:val>
                                        </p:tav>
                                      </p:tavLst>
                                    </p:anim>
                                    <p:anim calcmode="lin" valueType="num">
                                      <p:cBhvr additive="base">
                                        <p:cTn id="35" dur="8750" fill="hold"/>
                                        <p:tgtEl>
                                          <p:spTgt spid="42"/>
                                        </p:tgtEl>
                                        <p:attrNameLst>
                                          <p:attrName>ppt_y</p:attrName>
                                        </p:attrNameLst>
                                      </p:cBhvr>
                                      <p:tavLst>
                                        <p:tav tm="0">
                                          <p:val>
                                            <p:strVal val="#ppt_y"/>
                                          </p:val>
                                        </p:tav>
                                        <p:tav tm="100000">
                                          <p:val>
                                            <p:strVal val="#ppt_y"/>
                                          </p:val>
                                        </p:tav>
                                      </p:tavLst>
                                    </p:anim>
                                  </p:childTnLst>
                                </p:cTn>
                              </p:par>
                              <p:par>
                                <p:cTn id="36" presetID="14" presetClass="entr" presetSubtype="10" fill="hold" nodeType="withEffect">
                                  <p:stCondLst>
                                    <p:cond delay="13500"/>
                                  </p:stCondLst>
                                  <p:childTnLst>
                                    <p:set>
                                      <p:cBhvr>
                                        <p:cTn id="37" dur="1" fill="hold">
                                          <p:stCondLst>
                                            <p:cond delay="0"/>
                                          </p:stCondLst>
                                        </p:cTn>
                                        <p:tgtEl>
                                          <p:spTgt spid="43"/>
                                        </p:tgtEl>
                                        <p:attrNameLst>
                                          <p:attrName>style.visibility</p:attrName>
                                        </p:attrNameLst>
                                      </p:cBhvr>
                                      <p:to>
                                        <p:strVal val="visible"/>
                                      </p:to>
                                    </p:set>
                                    <p:animEffect transition="in" filter="randombar(horizontal)">
                                      <p:cBhvr>
                                        <p:cTn id="38" dur="500"/>
                                        <p:tgtEl>
                                          <p:spTgt spid="43"/>
                                        </p:tgtEl>
                                      </p:cBhvr>
                                    </p:animEffect>
                                  </p:childTnLst>
                                </p:cTn>
                              </p:par>
                              <p:par>
                                <p:cTn id="39" presetID="14" presetClass="entr" presetSubtype="10" fill="hold" nodeType="withEffect">
                                  <p:stCondLst>
                                    <p:cond delay="13500"/>
                                  </p:stCondLst>
                                  <p:childTnLst>
                                    <p:set>
                                      <p:cBhvr>
                                        <p:cTn id="40" dur="1" fill="hold">
                                          <p:stCondLst>
                                            <p:cond delay="0"/>
                                          </p:stCondLst>
                                        </p:cTn>
                                        <p:tgtEl>
                                          <p:spTgt spid="44"/>
                                        </p:tgtEl>
                                        <p:attrNameLst>
                                          <p:attrName>style.visibility</p:attrName>
                                        </p:attrNameLst>
                                      </p:cBhvr>
                                      <p:to>
                                        <p:strVal val="visible"/>
                                      </p:to>
                                    </p:set>
                                    <p:animEffect transition="in" filter="randombar(horizontal)">
                                      <p:cBhvr>
                                        <p:cTn id="41" dur="500"/>
                                        <p:tgtEl>
                                          <p:spTgt spid="44"/>
                                        </p:tgtEl>
                                      </p:cBhvr>
                                    </p:animEffect>
                                  </p:childTnLst>
                                </p:cTn>
                              </p:par>
                              <p:par>
                                <p:cTn id="42" presetID="14" presetClass="entr" presetSubtype="10" fill="hold" nodeType="withEffect">
                                  <p:stCondLst>
                                    <p:cond delay="850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1500"/>
                                        <p:tgtEl>
                                          <p:spTgt spid="21"/>
                                        </p:tgtEl>
                                      </p:cBhvr>
                                    </p:animEffect>
                                  </p:childTnLst>
                                </p:cTn>
                              </p:par>
                              <p:par>
                                <p:cTn id="45" presetID="26" presetClass="entr" presetSubtype="0" fill="hold" nodeType="withEffect">
                                  <p:stCondLst>
                                    <p:cond delay="650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1160">
                                          <p:stCondLst>
                                            <p:cond delay="0"/>
                                          </p:stCondLst>
                                        </p:cTn>
                                        <p:tgtEl>
                                          <p:spTgt spid="23"/>
                                        </p:tgtEl>
                                      </p:cBhvr>
                                    </p:animEffect>
                                    <p:anim calcmode="lin" valueType="num">
                                      <p:cBhvr>
                                        <p:cTn id="48" dur="3644"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9" dur="1328"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0" dur="1328" tmFilter="0, 0; 0.125,0.2665; 0.25,0.4; 0.375,0.465; 0.5,0.5;  0.625,0.535; 0.75,0.6; 0.875,0.7335; 1,1">
                                          <p:stCondLst>
                                            <p:cond delay="1328"/>
                                          </p:stCondLst>
                                        </p:cTn>
                                        <p:tgtEl>
                                          <p:spTgt spid="23"/>
                                        </p:tgtEl>
                                        <p:attrNameLst>
                                          <p:attrName>ppt_y</p:attrName>
                                        </p:attrNameLst>
                                      </p:cBhvr>
                                      <p:tavLst>
                                        <p:tav tm="0" fmla="#ppt_y-sin(pi*$)/9">
                                          <p:val>
                                            <p:fltVal val="0"/>
                                          </p:val>
                                        </p:tav>
                                        <p:tav tm="100000">
                                          <p:val>
                                            <p:fltVal val="1"/>
                                          </p:val>
                                        </p:tav>
                                      </p:tavLst>
                                    </p:anim>
                                    <p:anim calcmode="lin" valueType="num">
                                      <p:cBhvr>
                                        <p:cTn id="51" dur="664" tmFilter="0, 0; 0.125,0.2665; 0.25,0.4; 0.375,0.465; 0.5,0.5;  0.625,0.535; 0.75,0.6; 0.875,0.7335; 1,1">
                                          <p:stCondLst>
                                            <p:cond delay="2648"/>
                                          </p:stCondLst>
                                        </p:cTn>
                                        <p:tgtEl>
                                          <p:spTgt spid="23"/>
                                        </p:tgtEl>
                                        <p:attrNameLst>
                                          <p:attrName>ppt_y</p:attrName>
                                        </p:attrNameLst>
                                      </p:cBhvr>
                                      <p:tavLst>
                                        <p:tav tm="0" fmla="#ppt_y-sin(pi*$)/27">
                                          <p:val>
                                            <p:fltVal val="0"/>
                                          </p:val>
                                        </p:tav>
                                        <p:tav tm="100000">
                                          <p:val>
                                            <p:fltVal val="1"/>
                                          </p:val>
                                        </p:tav>
                                      </p:tavLst>
                                    </p:anim>
                                    <p:anim calcmode="lin" valueType="num">
                                      <p:cBhvr>
                                        <p:cTn id="52" dur="328" tmFilter="0, 0; 0.125,0.2665; 0.25,0.4; 0.375,0.465; 0.5,0.5;  0.625,0.535; 0.75,0.6; 0.875,0.7335; 1,1">
                                          <p:stCondLst>
                                            <p:cond delay="3312"/>
                                          </p:stCondLst>
                                        </p:cTn>
                                        <p:tgtEl>
                                          <p:spTgt spid="23"/>
                                        </p:tgtEl>
                                        <p:attrNameLst>
                                          <p:attrName>ppt_y</p:attrName>
                                        </p:attrNameLst>
                                      </p:cBhvr>
                                      <p:tavLst>
                                        <p:tav tm="0" fmla="#ppt_y-sin(pi*$)/81">
                                          <p:val>
                                            <p:fltVal val="0"/>
                                          </p:val>
                                        </p:tav>
                                        <p:tav tm="100000">
                                          <p:val>
                                            <p:fltVal val="1"/>
                                          </p:val>
                                        </p:tav>
                                      </p:tavLst>
                                    </p:anim>
                                    <p:animScale>
                                      <p:cBhvr>
                                        <p:cTn id="53" dur="52">
                                          <p:stCondLst>
                                            <p:cond delay="1300"/>
                                          </p:stCondLst>
                                        </p:cTn>
                                        <p:tgtEl>
                                          <p:spTgt spid="23"/>
                                        </p:tgtEl>
                                      </p:cBhvr>
                                      <p:to x="100000" y="60000"/>
                                    </p:animScale>
                                    <p:animScale>
                                      <p:cBhvr>
                                        <p:cTn id="54" dur="332" decel="50000">
                                          <p:stCondLst>
                                            <p:cond delay="1352"/>
                                          </p:stCondLst>
                                        </p:cTn>
                                        <p:tgtEl>
                                          <p:spTgt spid="23"/>
                                        </p:tgtEl>
                                      </p:cBhvr>
                                      <p:to x="100000" y="100000"/>
                                    </p:animScale>
                                    <p:animScale>
                                      <p:cBhvr>
                                        <p:cTn id="55" dur="52">
                                          <p:stCondLst>
                                            <p:cond delay="2624"/>
                                          </p:stCondLst>
                                        </p:cTn>
                                        <p:tgtEl>
                                          <p:spTgt spid="23"/>
                                        </p:tgtEl>
                                      </p:cBhvr>
                                      <p:to x="100000" y="80000"/>
                                    </p:animScale>
                                    <p:animScale>
                                      <p:cBhvr>
                                        <p:cTn id="56" dur="332" decel="50000">
                                          <p:stCondLst>
                                            <p:cond delay="2676"/>
                                          </p:stCondLst>
                                        </p:cTn>
                                        <p:tgtEl>
                                          <p:spTgt spid="23"/>
                                        </p:tgtEl>
                                      </p:cBhvr>
                                      <p:to x="100000" y="100000"/>
                                    </p:animScale>
                                    <p:animScale>
                                      <p:cBhvr>
                                        <p:cTn id="57" dur="52">
                                          <p:stCondLst>
                                            <p:cond delay="3284"/>
                                          </p:stCondLst>
                                        </p:cTn>
                                        <p:tgtEl>
                                          <p:spTgt spid="23"/>
                                        </p:tgtEl>
                                      </p:cBhvr>
                                      <p:to x="100000" y="90000"/>
                                    </p:animScale>
                                    <p:animScale>
                                      <p:cBhvr>
                                        <p:cTn id="58" dur="332" decel="50000">
                                          <p:stCondLst>
                                            <p:cond delay="3336"/>
                                          </p:stCondLst>
                                        </p:cTn>
                                        <p:tgtEl>
                                          <p:spTgt spid="23"/>
                                        </p:tgtEl>
                                      </p:cBhvr>
                                      <p:to x="100000" y="100000"/>
                                    </p:animScale>
                                    <p:animScale>
                                      <p:cBhvr>
                                        <p:cTn id="59" dur="52">
                                          <p:stCondLst>
                                            <p:cond delay="3616"/>
                                          </p:stCondLst>
                                        </p:cTn>
                                        <p:tgtEl>
                                          <p:spTgt spid="23"/>
                                        </p:tgtEl>
                                      </p:cBhvr>
                                      <p:to x="100000" y="95000"/>
                                    </p:animScale>
                                    <p:animScale>
                                      <p:cBhvr>
                                        <p:cTn id="60" dur="332" decel="50000">
                                          <p:stCondLst>
                                            <p:cond delay="3668"/>
                                          </p:stCondLst>
                                        </p:cTn>
                                        <p:tgtEl>
                                          <p:spTgt spid="23"/>
                                        </p:tgtEl>
                                      </p:cBhvr>
                                      <p:to x="100000" y="100000"/>
                                    </p:animScale>
                                  </p:childTnLst>
                                </p:cTn>
                              </p:par>
                              <p:par>
                                <p:cTn id="61" presetID="26" presetClass="entr" presetSubtype="0" fill="hold" nodeType="withEffect">
                                  <p:stCondLst>
                                    <p:cond delay="650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1160">
                                          <p:stCondLst>
                                            <p:cond delay="0"/>
                                          </p:stCondLst>
                                        </p:cTn>
                                        <p:tgtEl>
                                          <p:spTgt spid="22"/>
                                        </p:tgtEl>
                                      </p:cBhvr>
                                    </p:animEffect>
                                    <p:anim calcmode="lin" valueType="num">
                                      <p:cBhvr>
                                        <p:cTn id="64" dur="364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5" dur="132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6" dur="1328" tmFilter="0, 0; 0.125,0.2665; 0.25,0.4; 0.375,0.465; 0.5,0.5;  0.625,0.535; 0.75,0.6; 0.875,0.7335; 1,1">
                                          <p:stCondLst>
                                            <p:cond delay="1328"/>
                                          </p:stCondLst>
                                        </p:cTn>
                                        <p:tgtEl>
                                          <p:spTgt spid="22"/>
                                        </p:tgtEl>
                                        <p:attrNameLst>
                                          <p:attrName>ppt_y</p:attrName>
                                        </p:attrNameLst>
                                      </p:cBhvr>
                                      <p:tavLst>
                                        <p:tav tm="0" fmla="#ppt_y-sin(pi*$)/9">
                                          <p:val>
                                            <p:fltVal val="0"/>
                                          </p:val>
                                        </p:tav>
                                        <p:tav tm="100000">
                                          <p:val>
                                            <p:fltVal val="1"/>
                                          </p:val>
                                        </p:tav>
                                      </p:tavLst>
                                    </p:anim>
                                    <p:anim calcmode="lin" valueType="num">
                                      <p:cBhvr>
                                        <p:cTn id="67" dur="664" tmFilter="0, 0; 0.125,0.2665; 0.25,0.4; 0.375,0.465; 0.5,0.5;  0.625,0.535; 0.75,0.6; 0.875,0.7335; 1,1">
                                          <p:stCondLst>
                                            <p:cond delay="2648"/>
                                          </p:stCondLst>
                                        </p:cTn>
                                        <p:tgtEl>
                                          <p:spTgt spid="22"/>
                                        </p:tgtEl>
                                        <p:attrNameLst>
                                          <p:attrName>ppt_y</p:attrName>
                                        </p:attrNameLst>
                                      </p:cBhvr>
                                      <p:tavLst>
                                        <p:tav tm="0" fmla="#ppt_y-sin(pi*$)/27">
                                          <p:val>
                                            <p:fltVal val="0"/>
                                          </p:val>
                                        </p:tav>
                                        <p:tav tm="100000">
                                          <p:val>
                                            <p:fltVal val="1"/>
                                          </p:val>
                                        </p:tav>
                                      </p:tavLst>
                                    </p:anim>
                                    <p:anim calcmode="lin" valueType="num">
                                      <p:cBhvr>
                                        <p:cTn id="68" dur="328" tmFilter="0, 0; 0.125,0.2665; 0.25,0.4; 0.375,0.465; 0.5,0.5;  0.625,0.535; 0.75,0.6; 0.875,0.7335; 1,1">
                                          <p:stCondLst>
                                            <p:cond delay="3312"/>
                                          </p:stCondLst>
                                        </p:cTn>
                                        <p:tgtEl>
                                          <p:spTgt spid="22"/>
                                        </p:tgtEl>
                                        <p:attrNameLst>
                                          <p:attrName>ppt_y</p:attrName>
                                        </p:attrNameLst>
                                      </p:cBhvr>
                                      <p:tavLst>
                                        <p:tav tm="0" fmla="#ppt_y-sin(pi*$)/81">
                                          <p:val>
                                            <p:fltVal val="0"/>
                                          </p:val>
                                        </p:tav>
                                        <p:tav tm="100000">
                                          <p:val>
                                            <p:fltVal val="1"/>
                                          </p:val>
                                        </p:tav>
                                      </p:tavLst>
                                    </p:anim>
                                    <p:animScale>
                                      <p:cBhvr>
                                        <p:cTn id="69" dur="52">
                                          <p:stCondLst>
                                            <p:cond delay="1300"/>
                                          </p:stCondLst>
                                        </p:cTn>
                                        <p:tgtEl>
                                          <p:spTgt spid="22"/>
                                        </p:tgtEl>
                                      </p:cBhvr>
                                      <p:to x="100000" y="60000"/>
                                    </p:animScale>
                                    <p:animScale>
                                      <p:cBhvr>
                                        <p:cTn id="70" dur="332" decel="50000">
                                          <p:stCondLst>
                                            <p:cond delay="1352"/>
                                          </p:stCondLst>
                                        </p:cTn>
                                        <p:tgtEl>
                                          <p:spTgt spid="22"/>
                                        </p:tgtEl>
                                      </p:cBhvr>
                                      <p:to x="100000" y="100000"/>
                                    </p:animScale>
                                    <p:animScale>
                                      <p:cBhvr>
                                        <p:cTn id="71" dur="52">
                                          <p:stCondLst>
                                            <p:cond delay="2624"/>
                                          </p:stCondLst>
                                        </p:cTn>
                                        <p:tgtEl>
                                          <p:spTgt spid="22"/>
                                        </p:tgtEl>
                                      </p:cBhvr>
                                      <p:to x="100000" y="80000"/>
                                    </p:animScale>
                                    <p:animScale>
                                      <p:cBhvr>
                                        <p:cTn id="72" dur="332" decel="50000">
                                          <p:stCondLst>
                                            <p:cond delay="2676"/>
                                          </p:stCondLst>
                                        </p:cTn>
                                        <p:tgtEl>
                                          <p:spTgt spid="22"/>
                                        </p:tgtEl>
                                      </p:cBhvr>
                                      <p:to x="100000" y="100000"/>
                                    </p:animScale>
                                    <p:animScale>
                                      <p:cBhvr>
                                        <p:cTn id="73" dur="52">
                                          <p:stCondLst>
                                            <p:cond delay="3284"/>
                                          </p:stCondLst>
                                        </p:cTn>
                                        <p:tgtEl>
                                          <p:spTgt spid="22"/>
                                        </p:tgtEl>
                                      </p:cBhvr>
                                      <p:to x="100000" y="90000"/>
                                    </p:animScale>
                                    <p:animScale>
                                      <p:cBhvr>
                                        <p:cTn id="74" dur="332" decel="50000">
                                          <p:stCondLst>
                                            <p:cond delay="3336"/>
                                          </p:stCondLst>
                                        </p:cTn>
                                        <p:tgtEl>
                                          <p:spTgt spid="22"/>
                                        </p:tgtEl>
                                      </p:cBhvr>
                                      <p:to x="100000" y="100000"/>
                                    </p:animScale>
                                    <p:animScale>
                                      <p:cBhvr>
                                        <p:cTn id="75" dur="52">
                                          <p:stCondLst>
                                            <p:cond delay="3616"/>
                                          </p:stCondLst>
                                        </p:cTn>
                                        <p:tgtEl>
                                          <p:spTgt spid="22"/>
                                        </p:tgtEl>
                                      </p:cBhvr>
                                      <p:to x="100000" y="95000"/>
                                    </p:animScale>
                                    <p:animScale>
                                      <p:cBhvr>
                                        <p:cTn id="76" dur="332" decel="50000">
                                          <p:stCondLst>
                                            <p:cond delay="3668"/>
                                          </p:stCondLst>
                                        </p:cTn>
                                        <p:tgtEl>
                                          <p:spTgt spid="22"/>
                                        </p:tgtEl>
                                      </p:cBhvr>
                                      <p:to x="100000" y="100000"/>
                                    </p:animScale>
                                  </p:childTnLst>
                                </p:cTn>
                              </p:par>
                              <p:par>
                                <p:cTn id="77" presetID="26" presetClass="entr" presetSubtype="0" fill="hold" nodeType="withEffect">
                                  <p:stCondLst>
                                    <p:cond delay="650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1160">
                                          <p:stCondLst>
                                            <p:cond delay="0"/>
                                          </p:stCondLst>
                                        </p:cTn>
                                        <p:tgtEl>
                                          <p:spTgt spid="25"/>
                                        </p:tgtEl>
                                      </p:cBhvr>
                                    </p:animEffect>
                                    <p:anim calcmode="lin" valueType="num">
                                      <p:cBhvr>
                                        <p:cTn id="80" dur="3644"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1" dur="132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2" dur="1328" tmFilter="0, 0; 0.125,0.2665; 0.25,0.4; 0.375,0.465; 0.5,0.5;  0.625,0.535; 0.75,0.6; 0.875,0.7335; 1,1">
                                          <p:stCondLst>
                                            <p:cond delay="1328"/>
                                          </p:stCondLst>
                                        </p:cTn>
                                        <p:tgtEl>
                                          <p:spTgt spid="25"/>
                                        </p:tgtEl>
                                        <p:attrNameLst>
                                          <p:attrName>ppt_y</p:attrName>
                                        </p:attrNameLst>
                                      </p:cBhvr>
                                      <p:tavLst>
                                        <p:tav tm="0" fmla="#ppt_y-sin(pi*$)/9">
                                          <p:val>
                                            <p:fltVal val="0"/>
                                          </p:val>
                                        </p:tav>
                                        <p:tav tm="100000">
                                          <p:val>
                                            <p:fltVal val="1"/>
                                          </p:val>
                                        </p:tav>
                                      </p:tavLst>
                                    </p:anim>
                                    <p:anim calcmode="lin" valueType="num">
                                      <p:cBhvr>
                                        <p:cTn id="83" dur="664" tmFilter="0, 0; 0.125,0.2665; 0.25,0.4; 0.375,0.465; 0.5,0.5;  0.625,0.535; 0.75,0.6; 0.875,0.7335; 1,1">
                                          <p:stCondLst>
                                            <p:cond delay="2648"/>
                                          </p:stCondLst>
                                        </p:cTn>
                                        <p:tgtEl>
                                          <p:spTgt spid="25"/>
                                        </p:tgtEl>
                                        <p:attrNameLst>
                                          <p:attrName>ppt_y</p:attrName>
                                        </p:attrNameLst>
                                      </p:cBhvr>
                                      <p:tavLst>
                                        <p:tav tm="0" fmla="#ppt_y-sin(pi*$)/27">
                                          <p:val>
                                            <p:fltVal val="0"/>
                                          </p:val>
                                        </p:tav>
                                        <p:tav tm="100000">
                                          <p:val>
                                            <p:fltVal val="1"/>
                                          </p:val>
                                        </p:tav>
                                      </p:tavLst>
                                    </p:anim>
                                    <p:anim calcmode="lin" valueType="num">
                                      <p:cBhvr>
                                        <p:cTn id="84" dur="328" tmFilter="0, 0; 0.125,0.2665; 0.25,0.4; 0.375,0.465; 0.5,0.5;  0.625,0.535; 0.75,0.6; 0.875,0.7335; 1,1">
                                          <p:stCondLst>
                                            <p:cond delay="3312"/>
                                          </p:stCondLst>
                                        </p:cTn>
                                        <p:tgtEl>
                                          <p:spTgt spid="25"/>
                                        </p:tgtEl>
                                        <p:attrNameLst>
                                          <p:attrName>ppt_y</p:attrName>
                                        </p:attrNameLst>
                                      </p:cBhvr>
                                      <p:tavLst>
                                        <p:tav tm="0" fmla="#ppt_y-sin(pi*$)/81">
                                          <p:val>
                                            <p:fltVal val="0"/>
                                          </p:val>
                                        </p:tav>
                                        <p:tav tm="100000">
                                          <p:val>
                                            <p:fltVal val="1"/>
                                          </p:val>
                                        </p:tav>
                                      </p:tavLst>
                                    </p:anim>
                                    <p:animScale>
                                      <p:cBhvr>
                                        <p:cTn id="85" dur="52">
                                          <p:stCondLst>
                                            <p:cond delay="1300"/>
                                          </p:stCondLst>
                                        </p:cTn>
                                        <p:tgtEl>
                                          <p:spTgt spid="25"/>
                                        </p:tgtEl>
                                      </p:cBhvr>
                                      <p:to x="100000" y="60000"/>
                                    </p:animScale>
                                    <p:animScale>
                                      <p:cBhvr>
                                        <p:cTn id="86" dur="332" decel="50000">
                                          <p:stCondLst>
                                            <p:cond delay="1352"/>
                                          </p:stCondLst>
                                        </p:cTn>
                                        <p:tgtEl>
                                          <p:spTgt spid="25"/>
                                        </p:tgtEl>
                                      </p:cBhvr>
                                      <p:to x="100000" y="100000"/>
                                    </p:animScale>
                                    <p:animScale>
                                      <p:cBhvr>
                                        <p:cTn id="87" dur="52">
                                          <p:stCondLst>
                                            <p:cond delay="2624"/>
                                          </p:stCondLst>
                                        </p:cTn>
                                        <p:tgtEl>
                                          <p:spTgt spid="25"/>
                                        </p:tgtEl>
                                      </p:cBhvr>
                                      <p:to x="100000" y="80000"/>
                                    </p:animScale>
                                    <p:animScale>
                                      <p:cBhvr>
                                        <p:cTn id="88" dur="332" decel="50000">
                                          <p:stCondLst>
                                            <p:cond delay="2676"/>
                                          </p:stCondLst>
                                        </p:cTn>
                                        <p:tgtEl>
                                          <p:spTgt spid="25"/>
                                        </p:tgtEl>
                                      </p:cBhvr>
                                      <p:to x="100000" y="100000"/>
                                    </p:animScale>
                                    <p:animScale>
                                      <p:cBhvr>
                                        <p:cTn id="89" dur="52">
                                          <p:stCondLst>
                                            <p:cond delay="3284"/>
                                          </p:stCondLst>
                                        </p:cTn>
                                        <p:tgtEl>
                                          <p:spTgt spid="25"/>
                                        </p:tgtEl>
                                      </p:cBhvr>
                                      <p:to x="100000" y="90000"/>
                                    </p:animScale>
                                    <p:animScale>
                                      <p:cBhvr>
                                        <p:cTn id="90" dur="332" decel="50000">
                                          <p:stCondLst>
                                            <p:cond delay="3336"/>
                                          </p:stCondLst>
                                        </p:cTn>
                                        <p:tgtEl>
                                          <p:spTgt spid="25"/>
                                        </p:tgtEl>
                                      </p:cBhvr>
                                      <p:to x="100000" y="100000"/>
                                    </p:animScale>
                                    <p:animScale>
                                      <p:cBhvr>
                                        <p:cTn id="91" dur="52">
                                          <p:stCondLst>
                                            <p:cond delay="3616"/>
                                          </p:stCondLst>
                                        </p:cTn>
                                        <p:tgtEl>
                                          <p:spTgt spid="25"/>
                                        </p:tgtEl>
                                      </p:cBhvr>
                                      <p:to x="100000" y="95000"/>
                                    </p:animScale>
                                    <p:animScale>
                                      <p:cBhvr>
                                        <p:cTn id="92" dur="332" decel="50000">
                                          <p:stCondLst>
                                            <p:cond delay="3668"/>
                                          </p:stCondLst>
                                        </p:cTn>
                                        <p:tgtEl>
                                          <p:spTgt spid="25"/>
                                        </p:tgtEl>
                                      </p:cBhvr>
                                      <p:to x="100000" y="100000"/>
                                    </p:animScale>
                                  </p:childTnLst>
                                </p:cTn>
                              </p:par>
                              <p:par>
                                <p:cTn id="93" presetID="26" presetClass="entr" presetSubtype="0" fill="hold" nodeType="withEffect">
                                  <p:stCondLst>
                                    <p:cond delay="6500"/>
                                  </p:stCondLst>
                                  <p:childTnLst>
                                    <p:set>
                                      <p:cBhvr>
                                        <p:cTn id="94" dur="1" fill="hold">
                                          <p:stCondLst>
                                            <p:cond delay="0"/>
                                          </p:stCondLst>
                                        </p:cTn>
                                        <p:tgtEl>
                                          <p:spTgt spid="24"/>
                                        </p:tgtEl>
                                        <p:attrNameLst>
                                          <p:attrName>style.visibility</p:attrName>
                                        </p:attrNameLst>
                                      </p:cBhvr>
                                      <p:to>
                                        <p:strVal val="visible"/>
                                      </p:to>
                                    </p:set>
                                    <p:animEffect transition="in" filter="wipe(down)">
                                      <p:cBhvr>
                                        <p:cTn id="95" dur="1160">
                                          <p:stCondLst>
                                            <p:cond delay="0"/>
                                          </p:stCondLst>
                                        </p:cTn>
                                        <p:tgtEl>
                                          <p:spTgt spid="24"/>
                                        </p:tgtEl>
                                      </p:cBhvr>
                                    </p:animEffect>
                                    <p:anim calcmode="lin" valueType="num">
                                      <p:cBhvr>
                                        <p:cTn id="96" dur="3644"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7" dur="1328"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8" dur="1328" tmFilter="0, 0; 0.125,0.2665; 0.25,0.4; 0.375,0.465; 0.5,0.5;  0.625,0.535; 0.75,0.6; 0.875,0.7335; 1,1">
                                          <p:stCondLst>
                                            <p:cond delay="1328"/>
                                          </p:stCondLst>
                                        </p:cTn>
                                        <p:tgtEl>
                                          <p:spTgt spid="24"/>
                                        </p:tgtEl>
                                        <p:attrNameLst>
                                          <p:attrName>ppt_y</p:attrName>
                                        </p:attrNameLst>
                                      </p:cBhvr>
                                      <p:tavLst>
                                        <p:tav tm="0" fmla="#ppt_y-sin(pi*$)/9">
                                          <p:val>
                                            <p:fltVal val="0"/>
                                          </p:val>
                                        </p:tav>
                                        <p:tav tm="100000">
                                          <p:val>
                                            <p:fltVal val="1"/>
                                          </p:val>
                                        </p:tav>
                                      </p:tavLst>
                                    </p:anim>
                                    <p:anim calcmode="lin" valueType="num">
                                      <p:cBhvr>
                                        <p:cTn id="99" dur="664" tmFilter="0, 0; 0.125,0.2665; 0.25,0.4; 0.375,0.465; 0.5,0.5;  0.625,0.535; 0.75,0.6; 0.875,0.7335; 1,1">
                                          <p:stCondLst>
                                            <p:cond delay="2648"/>
                                          </p:stCondLst>
                                        </p:cTn>
                                        <p:tgtEl>
                                          <p:spTgt spid="24"/>
                                        </p:tgtEl>
                                        <p:attrNameLst>
                                          <p:attrName>ppt_y</p:attrName>
                                        </p:attrNameLst>
                                      </p:cBhvr>
                                      <p:tavLst>
                                        <p:tav tm="0" fmla="#ppt_y-sin(pi*$)/27">
                                          <p:val>
                                            <p:fltVal val="0"/>
                                          </p:val>
                                        </p:tav>
                                        <p:tav tm="100000">
                                          <p:val>
                                            <p:fltVal val="1"/>
                                          </p:val>
                                        </p:tav>
                                      </p:tavLst>
                                    </p:anim>
                                    <p:anim calcmode="lin" valueType="num">
                                      <p:cBhvr>
                                        <p:cTn id="100" dur="328" tmFilter="0, 0; 0.125,0.2665; 0.25,0.4; 0.375,0.465; 0.5,0.5;  0.625,0.535; 0.75,0.6; 0.875,0.7335; 1,1">
                                          <p:stCondLst>
                                            <p:cond delay="3312"/>
                                          </p:stCondLst>
                                        </p:cTn>
                                        <p:tgtEl>
                                          <p:spTgt spid="24"/>
                                        </p:tgtEl>
                                        <p:attrNameLst>
                                          <p:attrName>ppt_y</p:attrName>
                                        </p:attrNameLst>
                                      </p:cBhvr>
                                      <p:tavLst>
                                        <p:tav tm="0" fmla="#ppt_y-sin(pi*$)/81">
                                          <p:val>
                                            <p:fltVal val="0"/>
                                          </p:val>
                                        </p:tav>
                                        <p:tav tm="100000">
                                          <p:val>
                                            <p:fltVal val="1"/>
                                          </p:val>
                                        </p:tav>
                                      </p:tavLst>
                                    </p:anim>
                                    <p:animScale>
                                      <p:cBhvr>
                                        <p:cTn id="101" dur="52">
                                          <p:stCondLst>
                                            <p:cond delay="1300"/>
                                          </p:stCondLst>
                                        </p:cTn>
                                        <p:tgtEl>
                                          <p:spTgt spid="24"/>
                                        </p:tgtEl>
                                      </p:cBhvr>
                                      <p:to x="100000" y="60000"/>
                                    </p:animScale>
                                    <p:animScale>
                                      <p:cBhvr>
                                        <p:cTn id="102" dur="332" decel="50000">
                                          <p:stCondLst>
                                            <p:cond delay="1352"/>
                                          </p:stCondLst>
                                        </p:cTn>
                                        <p:tgtEl>
                                          <p:spTgt spid="24"/>
                                        </p:tgtEl>
                                      </p:cBhvr>
                                      <p:to x="100000" y="100000"/>
                                    </p:animScale>
                                    <p:animScale>
                                      <p:cBhvr>
                                        <p:cTn id="103" dur="52">
                                          <p:stCondLst>
                                            <p:cond delay="2624"/>
                                          </p:stCondLst>
                                        </p:cTn>
                                        <p:tgtEl>
                                          <p:spTgt spid="24"/>
                                        </p:tgtEl>
                                      </p:cBhvr>
                                      <p:to x="100000" y="80000"/>
                                    </p:animScale>
                                    <p:animScale>
                                      <p:cBhvr>
                                        <p:cTn id="104" dur="332" decel="50000">
                                          <p:stCondLst>
                                            <p:cond delay="2676"/>
                                          </p:stCondLst>
                                        </p:cTn>
                                        <p:tgtEl>
                                          <p:spTgt spid="24"/>
                                        </p:tgtEl>
                                      </p:cBhvr>
                                      <p:to x="100000" y="100000"/>
                                    </p:animScale>
                                    <p:animScale>
                                      <p:cBhvr>
                                        <p:cTn id="105" dur="52">
                                          <p:stCondLst>
                                            <p:cond delay="3284"/>
                                          </p:stCondLst>
                                        </p:cTn>
                                        <p:tgtEl>
                                          <p:spTgt spid="24"/>
                                        </p:tgtEl>
                                      </p:cBhvr>
                                      <p:to x="100000" y="90000"/>
                                    </p:animScale>
                                    <p:animScale>
                                      <p:cBhvr>
                                        <p:cTn id="106" dur="332" decel="50000">
                                          <p:stCondLst>
                                            <p:cond delay="3336"/>
                                          </p:stCondLst>
                                        </p:cTn>
                                        <p:tgtEl>
                                          <p:spTgt spid="24"/>
                                        </p:tgtEl>
                                      </p:cBhvr>
                                      <p:to x="100000" y="100000"/>
                                    </p:animScale>
                                    <p:animScale>
                                      <p:cBhvr>
                                        <p:cTn id="107" dur="52">
                                          <p:stCondLst>
                                            <p:cond delay="3616"/>
                                          </p:stCondLst>
                                        </p:cTn>
                                        <p:tgtEl>
                                          <p:spTgt spid="24"/>
                                        </p:tgtEl>
                                      </p:cBhvr>
                                      <p:to x="100000" y="95000"/>
                                    </p:animScale>
                                    <p:animScale>
                                      <p:cBhvr>
                                        <p:cTn id="108" dur="332" decel="50000">
                                          <p:stCondLst>
                                            <p:cond delay="3668"/>
                                          </p:stCondLst>
                                        </p:cTn>
                                        <p:tgtEl>
                                          <p:spTgt spid="24"/>
                                        </p:tgtEl>
                                      </p:cBhvr>
                                      <p:to x="100000" y="100000"/>
                                    </p:animScale>
                                  </p:childTnLst>
                                </p:cTn>
                              </p:par>
                              <p:par>
                                <p:cTn id="109" presetID="26" presetClass="entr" presetSubtype="0" fill="hold" nodeType="withEffect">
                                  <p:stCondLst>
                                    <p:cond delay="6500"/>
                                  </p:stCondLst>
                                  <p:childTnLst>
                                    <p:set>
                                      <p:cBhvr>
                                        <p:cTn id="110" dur="1" fill="hold">
                                          <p:stCondLst>
                                            <p:cond delay="0"/>
                                          </p:stCondLst>
                                        </p:cTn>
                                        <p:tgtEl>
                                          <p:spTgt spid="27"/>
                                        </p:tgtEl>
                                        <p:attrNameLst>
                                          <p:attrName>style.visibility</p:attrName>
                                        </p:attrNameLst>
                                      </p:cBhvr>
                                      <p:to>
                                        <p:strVal val="visible"/>
                                      </p:to>
                                    </p:set>
                                    <p:animEffect transition="in" filter="wipe(down)">
                                      <p:cBhvr>
                                        <p:cTn id="111" dur="1160">
                                          <p:stCondLst>
                                            <p:cond delay="0"/>
                                          </p:stCondLst>
                                        </p:cTn>
                                        <p:tgtEl>
                                          <p:spTgt spid="27"/>
                                        </p:tgtEl>
                                      </p:cBhvr>
                                    </p:animEffect>
                                    <p:anim calcmode="lin" valueType="num">
                                      <p:cBhvr>
                                        <p:cTn id="112" dur="3644"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3" dur="1328"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4" dur="1328" tmFilter="0, 0; 0.125,0.2665; 0.25,0.4; 0.375,0.465; 0.5,0.5;  0.625,0.535; 0.75,0.6; 0.875,0.7335; 1,1">
                                          <p:stCondLst>
                                            <p:cond delay="1328"/>
                                          </p:stCondLst>
                                        </p:cTn>
                                        <p:tgtEl>
                                          <p:spTgt spid="27"/>
                                        </p:tgtEl>
                                        <p:attrNameLst>
                                          <p:attrName>ppt_y</p:attrName>
                                        </p:attrNameLst>
                                      </p:cBhvr>
                                      <p:tavLst>
                                        <p:tav tm="0" fmla="#ppt_y-sin(pi*$)/9">
                                          <p:val>
                                            <p:fltVal val="0"/>
                                          </p:val>
                                        </p:tav>
                                        <p:tav tm="100000">
                                          <p:val>
                                            <p:fltVal val="1"/>
                                          </p:val>
                                        </p:tav>
                                      </p:tavLst>
                                    </p:anim>
                                    <p:anim calcmode="lin" valueType="num">
                                      <p:cBhvr>
                                        <p:cTn id="115" dur="664" tmFilter="0, 0; 0.125,0.2665; 0.25,0.4; 0.375,0.465; 0.5,0.5;  0.625,0.535; 0.75,0.6; 0.875,0.7335; 1,1">
                                          <p:stCondLst>
                                            <p:cond delay="2648"/>
                                          </p:stCondLst>
                                        </p:cTn>
                                        <p:tgtEl>
                                          <p:spTgt spid="27"/>
                                        </p:tgtEl>
                                        <p:attrNameLst>
                                          <p:attrName>ppt_y</p:attrName>
                                        </p:attrNameLst>
                                      </p:cBhvr>
                                      <p:tavLst>
                                        <p:tav tm="0" fmla="#ppt_y-sin(pi*$)/27">
                                          <p:val>
                                            <p:fltVal val="0"/>
                                          </p:val>
                                        </p:tav>
                                        <p:tav tm="100000">
                                          <p:val>
                                            <p:fltVal val="1"/>
                                          </p:val>
                                        </p:tav>
                                      </p:tavLst>
                                    </p:anim>
                                    <p:anim calcmode="lin" valueType="num">
                                      <p:cBhvr>
                                        <p:cTn id="116" dur="328" tmFilter="0, 0; 0.125,0.2665; 0.25,0.4; 0.375,0.465; 0.5,0.5;  0.625,0.535; 0.75,0.6; 0.875,0.7335; 1,1">
                                          <p:stCondLst>
                                            <p:cond delay="3312"/>
                                          </p:stCondLst>
                                        </p:cTn>
                                        <p:tgtEl>
                                          <p:spTgt spid="27"/>
                                        </p:tgtEl>
                                        <p:attrNameLst>
                                          <p:attrName>ppt_y</p:attrName>
                                        </p:attrNameLst>
                                      </p:cBhvr>
                                      <p:tavLst>
                                        <p:tav tm="0" fmla="#ppt_y-sin(pi*$)/81">
                                          <p:val>
                                            <p:fltVal val="0"/>
                                          </p:val>
                                        </p:tav>
                                        <p:tav tm="100000">
                                          <p:val>
                                            <p:fltVal val="1"/>
                                          </p:val>
                                        </p:tav>
                                      </p:tavLst>
                                    </p:anim>
                                    <p:animScale>
                                      <p:cBhvr>
                                        <p:cTn id="117" dur="52">
                                          <p:stCondLst>
                                            <p:cond delay="1300"/>
                                          </p:stCondLst>
                                        </p:cTn>
                                        <p:tgtEl>
                                          <p:spTgt spid="27"/>
                                        </p:tgtEl>
                                      </p:cBhvr>
                                      <p:to x="100000" y="60000"/>
                                    </p:animScale>
                                    <p:animScale>
                                      <p:cBhvr>
                                        <p:cTn id="118" dur="332" decel="50000">
                                          <p:stCondLst>
                                            <p:cond delay="1352"/>
                                          </p:stCondLst>
                                        </p:cTn>
                                        <p:tgtEl>
                                          <p:spTgt spid="27"/>
                                        </p:tgtEl>
                                      </p:cBhvr>
                                      <p:to x="100000" y="100000"/>
                                    </p:animScale>
                                    <p:animScale>
                                      <p:cBhvr>
                                        <p:cTn id="119" dur="52">
                                          <p:stCondLst>
                                            <p:cond delay="2624"/>
                                          </p:stCondLst>
                                        </p:cTn>
                                        <p:tgtEl>
                                          <p:spTgt spid="27"/>
                                        </p:tgtEl>
                                      </p:cBhvr>
                                      <p:to x="100000" y="80000"/>
                                    </p:animScale>
                                    <p:animScale>
                                      <p:cBhvr>
                                        <p:cTn id="120" dur="332" decel="50000">
                                          <p:stCondLst>
                                            <p:cond delay="2676"/>
                                          </p:stCondLst>
                                        </p:cTn>
                                        <p:tgtEl>
                                          <p:spTgt spid="27"/>
                                        </p:tgtEl>
                                      </p:cBhvr>
                                      <p:to x="100000" y="100000"/>
                                    </p:animScale>
                                    <p:animScale>
                                      <p:cBhvr>
                                        <p:cTn id="121" dur="52">
                                          <p:stCondLst>
                                            <p:cond delay="3284"/>
                                          </p:stCondLst>
                                        </p:cTn>
                                        <p:tgtEl>
                                          <p:spTgt spid="27"/>
                                        </p:tgtEl>
                                      </p:cBhvr>
                                      <p:to x="100000" y="90000"/>
                                    </p:animScale>
                                    <p:animScale>
                                      <p:cBhvr>
                                        <p:cTn id="122" dur="332" decel="50000">
                                          <p:stCondLst>
                                            <p:cond delay="3336"/>
                                          </p:stCondLst>
                                        </p:cTn>
                                        <p:tgtEl>
                                          <p:spTgt spid="27"/>
                                        </p:tgtEl>
                                      </p:cBhvr>
                                      <p:to x="100000" y="100000"/>
                                    </p:animScale>
                                    <p:animScale>
                                      <p:cBhvr>
                                        <p:cTn id="123" dur="52">
                                          <p:stCondLst>
                                            <p:cond delay="3616"/>
                                          </p:stCondLst>
                                        </p:cTn>
                                        <p:tgtEl>
                                          <p:spTgt spid="27"/>
                                        </p:tgtEl>
                                      </p:cBhvr>
                                      <p:to x="100000" y="95000"/>
                                    </p:animScale>
                                    <p:animScale>
                                      <p:cBhvr>
                                        <p:cTn id="124" dur="332" decel="50000">
                                          <p:stCondLst>
                                            <p:cond delay="3668"/>
                                          </p:stCondLst>
                                        </p:cTn>
                                        <p:tgtEl>
                                          <p:spTgt spid="27"/>
                                        </p:tgtEl>
                                      </p:cBhvr>
                                      <p:to x="100000" y="100000"/>
                                    </p:animScale>
                                  </p:childTnLst>
                                </p:cTn>
                              </p:par>
                              <p:par>
                                <p:cTn id="125" presetID="26" presetClass="entr" presetSubtype="0" fill="hold" nodeType="withEffect">
                                  <p:stCondLst>
                                    <p:cond delay="6500"/>
                                  </p:stCondLst>
                                  <p:childTnLst>
                                    <p:set>
                                      <p:cBhvr>
                                        <p:cTn id="126" dur="1" fill="hold">
                                          <p:stCondLst>
                                            <p:cond delay="0"/>
                                          </p:stCondLst>
                                        </p:cTn>
                                        <p:tgtEl>
                                          <p:spTgt spid="26"/>
                                        </p:tgtEl>
                                        <p:attrNameLst>
                                          <p:attrName>style.visibility</p:attrName>
                                        </p:attrNameLst>
                                      </p:cBhvr>
                                      <p:to>
                                        <p:strVal val="visible"/>
                                      </p:to>
                                    </p:set>
                                    <p:animEffect transition="in" filter="wipe(down)">
                                      <p:cBhvr>
                                        <p:cTn id="127" dur="1160">
                                          <p:stCondLst>
                                            <p:cond delay="0"/>
                                          </p:stCondLst>
                                        </p:cTn>
                                        <p:tgtEl>
                                          <p:spTgt spid="26"/>
                                        </p:tgtEl>
                                      </p:cBhvr>
                                    </p:animEffect>
                                    <p:anim calcmode="lin" valueType="num">
                                      <p:cBhvr>
                                        <p:cTn id="128" dur="3644"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29" dur="1328"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30" dur="1328" tmFilter="0, 0; 0.125,0.2665; 0.25,0.4; 0.375,0.465; 0.5,0.5;  0.625,0.535; 0.75,0.6; 0.875,0.7335; 1,1">
                                          <p:stCondLst>
                                            <p:cond delay="1328"/>
                                          </p:stCondLst>
                                        </p:cTn>
                                        <p:tgtEl>
                                          <p:spTgt spid="26"/>
                                        </p:tgtEl>
                                        <p:attrNameLst>
                                          <p:attrName>ppt_y</p:attrName>
                                        </p:attrNameLst>
                                      </p:cBhvr>
                                      <p:tavLst>
                                        <p:tav tm="0" fmla="#ppt_y-sin(pi*$)/9">
                                          <p:val>
                                            <p:fltVal val="0"/>
                                          </p:val>
                                        </p:tav>
                                        <p:tav tm="100000">
                                          <p:val>
                                            <p:fltVal val="1"/>
                                          </p:val>
                                        </p:tav>
                                      </p:tavLst>
                                    </p:anim>
                                    <p:anim calcmode="lin" valueType="num">
                                      <p:cBhvr>
                                        <p:cTn id="131" dur="664" tmFilter="0, 0; 0.125,0.2665; 0.25,0.4; 0.375,0.465; 0.5,0.5;  0.625,0.535; 0.75,0.6; 0.875,0.7335; 1,1">
                                          <p:stCondLst>
                                            <p:cond delay="2648"/>
                                          </p:stCondLst>
                                        </p:cTn>
                                        <p:tgtEl>
                                          <p:spTgt spid="26"/>
                                        </p:tgtEl>
                                        <p:attrNameLst>
                                          <p:attrName>ppt_y</p:attrName>
                                        </p:attrNameLst>
                                      </p:cBhvr>
                                      <p:tavLst>
                                        <p:tav tm="0" fmla="#ppt_y-sin(pi*$)/27">
                                          <p:val>
                                            <p:fltVal val="0"/>
                                          </p:val>
                                        </p:tav>
                                        <p:tav tm="100000">
                                          <p:val>
                                            <p:fltVal val="1"/>
                                          </p:val>
                                        </p:tav>
                                      </p:tavLst>
                                    </p:anim>
                                    <p:anim calcmode="lin" valueType="num">
                                      <p:cBhvr>
                                        <p:cTn id="132" dur="328" tmFilter="0, 0; 0.125,0.2665; 0.25,0.4; 0.375,0.465; 0.5,0.5;  0.625,0.535; 0.75,0.6; 0.875,0.7335; 1,1">
                                          <p:stCondLst>
                                            <p:cond delay="3312"/>
                                          </p:stCondLst>
                                        </p:cTn>
                                        <p:tgtEl>
                                          <p:spTgt spid="26"/>
                                        </p:tgtEl>
                                        <p:attrNameLst>
                                          <p:attrName>ppt_y</p:attrName>
                                        </p:attrNameLst>
                                      </p:cBhvr>
                                      <p:tavLst>
                                        <p:tav tm="0" fmla="#ppt_y-sin(pi*$)/81">
                                          <p:val>
                                            <p:fltVal val="0"/>
                                          </p:val>
                                        </p:tav>
                                        <p:tav tm="100000">
                                          <p:val>
                                            <p:fltVal val="1"/>
                                          </p:val>
                                        </p:tav>
                                      </p:tavLst>
                                    </p:anim>
                                    <p:animScale>
                                      <p:cBhvr>
                                        <p:cTn id="133" dur="52">
                                          <p:stCondLst>
                                            <p:cond delay="1300"/>
                                          </p:stCondLst>
                                        </p:cTn>
                                        <p:tgtEl>
                                          <p:spTgt spid="26"/>
                                        </p:tgtEl>
                                      </p:cBhvr>
                                      <p:to x="100000" y="60000"/>
                                    </p:animScale>
                                    <p:animScale>
                                      <p:cBhvr>
                                        <p:cTn id="134" dur="332" decel="50000">
                                          <p:stCondLst>
                                            <p:cond delay="1352"/>
                                          </p:stCondLst>
                                        </p:cTn>
                                        <p:tgtEl>
                                          <p:spTgt spid="26"/>
                                        </p:tgtEl>
                                      </p:cBhvr>
                                      <p:to x="100000" y="100000"/>
                                    </p:animScale>
                                    <p:animScale>
                                      <p:cBhvr>
                                        <p:cTn id="135" dur="52">
                                          <p:stCondLst>
                                            <p:cond delay="2624"/>
                                          </p:stCondLst>
                                        </p:cTn>
                                        <p:tgtEl>
                                          <p:spTgt spid="26"/>
                                        </p:tgtEl>
                                      </p:cBhvr>
                                      <p:to x="100000" y="80000"/>
                                    </p:animScale>
                                    <p:animScale>
                                      <p:cBhvr>
                                        <p:cTn id="136" dur="332" decel="50000">
                                          <p:stCondLst>
                                            <p:cond delay="2676"/>
                                          </p:stCondLst>
                                        </p:cTn>
                                        <p:tgtEl>
                                          <p:spTgt spid="26"/>
                                        </p:tgtEl>
                                      </p:cBhvr>
                                      <p:to x="100000" y="100000"/>
                                    </p:animScale>
                                    <p:animScale>
                                      <p:cBhvr>
                                        <p:cTn id="137" dur="52">
                                          <p:stCondLst>
                                            <p:cond delay="3284"/>
                                          </p:stCondLst>
                                        </p:cTn>
                                        <p:tgtEl>
                                          <p:spTgt spid="26"/>
                                        </p:tgtEl>
                                      </p:cBhvr>
                                      <p:to x="100000" y="90000"/>
                                    </p:animScale>
                                    <p:animScale>
                                      <p:cBhvr>
                                        <p:cTn id="138" dur="332" decel="50000">
                                          <p:stCondLst>
                                            <p:cond delay="3336"/>
                                          </p:stCondLst>
                                        </p:cTn>
                                        <p:tgtEl>
                                          <p:spTgt spid="26"/>
                                        </p:tgtEl>
                                      </p:cBhvr>
                                      <p:to x="100000" y="100000"/>
                                    </p:animScale>
                                    <p:animScale>
                                      <p:cBhvr>
                                        <p:cTn id="139" dur="52">
                                          <p:stCondLst>
                                            <p:cond delay="3616"/>
                                          </p:stCondLst>
                                        </p:cTn>
                                        <p:tgtEl>
                                          <p:spTgt spid="26"/>
                                        </p:tgtEl>
                                      </p:cBhvr>
                                      <p:to x="100000" y="95000"/>
                                    </p:animScale>
                                    <p:animScale>
                                      <p:cBhvr>
                                        <p:cTn id="140" dur="332" decel="50000">
                                          <p:stCondLst>
                                            <p:cond delay="3668"/>
                                          </p:stCondLst>
                                        </p:cTn>
                                        <p:tgtEl>
                                          <p:spTgt spid="26"/>
                                        </p:tgtEl>
                                      </p:cBhvr>
                                      <p:to x="100000" y="100000"/>
                                    </p:animScale>
                                  </p:childTnLst>
                                </p:cTn>
                              </p:par>
                              <p:par>
                                <p:cTn id="141" presetID="26" presetClass="entr" presetSubtype="0" fill="hold" nodeType="withEffect">
                                  <p:stCondLst>
                                    <p:cond delay="6500"/>
                                  </p:stCondLst>
                                  <p:childTnLst>
                                    <p:set>
                                      <p:cBhvr>
                                        <p:cTn id="142" dur="1" fill="hold">
                                          <p:stCondLst>
                                            <p:cond delay="0"/>
                                          </p:stCondLst>
                                        </p:cTn>
                                        <p:tgtEl>
                                          <p:spTgt spid="14"/>
                                        </p:tgtEl>
                                        <p:attrNameLst>
                                          <p:attrName>style.visibility</p:attrName>
                                        </p:attrNameLst>
                                      </p:cBhvr>
                                      <p:to>
                                        <p:strVal val="visible"/>
                                      </p:to>
                                    </p:set>
                                    <p:animEffect transition="in" filter="wipe(down)">
                                      <p:cBhvr>
                                        <p:cTn id="143" dur="1160">
                                          <p:stCondLst>
                                            <p:cond delay="0"/>
                                          </p:stCondLst>
                                        </p:cTn>
                                        <p:tgtEl>
                                          <p:spTgt spid="14"/>
                                        </p:tgtEl>
                                      </p:cBhvr>
                                    </p:animEffect>
                                    <p:anim calcmode="lin" valueType="num">
                                      <p:cBhvr>
                                        <p:cTn id="144" dur="364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5" dur="132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6" dur="1328" tmFilter="0, 0; 0.125,0.2665; 0.25,0.4; 0.375,0.465; 0.5,0.5;  0.625,0.535; 0.75,0.6; 0.875,0.7335; 1,1">
                                          <p:stCondLst>
                                            <p:cond delay="1328"/>
                                          </p:stCondLst>
                                        </p:cTn>
                                        <p:tgtEl>
                                          <p:spTgt spid="14"/>
                                        </p:tgtEl>
                                        <p:attrNameLst>
                                          <p:attrName>ppt_y</p:attrName>
                                        </p:attrNameLst>
                                      </p:cBhvr>
                                      <p:tavLst>
                                        <p:tav tm="0" fmla="#ppt_y-sin(pi*$)/9">
                                          <p:val>
                                            <p:fltVal val="0"/>
                                          </p:val>
                                        </p:tav>
                                        <p:tav tm="100000">
                                          <p:val>
                                            <p:fltVal val="1"/>
                                          </p:val>
                                        </p:tav>
                                      </p:tavLst>
                                    </p:anim>
                                    <p:anim calcmode="lin" valueType="num">
                                      <p:cBhvr>
                                        <p:cTn id="147" dur="664" tmFilter="0, 0; 0.125,0.2665; 0.25,0.4; 0.375,0.465; 0.5,0.5;  0.625,0.535; 0.75,0.6; 0.875,0.7335; 1,1">
                                          <p:stCondLst>
                                            <p:cond delay="2648"/>
                                          </p:stCondLst>
                                        </p:cTn>
                                        <p:tgtEl>
                                          <p:spTgt spid="14"/>
                                        </p:tgtEl>
                                        <p:attrNameLst>
                                          <p:attrName>ppt_y</p:attrName>
                                        </p:attrNameLst>
                                      </p:cBhvr>
                                      <p:tavLst>
                                        <p:tav tm="0" fmla="#ppt_y-sin(pi*$)/27">
                                          <p:val>
                                            <p:fltVal val="0"/>
                                          </p:val>
                                        </p:tav>
                                        <p:tav tm="100000">
                                          <p:val>
                                            <p:fltVal val="1"/>
                                          </p:val>
                                        </p:tav>
                                      </p:tavLst>
                                    </p:anim>
                                    <p:anim calcmode="lin" valueType="num">
                                      <p:cBhvr>
                                        <p:cTn id="148" dur="328" tmFilter="0, 0; 0.125,0.2665; 0.25,0.4; 0.375,0.465; 0.5,0.5;  0.625,0.535; 0.75,0.6; 0.875,0.7335; 1,1">
                                          <p:stCondLst>
                                            <p:cond delay="3312"/>
                                          </p:stCondLst>
                                        </p:cTn>
                                        <p:tgtEl>
                                          <p:spTgt spid="14"/>
                                        </p:tgtEl>
                                        <p:attrNameLst>
                                          <p:attrName>ppt_y</p:attrName>
                                        </p:attrNameLst>
                                      </p:cBhvr>
                                      <p:tavLst>
                                        <p:tav tm="0" fmla="#ppt_y-sin(pi*$)/81">
                                          <p:val>
                                            <p:fltVal val="0"/>
                                          </p:val>
                                        </p:tav>
                                        <p:tav tm="100000">
                                          <p:val>
                                            <p:fltVal val="1"/>
                                          </p:val>
                                        </p:tav>
                                      </p:tavLst>
                                    </p:anim>
                                    <p:animScale>
                                      <p:cBhvr>
                                        <p:cTn id="149" dur="52">
                                          <p:stCondLst>
                                            <p:cond delay="1300"/>
                                          </p:stCondLst>
                                        </p:cTn>
                                        <p:tgtEl>
                                          <p:spTgt spid="14"/>
                                        </p:tgtEl>
                                      </p:cBhvr>
                                      <p:to x="100000" y="60000"/>
                                    </p:animScale>
                                    <p:animScale>
                                      <p:cBhvr>
                                        <p:cTn id="150" dur="332" decel="50000">
                                          <p:stCondLst>
                                            <p:cond delay="1352"/>
                                          </p:stCondLst>
                                        </p:cTn>
                                        <p:tgtEl>
                                          <p:spTgt spid="14"/>
                                        </p:tgtEl>
                                      </p:cBhvr>
                                      <p:to x="100000" y="100000"/>
                                    </p:animScale>
                                    <p:animScale>
                                      <p:cBhvr>
                                        <p:cTn id="151" dur="52">
                                          <p:stCondLst>
                                            <p:cond delay="2624"/>
                                          </p:stCondLst>
                                        </p:cTn>
                                        <p:tgtEl>
                                          <p:spTgt spid="14"/>
                                        </p:tgtEl>
                                      </p:cBhvr>
                                      <p:to x="100000" y="80000"/>
                                    </p:animScale>
                                    <p:animScale>
                                      <p:cBhvr>
                                        <p:cTn id="152" dur="332" decel="50000">
                                          <p:stCondLst>
                                            <p:cond delay="2676"/>
                                          </p:stCondLst>
                                        </p:cTn>
                                        <p:tgtEl>
                                          <p:spTgt spid="14"/>
                                        </p:tgtEl>
                                      </p:cBhvr>
                                      <p:to x="100000" y="100000"/>
                                    </p:animScale>
                                    <p:animScale>
                                      <p:cBhvr>
                                        <p:cTn id="153" dur="52">
                                          <p:stCondLst>
                                            <p:cond delay="3284"/>
                                          </p:stCondLst>
                                        </p:cTn>
                                        <p:tgtEl>
                                          <p:spTgt spid="14"/>
                                        </p:tgtEl>
                                      </p:cBhvr>
                                      <p:to x="100000" y="90000"/>
                                    </p:animScale>
                                    <p:animScale>
                                      <p:cBhvr>
                                        <p:cTn id="154" dur="332" decel="50000">
                                          <p:stCondLst>
                                            <p:cond delay="3336"/>
                                          </p:stCondLst>
                                        </p:cTn>
                                        <p:tgtEl>
                                          <p:spTgt spid="14"/>
                                        </p:tgtEl>
                                      </p:cBhvr>
                                      <p:to x="100000" y="100000"/>
                                    </p:animScale>
                                    <p:animScale>
                                      <p:cBhvr>
                                        <p:cTn id="155" dur="52">
                                          <p:stCondLst>
                                            <p:cond delay="3616"/>
                                          </p:stCondLst>
                                        </p:cTn>
                                        <p:tgtEl>
                                          <p:spTgt spid="14"/>
                                        </p:tgtEl>
                                      </p:cBhvr>
                                      <p:to x="100000" y="95000"/>
                                    </p:animScale>
                                    <p:animScale>
                                      <p:cBhvr>
                                        <p:cTn id="156" dur="332" decel="50000">
                                          <p:stCondLst>
                                            <p:cond delay="3668"/>
                                          </p:stCondLst>
                                        </p:cTn>
                                        <p:tgtEl>
                                          <p:spTgt spid="14"/>
                                        </p:tgtEl>
                                      </p:cBhvr>
                                      <p:to x="100000" y="100000"/>
                                    </p:animScale>
                                  </p:childTnLst>
                                </p:cTn>
                              </p:par>
                              <p:par>
                                <p:cTn id="157" presetID="26" presetClass="entr" presetSubtype="0" fill="hold" nodeType="withEffect">
                                  <p:stCondLst>
                                    <p:cond delay="6500"/>
                                  </p:stCondLst>
                                  <p:childTnLst>
                                    <p:set>
                                      <p:cBhvr>
                                        <p:cTn id="158" dur="1" fill="hold">
                                          <p:stCondLst>
                                            <p:cond delay="0"/>
                                          </p:stCondLst>
                                        </p:cTn>
                                        <p:tgtEl>
                                          <p:spTgt spid="13"/>
                                        </p:tgtEl>
                                        <p:attrNameLst>
                                          <p:attrName>style.visibility</p:attrName>
                                        </p:attrNameLst>
                                      </p:cBhvr>
                                      <p:to>
                                        <p:strVal val="visible"/>
                                      </p:to>
                                    </p:set>
                                    <p:animEffect transition="in" filter="wipe(down)">
                                      <p:cBhvr>
                                        <p:cTn id="159" dur="1160">
                                          <p:stCondLst>
                                            <p:cond delay="0"/>
                                          </p:stCondLst>
                                        </p:cTn>
                                        <p:tgtEl>
                                          <p:spTgt spid="13"/>
                                        </p:tgtEl>
                                      </p:cBhvr>
                                    </p:animEffect>
                                    <p:anim calcmode="lin" valueType="num">
                                      <p:cBhvr>
                                        <p:cTn id="160" dur="364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1" dur="132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2" dur="1328" tmFilter="0, 0; 0.125,0.2665; 0.25,0.4; 0.375,0.465; 0.5,0.5;  0.625,0.535; 0.75,0.6; 0.875,0.7335; 1,1">
                                          <p:stCondLst>
                                            <p:cond delay="1328"/>
                                          </p:stCondLst>
                                        </p:cTn>
                                        <p:tgtEl>
                                          <p:spTgt spid="13"/>
                                        </p:tgtEl>
                                        <p:attrNameLst>
                                          <p:attrName>ppt_y</p:attrName>
                                        </p:attrNameLst>
                                      </p:cBhvr>
                                      <p:tavLst>
                                        <p:tav tm="0" fmla="#ppt_y-sin(pi*$)/9">
                                          <p:val>
                                            <p:fltVal val="0"/>
                                          </p:val>
                                        </p:tav>
                                        <p:tav tm="100000">
                                          <p:val>
                                            <p:fltVal val="1"/>
                                          </p:val>
                                        </p:tav>
                                      </p:tavLst>
                                    </p:anim>
                                    <p:anim calcmode="lin" valueType="num">
                                      <p:cBhvr>
                                        <p:cTn id="163" dur="664" tmFilter="0, 0; 0.125,0.2665; 0.25,0.4; 0.375,0.465; 0.5,0.5;  0.625,0.535; 0.75,0.6; 0.875,0.7335; 1,1">
                                          <p:stCondLst>
                                            <p:cond delay="2648"/>
                                          </p:stCondLst>
                                        </p:cTn>
                                        <p:tgtEl>
                                          <p:spTgt spid="13"/>
                                        </p:tgtEl>
                                        <p:attrNameLst>
                                          <p:attrName>ppt_y</p:attrName>
                                        </p:attrNameLst>
                                      </p:cBhvr>
                                      <p:tavLst>
                                        <p:tav tm="0" fmla="#ppt_y-sin(pi*$)/27">
                                          <p:val>
                                            <p:fltVal val="0"/>
                                          </p:val>
                                        </p:tav>
                                        <p:tav tm="100000">
                                          <p:val>
                                            <p:fltVal val="1"/>
                                          </p:val>
                                        </p:tav>
                                      </p:tavLst>
                                    </p:anim>
                                    <p:anim calcmode="lin" valueType="num">
                                      <p:cBhvr>
                                        <p:cTn id="164" dur="328" tmFilter="0, 0; 0.125,0.2665; 0.25,0.4; 0.375,0.465; 0.5,0.5;  0.625,0.535; 0.75,0.6; 0.875,0.7335; 1,1">
                                          <p:stCondLst>
                                            <p:cond delay="3312"/>
                                          </p:stCondLst>
                                        </p:cTn>
                                        <p:tgtEl>
                                          <p:spTgt spid="13"/>
                                        </p:tgtEl>
                                        <p:attrNameLst>
                                          <p:attrName>ppt_y</p:attrName>
                                        </p:attrNameLst>
                                      </p:cBhvr>
                                      <p:tavLst>
                                        <p:tav tm="0" fmla="#ppt_y-sin(pi*$)/81">
                                          <p:val>
                                            <p:fltVal val="0"/>
                                          </p:val>
                                        </p:tav>
                                        <p:tav tm="100000">
                                          <p:val>
                                            <p:fltVal val="1"/>
                                          </p:val>
                                        </p:tav>
                                      </p:tavLst>
                                    </p:anim>
                                    <p:animScale>
                                      <p:cBhvr>
                                        <p:cTn id="165" dur="52">
                                          <p:stCondLst>
                                            <p:cond delay="1300"/>
                                          </p:stCondLst>
                                        </p:cTn>
                                        <p:tgtEl>
                                          <p:spTgt spid="13"/>
                                        </p:tgtEl>
                                      </p:cBhvr>
                                      <p:to x="100000" y="60000"/>
                                    </p:animScale>
                                    <p:animScale>
                                      <p:cBhvr>
                                        <p:cTn id="166" dur="332" decel="50000">
                                          <p:stCondLst>
                                            <p:cond delay="1352"/>
                                          </p:stCondLst>
                                        </p:cTn>
                                        <p:tgtEl>
                                          <p:spTgt spid="13"/>
                                        </p:tgtEl>
                                      </p:cBhvr>
                                      <p:to x="100000" y="100000"/>
                                    </p:animScale>
                                    <p:animScale>
                                      <p:cBhvr>
                                        <p:cTn id="167" dur="52">
                                          <p:stCondLst>
                                            <p:cond delay="2624"/>
                                          </p:stCondLst>
                                        </p:cTn>
                                        <p:tgtEl>
                                          <p:spTgt spid="13"/>
                                        </p:tgtEl>
                                      </p:cBhvr>
                                      <p:to x="100000" y="80000"/>
                                    </p:animScale>
                                    <p:animScale>
                                      <p:cBhvr>
                                        <p:cTn id="168" dur="332" decel="50000">
                                          <p:stCondLst>
                                            <p:cond delay="2676"/>
                                          </p:stCondLst>
                                        </p:cTn>
                                        <p:tgtEl>
                                          <p:spTgt spid="13"/>
                                        </p:tgtEl>
                                      </p:cBhvr>
                                      <p:to x="100000" y="100000"/>
                                    </p:animScale>
                                    <p:animScale>
                                      <p:cBhvr>
                                        <p:cTn id="169" dur="52">
                                          <p:stCondLst>
                                            <p:cond delay="3284"/>
                                          </p:stCondLst>
                                        </p:cTn>
                                        <p:tgtEl>
                                          <p:spTgt spid="13"/>
                                        </p:tgtEl>
                                      </p:cBhvr>
                                      <p:to x="100000" y="90000"/>
                                    </p:animScale>
                                    <p:animScale>
                                      <p:cBhvr>
                                        <p:cTn id="170" dur="332" decel="50000">
                                          <p:stCondLst>
                                            <p:cond delay="3336"/>
                                          </p:stCondLst>
                                        </p:cTn>
                                        <p:tgtEl>
                                          <p:spTgt spid="13"/>
                                        </p:tgtEl>
                                      </p:cBhvr>
                                      <p:to x="100000" y="100000"/>
                                    </p:animScale>
                                    <p:animScale>
                                      <p:cBhvr>
                                        <p:cTn id="171" dur="52">
                                          <p:stCondLst>
                                            <p:cond delay="3616"/>
                                          </p:stCondLst>
                                        </p:cTn>
                                        <p:tgtEl>
                                          <p:spTgt spid="13"/>
                                        </p:tgtEl>
                                      </p:cBhvr>
                                      <p:to x="100000" y="95000"/>
                                    </p:animScale>
                                    <p:animScale>
                                      <p:cBhvr>
                                        <p:cTn id="172" dur="332" decel="50000">
                                          <p:stCondLst>
                                            <p:cond delay="3668"/>
                                          </p:stCondLst>
                                        </p:cTn>
                                        <p:tgtEl>
                                          <p:spTgt spid="13"/>
                                        </p:tgtEl>
                                      </p:cBhvr>
                                      <p:to x="100000" y="100000"/>
                                    </p:animScale>
                                  </p:childTnLst>
                                </p:cTn>
                              </p:par>
                              <p:par>
                                <p:cTn id="173" presetID="26" presetClass="entr" presetSubtype="0" fill="hold" nodeType="withEffect">
                                  <p:stCondLst>
                                    <p:cond delay="6500"/>
                                  </p:stCondLst>
                                  <p:childTnLst>
                                    <p:set>
                                      <p:cBhvr>
                                        <p:cTn id="174" dur="1" fill="hold">
                                          <p:stCondLst>
                                            <p:cond delay="0"/>
                                          </p:stCondLst>
                                        </p:cTn>
                                        <p:tgtEl>
                                          <p:spTgt spid="15"/>
                                        </p:tgtEl>
                                        <p:attrNameLst>
                                          <p:attrName>style.visibility</p:attrName>
                                        </p:attrNameLst>
                                      </p:cBhvr>
                                      <p:to>
                                        <p:strVal val="visible"/>
                                      </p:to>
                                    </p:set>
                                    <p:animEffect transition="in" filter="wipe(down)">
                                      <p:cBhvr>
                                        <p:cTn id="175" dur="1160">
                                          <p:stCondLst>
                                            <p:cond delay="0"/>
                                          </p:stCondLst>
                                        </p:cTn>
                                        <p:tgtEl>
                                          <p:spTgt spid="15"/>
                                        </p:tgtEl>
                                      </p:cBhvr>
                                    </p:animEffect>
                                    <p:anim calcmode="lin" valueType="num">
                                      <p:cBhvr>
                                        <p:cTn id="176" dur="364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7" dur="132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8" dur="1328" tmFilter="0, 0; 0.125,0.2665; 0.25,0.4; 0.375,0.465; 0.5,0.5;  0.625,0.535; 0.75,0.6; 0.875,0.7335; 1,1">
                                          <p:stCondLst>
                                            <p:cond delay="1328"/>
                                          </p:stCondLst>
                                        </p:cTn>
                                        <p:tgtEl>
                                          <p:spTgt spid="15"/>
                                        </p:tgtEl>
                                        <p:attrNameLst>
                                          <p:attrName>ppt_y</p:attrName>
                                        </p:attrNameLst>
                                      </p:cBhvr>
                                      <p:tavLst>
                                        <p:tav tm="0" fmla="#ppt_y-sin(pi*$)/9">
                                          <p:val>
                                            <p:fltVal val="0"/>
                                          </p:val>
                                        </p:tav>
                                        <p:tav tm="100000">
                                          <p:val>
                                            <p:fltVal val="1"/>
                                          </p:val>
                                        </p:tav>
                                      </p:tavLst>
                                    </p:anim>
                                    <p:anim calcmode="lin" valueType="num">
                                      <p:cBhvr>
                                        <p:cTn id="179" dur="664" tmFilter="0, 0; 0.125,0.2665; 0.25,0.4; 0.375,0.465; 0.5,0.5;  0.625,0.535; 0.75,0.6; 0.875,0.7335; 1,1">
                                          <p:stCondLst>
                                            <p:cond delay="2648"/>
                                          </p:stCondLst>
                                        </p:cTn>
                                        <p:tgtEl>
                                          <p:spTgt spid="15"/>
                                        </p:tgtEl>
                                        <p:attrNameLst>
                                          <p:attrName>ppt_y</p:attrName>
                                        </p:attrNameLst>
                                      </p:cBhvr>
                                      <p:tavLst>
                                        <p:tav tm="0" fmla="#ppt_y-sin(pi*$)/27">
                                          <p:val>
                                            <p:fltVal val="0"/>
                                          </p:val>
                                        </p:tav>
                                        <p:tav tm="100000">
                                          <p:val>
                                            <p:fltVal val="1"/>
                                          </p:val>
                                        </p:tav>
                                      </p:tavLst>
                                    </p:anim>
                                    <p:anim calcmode="lin" valueType="num">
                                      <p:cBhvr>
                                        <p:cTn id="180" dur="328" tmFilter="0, 0; 0.125,0.2665; 0.25,0.4; 0.375,0.465; 0.5,0.5;  0.625,0.535; 0.75,0.6; 0.875,0.7335; 1,1">
                                          <p:stCondLst>
                                            <p:cond delay="3312"/>
                                          </p:stCondLst>
                                        </p:cTn>
                                        <p:tgtEl>
                                          <p:spTgt spid="15"/>
                                        </p:tgtEl>
                                        <p:attrNameLst>
                                          <p:attrName>ppt_y</p:attrName>
                                        </p:attrNameLst>
                                      </p:cBhvr>
                                      <p:tavLst>
                                        <p:tav tm="0" fmla="#ppt_y-sin(pi*$)/81">
                                          <p:val>
                                            <p:fltVal val="0"/>
                                          </p:val>
                                        </p:tav>
                                        <p:tav tm="100000">
                                          <p:val>
                                            <p:fltVal val="1"/>
                                          </p:val>
                                        </p:tav>
                                      </p:tavLst>
                                    </p:anim>
                                    <p:animScale>
                                      <p:cBhvr>
                                        <p:cTn id="181" dur="52">
                                          <p:stCondLst>
                                            <p:cond delay="1300"/>
                                          </p:stCondLst>
                                        </p:cTn>
                                        <p:tgtEl>
                                          <p:spTgt spid="15"/>
                                        </p:tgtEl>
                                      </p:cBhvr>
                                      <p:to x="100000" y="60000"/>
                                    </p:animScale>
                                    <p:animScale>
                                      <p:cBhvr>
                                        <p:cTn id="182" dur="332" decel="50000">
                                          <p:stCondLst>
                                            <p:cond delay="1352"/>
                                          </p:stCondLst>
                                        </p:cTn>
                                        <p:tgtEl>
                                          <p:spTgt spid="15"/>
                                        </p:tgtEl>
                                      </p:cBhvr>
                                      <p:to x="100000" y="100000"/>
                                    </p:animScale>
                                    <p:animScale>
                                      <p:cBhvr>
                                        <p:cTn id="183" dur="52">
                                          <p:stCondLst>
                                            <p:cond delay="2624"/>
                                          </p:stCondLst>
                                        </p:cTn>
                                        <p:tgtEl>
                                          <p:spTgt spid="15"/>
                                        </p:tgtEl>
                                      </p:cBhvr>
                                      <p:to x="100000" y="80000"/>
                                    </p:animScale>
                                    <p:animScale>
                                      <p:cBhvr>
                                        <p:cTn id="184" dur="332" decel="50000">
                                          <p:stCondLst>
                                            <p:cond delay="2676"/>
                                          </p:stCondLst>
                                        </p:cTn>
                                        <p:tgtEl>
                                          <p:spTgt spid="15"/>
                                        </p:tgtEl>
                                      </p:cBhvr>
                                      <p:to x="100000" y="100000"/>
                                    </p:animScale>
                                    <p:animScale>
                                      <p:cBhvr>
                                        <p:cTn id="185" dur="52">
                                          <p:stCondLst>
                                            <p:cond delay="3284"/>
                                          </p:stCondLst>
                                        </p:cTn>
                                        <p:tgtEl>
                                          <p:spTgt spid="15"/>
                                        </p:tgtEl>
                                      </p:cBhvr>
                                      <p:to x="100000" y="90000"/>
                                    </p:animScale>
                                    <p:animScale>
                                      <p:cBhvr>
                                        <p:cTn id="186" dur="332" decel="50000">
                                          <p:stCondLst>
                                            <p:cond delay="3336"/>
                                          </p:stCondLst>
                                        </p:cTn>
                                        <p:tgtEl>
                                          <p:spTgt spid="15"/>
                                        </p:tgtEl>
                                      </p:cBhvr>
                                      <p:to x="100000" y="100000"/>
                                    </p:animScale>
                                    <p:animScale>
                                      <p:cBhvr>
                                        <p:cTn id="187" dur="52">
                                          <p:stCondLst>
                                            <p:cond delay="3616"/>
                                          </p:stCondLst>
                                        </p:cTn>
                                        <p:tgtEl>
                                          <p:spTgt spid="15"/>
                                        </p:tgtEl>
                                      </p:cBhvr>
                                      <p:to x="100000" y="95000"/>
                                    </p:animScale>
                                    <p:animScale>
                                      <p:cBhvr>
                                        <p:cTn id="188" dur="332" decel="50000">
                                          <p:stCondLst>
                                            <p:cond delay="3668"/>
                                          </p:stCondLst>
                                        </p:cTn>
                                        <p:tgtEl>
                                          <p:spTgt spid="15"/>
                                        </p:tgtEl>
                                      </p:cBhvr>
                                      <p:to x="100000" y="100000"/>
                                    </p:animScale>
                                  </p:childTnLst>
                                </p:cTn>
                              </p:par>
                              <p:par>
                                <p:cTn id="189" presetID="26" presetClass="entr" presetSubtype="0" fill="hold" nodeType="withEffect">
                                  <p:stCondLst>
                                    <p:cond delay="6500"/>
                                  </p:stCondLst>
                                  <p:childTnLst>
                                    <p:set>
                                      <p:cBhvr>
                                        <p:cTn id="190" dur="1" fill="hold">
                                          <p:stCondLst>
                                            <p:cond delay="0"/>
                                          </p:stCondLst>
                                        </p:cTn>
                                        <p:tgtEl>
                                          <p:spTgt spid="16"/>
                                        </p:tgtEl>
                                        <p:attrNameLst>
                                          <p:attrName>style.visibility</p:attrName>
                                        </p:attrNameLst>
                                      </p:cBhvr>
                                      <p:to>
                                        <p:strVal val="visible"/>
                                      </p:to>
                                    </p:set>
                                    <p:animEffect transition="in" filter="wipe(down)">
                                      <p:cBhvr>
                                        <p:cTn id="191" dur="1160">
                                          <p:stCondLst>
                                            <p:cond delay="0"/>
                                          </p:stCondLst>
                                        </p:cTn>
                                        <p:tgtEl>
                                          <p:spTgt spid="16"/>
                                        </p:tgtEl>
                                      </p:cBhvr>
                                    </p:animEffect>
                                    <p:anim calcmode="lin" valueType="num">
                                      <p:cBhvr>
                                        <p:cTn id="192" dur="3644"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93" dur="132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4" dur="1328" tmFilter="0, 0; 0.125,0.2665; 0.25,0.4; 0.375,0.465; 0.5,0.5;  0.625,0.535; 0.75,0.6; 0.875,0.7335; 1,1">
                                          <p:stCondLst>
                                            <p:cond delay="1328"/>
                                          </p:stCondLst>
                                        </p:cTn>
                                        <p:tgtEl>
                                          <p:spTgt spid="16"/>
                                        </p:tgtEl>
                                        <p:attrNameLst>
                                          <p:attrName>ppt_y</p:attrName>
                                        </p:attrNameLst>
                                      </p:cBhvr>
                                      <p:tavLst>
                                        <p:tav tm="0" fmla="#ppt_y-sin(pi*$)/9">
                                          <p:val>
                                            <p:fltVal val="0"/>
                                          </p:val>
                                        </p:tav>
                                        <p:tav tm="100000">
                                          <p:val>
                                            <p:fltVal val="1"/>
                                          </p:val>
                                        </p:tav>
                                      </p:tavLst>
                                    </p:anim>
                                    <p:anim calcmode="lin" valueType="num">
                                      <p:cBhvr>
                                        <p:cTn id="195" dur="664" tmFilter="0, 0; 0.125,0.2665; 0.25,0.4; 0.375,0.465; 0.5,0.5;  0.625,0.535; 0.75,0.6; 0.875,0.7335; 1,1">
                                          <p:stCondLst>
                                            <p:cond delay="2648"/>
                                          </p:stCondLst>
                                        </p:cTn>
                                        <p:tgtEl>
                                          <p:spTgt spid="16"/>
                                        </p:tgtEl>
                                        <p:attrNameLst>
                                          <p:attrName>ppt_y</p:attrName>
                                        </p:attrNameLst>
                                      </p:cBhvr>
                                      <p:tavLst>
                                        <p:tav tm="0" fmla="#ppt_y-sin(pi*$)/27">
                                          <p:val>
                                            <p:fltVal val="0"/>
                                          </p:val>
                                        </p:tav>
                                        <p:tav tm="100000">
                                          <p:val>
                                            <p:fltVal val="1"/>
                                          </p:val>
                                        </p:tav>
                                      </p:tavLst>
                                    </p:anim>
                                    <p:anim calcmode="lin" valueType="num">
                                      <p:cBhvr>
                                        <p:cTn id="196" dur="328" tmFilter="0, 0; 0.125,0.2665; 0.25,0.4; 0.375,0.465; 0.5,0.5;  0.625,0.535; 0.75,0.6; 0.875,0.7335; 1,1">
                                          <p:stCondLst>
                                            <p:cond delay="3312"/>
                                          </p:stCondLst>
                                        </p:cTn>
                                        <p:tgtEl>
                                          <p:spTgt spid="16"/>
                                        </p:tgtEl>
                                        <p:attrNameLst>
                                          <p:attrName>ppt_y</p:attrName>
                                        </p:attrNameLst>
                                      </p:cBhvr>
                                      <p:tavLst>
                                        <p:tav tm="0" fmla="#ppt_y-sin(pi*$)/81">
                                          <p:val>
                                            <p:fltVal val="0"/>
                                          </p:val>
                                        </p:tav>
                                        <p:tav tm="100000">
                                          <p:val>
                                            <p:fltVal val="1"/>
                                          </p:val>
                                        </p:tav>
                                      </p:tavLst>
                                    </p:anim>
                                    <p:animScale>
                                      <p:cBhvr>
                                        <p:cTn id="197" dur="52">
                                          <p:stCondLst>
                                            <p:cond delay="1300"/>
                                          </p:stCondLst>
                                        </p:cTn>
                                        <p:tgtEl>
                                          <p:spTgt spid="16"/>
                                        </p:tgtEl>
                                      </p:cBhvr>
                                      <p:to x="100000" y="60000"/>
                                    </p:animScale>
                                    <p:animScale>
                                      <p:cBhvr>
                                        <p:cTn id="198" dur="332" decel="50000">
                                          <p:stCondLst>
                                            <p:cond delay="1352"/>
                                          </p:stCondLst>
                                        </p:cTn>
                                        <p:tgtEl>
                                          <p:spTgt spid="16"/>
                                        </p:tgtEl>
                                      </p:cBhvr>
                                      <p:to x="100000" y="100000"/>
                                    </p:animScale>
                                    <p:animScale>
                                      <p:cBhvr>
                                        <p:cTn id="199" dur="52">
                                          <p:stCondLst>
                                            <p:cond delay="2624"/>
                                          </p:stCondLst>
                                        </p:cTn>
                                        <p:tgtEl>
                                          <p:spTgt spid="16"/>
                                        </p:tgtEl>
                                      </p:cBhvr>
                                      <p:to x="100000" y="80000"/>
                                    </p:animScale>
                                    <p:animScale>
                                      <p:cBhvr>
                                        <p:cTn id="200" dur="332" decel="50000">
                                          <p:stCondLst>
                                            <p:cond delay="2676"/>
                                          </p:stCondLst>
                                        </p:cTn>
                                        <p:tgtEl>
                                          <p:spTgt spid="16"/>
                                        </p:tgtEl>
                                      </p:cBhvr>
                                      <p:to x="100000" y="100000"/>
                                    </p:animScale>
                                    <p:animScale>
                                      <p:cBhvr>
                                        <p:cTn id="201" dur="52">
                                          <p:stCondLst>
                                            <p:cond delay="3284"/>
                                          </p:stCondLst>
                                        </p:cTn>
                                        <p:tgtEl>
                                          <p:spTgt spid="16"/>
                                        </p:tgtEl>
                                      </p:cBhvr>
                                      <p:to x="100000" y="90000"/>
                                    </p:animScale>
                                    <p:animScale>
                                      <p:cBhvr>
                                        <p:cTn id="202" dur="332" decel="50000">
                                          <p:stCondLst>
                                            <p:cond delay="3336"/>
                                          </p:stCondLst>
                                        </p:cTn>
                                        <p:tgtEl>
                                          <p:spTgt spid="16"/>
                                        </p:tgtEl>
                                      </p:cBhvr>
                                      <p:to x="100000" y="100000"/>
                                    </p:animScale>
                                    <p:animScale>
                                      <p:cBhvr>
                                        <p:cTn id="203" dur="52">
                                          <p:stCondLst>
                                            <p:cond delay="3616"/>
                                          </p:stCondLst>
                                        </p:cTn>
                                        <p:tgtEl>
                                          <p:spTgt spid="16"/>
                                        </p:tgtEl>
                                      </p:cBhvr>
                                      <p:to x="100000" y="95000"/>
                                    </p:animScale>
                                    <p:animScale>
                                      <p:cBhvr>
                                        <p:cTn id="204" dur="332" decel="50000">
                                          <p:stCondLst>
                                            <p:cond delay="3668"/>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5" fill="hold" display="0">
                  <p:stCondLst>
                    <p:cond delay="indefinite"/>
                  </p:stCondLst>
                  <p:endCondLst>
                    <p:cond evt="onStopAudio" delay="0">
                      <p:tgtEl>
                        <p:sldTgt/>
                      </p:tgtEl>
                    </p:cond>
                  </p:endCondLst>
                </p:cTn>
                <p:tgtEl>
                  <p:spTgt spid="4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C27CFC-1A06-F296-E10A-2B7FCD59E5A7}"/>
              </a:ext>
            </a:extLst>
          </p:cNvPr>
          <p:cNvSpPr/>
          <p:nvPr/>
        </p:nvSpPr>
        <p:spPr>
          <a:xfrm>
            <a:off x="1028700" y="647700"/>
            <a:ext cx="16344900" cy="899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8"/>
          <p:cNvSpPr txBox="1"/>
          <p:nvPr/>
        </p:nvSpPr>
        <p:spPr>
          <a:xfrm>
            <a:off x="1028700" y="1318571"/>
            <a:ext cx="16230600" cy="1107996"/>
          </a:xfrm>
          <a:prstGeom prst="rect">
            <a:avLst/>
          </a:prstGeom>
        </p:spPr>
        <p:txBody>
          <a:bodyPr lIns="0" tIns="0" rIns="0" bIns="0" rtlCol="0" anchor="t">
            <a:spAutoFit/>
          </a:bodyPr>
          <a:lstStyle/>
          <a:p>
            <a:pPr algn="ctr"/>
            <a:r>
              <a:rPr lang="en-US" sz="7200" dirty="0" err="1">
                <a:latin typeface="#9Slide07 HLT Fall For You" panose="02000506000000020003" pitchFamily="2" charset="0"/>
              </a:rPr>
              <a:t>Bài</a:t>
            </a:r>
            <a:r>
              <a:rPr lang="en-US" sz="7200" dirty="0">
                <a:latin typeface="#9Slide07 HLT Fall For You" panose="02000506000000020003" pitchFamily="2" charset="0"/>
              </a:rPr>
              <a:t> 7. </a:t>
            </a:r>
            <a:r>
              <a:rPr lang="en-US" sz="7200" dirty="0" err="1">
                <a:latin typeface="#9Slide07 HLT Fall For You" panose="02000506000000020003" pitchFamily="2" charset="0"/>
              </a:rPr>
              <a:t>Hành</a:t>
            </a:r>
            <a:r>
              <a:rPr lang="en-US" sz="7200" dirty="0">
                <a:latin typeface="#9Slide07 HLT Fall For You" panose="02000506000000020003" pitchFamily="2" charset="0"/>
              </a:rPr>
              <a:t> </a:t>
            </a:r>
            <a:r>
              <a:rPr lang="en-US" sz="7200" dirty="0" err="1">
                <a:latin typeface="#9Slide07 HLT Fall For You" panose="02000506000000020003" pitchFamily="2" charset="0"/>
              </a:rPr>
              <a:t>trình</a:t>
            </a:r>
            <a:r>
              <a:rPr lang="en-US" sz="7200" dirty="0">
                <a:latin typeface="#9Slide07 HLT Fall For You" panose="02000506000000020003" pitchFamily="2" charset="0"/>
              </a:rPr>
              <a:t> </a:t>
            </a:r>
            <a:r>
              <a:rPr lang="en-US" sz="7200" dirty="0" err="1">
                <a:latin typeface="#9Slide07 HLT Fall For You" panose="02000506000000020003" pitchFamily="2" charset="0"/>
              </a:rPr>
              <a:t>khám</a:t>
            </a:r>
            <a:r>
              <a:rPr lang="en-US" sz="7200" dirty="0">
                <a:latin typeface="#9Slide07 HLT Fall For You" panose="02000506000000020003" pitchFamily="2" charset="0"/>
              </a:rPr>
              <a:t> </a:t>
            </a:r>
            <a:r>
              <a:rPr lang="en-US" sz="7200" dirty="0" err="1">
                <a:latin typeface="#9Slide07 HLT Fall For You" panose="02000506000000020003" pitchFamily="2" charset="0"/>
              </a:rPr>
              <a:t>phá</a:t>
            </a:r>
            <a:r>
              <a:rPr lang="en-US" sz="7200" dirty="0">
                <a:latin typeface="#9Slide07 HLT Fall For You" panose="02000506000000020003" pitchFamily="2" charset="0"/>
              </a:rPr>
              <a:t> </a:t>
            </a:r>
            <a:r>
              <a:rPr lang="en-US" sz="7200" dirty="0" err="1">
                <a:latin typeface="#9Slide07 HLT Fall For You" panose="02000506000000020003" pitchFamily="2" charset="0"/>
              </a:rPr>
              <a:t>sự</a:t>
            </a:r>
            <a:r>
              <a:rPr lang="en-US" sz="7200" dirty="0">
                <a:latin typeface="#9Slide07 HLT Fall For You" panose="02000506000000020003" pitchFamily="2" charset="0"/>
              </a:rPr>
              <a:t> </a:t>
            </a:r>
            <a:r>
              <a:rPr lang="en-US" sz="7200" dirty="0" err="1">
                <a:latin typeface="#9Slide07 HLT Fall For You" panose="02000506000000020003" pitchFamily="2" charset="0"/>
              </a:rPr>
              <a:t>thật</a:t>
            </a:r>
            <a:endParaRPr lang="en-US" sz="7200" dirty="0">
              <a:latin typeface="#9Slide07 HLT Fall For You" panose="02000506000000020003" pitchFamily="2" charset="0"/>
            </a:endParaRPr>
          </a:p>
        </p:txBody>
      </p:sp>
      <p:sp>
        <p:nvSpPr>
          <p:cNvPr id="13" name="TextBox 9"/>
          <p:cNvSpPr txBox="1"/>
          <p:nvPr/>
        </p:nvSpPr>
        <p:spPr>
          <a:xfrm>
            <a:off x="4229100" y="4628781"/>
            <a:ext cx="9829800" cy="2123658"/>
          </a:xfrm>
          <a:prstGeom prst="rect">
            <a:avLst/>
          </a:prstGeom>
        </p:spPr>
        <p:txBody>
          <a:bodyPr wrap="square" lIns="0" tIns="0" rIns="0" bIns="0" rtlCol="0" anchor="t">
            <a:spAutoFit/>
          </a:bodyPr>
          <a:lstStyle/>
          <a:p>
            <a:pPr algn="ctr"/>
            <a:r>
              <a:rPr lang="en-US" sz="13800" dirty="0" err="1">
                <a:latin typeface="#9Slide07 IcielCrocante" panose="02000000000000000000" pitchFamily="2" charset="0"/>
              </a:rPr>
              <a:t>Ôn</a:t>
            </a:r>
            <a:r>
              <a:rPr lang="en-US" sz="13800" dirty="0">
                <a:latin typeface="#9Slide07 IcielCrocante" panose="02000000000000000000" pitchFamily="2" charset="0"/>
              </a:rPr>
              <a:t> </a:t>
            </a:r>
            <a:r>
              <a:rPr lang="en-US" sz="13800" dirty="0" err="1">
                <a:latin typeface="#9Slide07 IcielCrocante" panose="02000000000000000000" pitchFamily="2" charset="0"/>
              </a:rPr>
              <a:t>tập</a:t>
            </a:r>
            <a:endParaRPr lang="en-US" sz="13800" dirty="0">
              <a:latin typeface="#9Slide07 IcielCrocante" panose="02000000000000000000" pitchFamily="2" charset="0"/>
            </a:endParaRPr>
          </a:p>
        </p:txBody>
      </p:sp>
      <p:sp>
        <p:nvSpPr>
          <p:cNvPr id="9" name="Freeform 4">
            <a:extLst>
              <a:ext uri="{FF2B5EF4-FFF2-40B4-BE49-F238E27FC236}">
                <a16:creationId xmlns:a16="http://schemas.microsoft.com/office/drawing/2014/main" id="{69AC5FFB-E12A-5DB1-CF8C-2546B94D9C76}"/>
              </a:ext>
            </a:extLst>
          </p:cNvPr>
          <p:cNvSpPr/>
          <p:nvPr/>
        </p:nvSpPr>
        <p:spPr>
          <a:xfrm>
            <a:off x="1143000" y="5524500"/>
            <a:ext cx="4430471" cy="4114800"/>
          </a:xfrm>
          <a:custGeom>
            <a:avLst/>
            <a:gdLst/>
            <a:ahLst/>
            <a:cxnLst/>
            <a:rect l="l" t="t" r="r" b="b"/>
            <a:pathLst>
              <a:path w="4430471" h="4114800">
                <a:moveTo>
                  <a:pt x="0" y="0"/>
                </a:moveTo>
                <a:lnTo>
                  <a:pt x="4430471" y="0"/>
                </a:lnTo>
                <a:lnTo>
                  <a:pt x="44304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978620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066800" y="1866900"/>
            <a:ext cx="14630400" cy="1323439"/>
          </a:xfrm>
          <a:prstGeom prst="rect">
            <a:avLst/>
          </a:prstGeom>
        </p:spPr>
        <p:txBody>
          <a:bodyPr wrap="square">
            <a:spAutoFit/>
          </a:bodyPr>
          <a:lstStyle/>
          <a:p>
            <a:pPr lvl="0" algn="just" eaLnBrk="0" fontAlgn="base" hangingPunct="0">
              <a:spcBef>
                <a:spcPct val="0"/>
              </a:spcBef>
              <a:spcAft>
                <a:spcPct val="0"/>
              </a:spcAft>
            </a:pPr>
            <a:r>
              <a:rPr lang="en-US" altLang="en-US" sz="4000" b="1" dirty="0" err="1">
                <a:solidFill>
                  <a:srgbClr val="000000"/>
                </a:solidFill>
                <a:latin typeface="Times New Roman" panose="02020603050405020304" pitchFamily="18" charset="0"/>
                <a:cs typeface="Times New Roman" panose="02020603050405020304" pitchFamily="18" charset="0"/>
              </a:rPr>
              <a:t>Tóm</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tắt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các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yếu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tố</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của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truyện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trinh</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thám</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được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thể</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hiện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trong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các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truyện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đã</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đọc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theo</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mẫu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phiếu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sau</a:t>
            </a:r>
            <a:r>
              <a:rPr lang="en-US" altLang="en-US" sz="4000" b="1" dirty="0">
                <a:solidFill>
                  <a:srgbClr val="000000"/>
                </a:solidFill>
                <a:latin typeface="Times New Roman" panose="02020603050405020304" pitchFamily="18" charset="0"/>
                <a:cs typeface="Times New Roman" panose="02020603050405020304" pitchFamily="18" charset="0"/>
              </a:rPr>
              <a:t>:</a:t>
            </a:r>
            <a:endParaRPr lang="en-US" altLang="en-US" sz="36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20077559"/>
              </p:ext>
            </p:extLst>
          </p:nvPr>
        </p:nvGraphicFramePr>
        <p:xfrm>
          <a:off x="1295400" y="3546276"/>
          <a:ext cx="12344400" cy="6026331"/>
        </p:xfrm>
        <a:graphic>
          <a:graphicData uri="http://schemas.openxmlformats.org/drawingml/2006/table">
            <a:tbl>
              <a:tblPr>
                <a:tableStyleId>{5940675A-B579-460E-94D1-54222C63F5DA}</a:tableStyleId>
              </a:tblPr>
              <a:tblGrid>
                <a:gridCol w="2057400">
                  <a:extLst>
                    <a:ext uri="{9D8B030D-6E8A-4147-A177-3AD203B41FA5}">
                      <a16:colId xmlns:a16="http://schemas.microsoft.com/office/drawing/2014/main" val="1265692554"/>
                    </a:ext>
                  </a:extLst>
                </a:gridCol>
                <a:gridCol w="2057400">
                  <a:extLst>
                    <a:ext uri="{9D8B030D-6E8A-4147-A177-3AD203B41FA5}">
                      <a16:colId xmlns:a16="http://schemas.microsoft.com/office/drawing/2014/main" val="2532261457"/>
                    </a:ext>
                  </a:extLst>
                </a:gridCol>
                <a:gridCol w="2057400">
                  <a:extLst>
                    <a:ext uri="{9D8B030D-6E8A-4147-A177-3AD203B41FA5}">
                      <a16:colId xmlns:a16="http://schemas.microsoft.com/office/drawing/2014/main" val="3953922342"/>
                    </a:ext>
                  </a:extLst>
                </a:gridCol>
                <a:gridCol w="2057400">
                  <a:extLst>
                    <a:ext uri="{9D8B030D-6E8A-4147-A177-3AD203B41FA5}">
                      <a16:colId xmlns:a16="http://schemas.microsoft.com/office/drawing/2014/main" val="3356648218"/>
                    </a:ext>
                  </a:extLst>
                </a:gridCol>
                <a:gridCol w="2057400">
                  <a:extLst>
                    <a:ext uri="{9D8B030D-6E8A-4147-A177-3AD203B41FA5}">
                      <a16:colId xmlns:a16="http://schemas.microsoft.com/office/drawing/2014/main" val="1521018871"/>
                    </a:ext>
                  </a:extLst>
                </a:gridCol>
                <a:gridCol w="2057400">
                  <a:extLst>
                    <a:ext uri="{9D8B030D-6E8A-4147-A177-3AD203B41FA5}">
                      <a16:colId xmlns:a16="http://schemas.microsoft.com/office/drawing/2014/main" val="315418372"/>
                    </a:ext>
                  </a:extLst>
                </a:gridCol>
              </a:tblGrid>
              <a:tr h="1295400">
                <a:tc>
                  <a:txBody>
                    <a:bodyPr/>
                    <a:lstStyle/>
                    <a:p>
                      <a:pPr algn="ctr"/>
                      <a:r>
                        <a:rPr lang="en-US" sz="3200" b="1" dirty="0" err="1">
                          <a:solidFill>
                            <a:schemeClr val="bg1"/>
                          </a:solidFill>
                          <a:effectLst/>
                          <a:latin typeface="Times New Roman" panose="02020603050405020304" pitchFamily="18" charset="0"/>
                          <a:cs typeface="Times New Roman" panose="02020603050405020304" pitchFamily="18" charset="0"/>
                        </a:rPr>
                        <a:t>Văn</a:t>
                      </a:r>
                      <a:r>
                        <a:rPr lang="en-US" sz="3200" b="1" dirty="0">
                          <a:solidFill>
                            <a:schemeClr val="bg1"/>
                          </a:solidFill>
                          <a:effectLst/>
                          <a:latin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cs typeface="Times New Roman" panose="02020603050405020304" pitchFamily="18" charset="0"/>
                        </a:rPr>
                        <a:t>bản</a:t>
                      </a:r>
                      <a:endParaRPr lang="en-US" sz="3200" b="1" dirty="0">
                        <a:solidFill>
                          <a:schemeClr val="bg1"/>
                        </a:solidFill>
                        <a:effectLst/>
                        <a:latin typeface="Times New Roman" panose="02020603050405020304" pitchFamily="18" charset="0"/>
                        <a:cs typeface="Times New Roman" panose="02020603050405020304" pitchFamily="18" charset="0"/>
                      </a:endParaRPr>
                    </a:p>
                  </a:txBody>
                  <a:tcPr anchor="ctr">
                    <a:solidFill>
                      <a:schemeClr val="accent5">
                        <a:lumMod val="75000"/>
                      </a:schemeClr>
                    </a:solidFill>
                  </a:tcPr>
                </a:tc>
                <a:tc>
                  <a:txBody>
                    <a:bodyPr/>
                    <a:lstStyle/>
                    <a:p>
                      <a:pPr algn="ctr"/>
                      <a:r>
                        <a:rPr lang="en-US" sz="3200" b="1" dirty="0" err="1">
                          <a:solidFill>
                            <a:schemeClr val="bg1"/>
                          </a:solidFill>
                          <a:effectLst/>
                          <a:latin typeface="Times New Roman" panose="02020603050405020304" pitchFamily="18" charset="0"/>
                          <a:cs typeface="Times New Roman" panose="02020603050405020304" pitchFamily="18" charset="0"/>
                        </a:rPr>
                        <a:t>Không</a:t>
                      </a:r>
                      <a:r>
                        <a:rPr lang="en-US" sz="3200" b="1" dirty="0">
                          <a:solidFill>
                            <a:schemeClr val="bg1"/>
                          </a:solidFill>
                          <a:effectLst/>
                          <a:latin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cs typeface="Times New Roman" panose="02020603050405020304" pitchFamily="18" charset="0"/>
                        </a:rPr>
                        <a:t>gian</a:t>
                      </a:r>
                      <a:r>
                        <a:rPr lang="en-US" sz="3200" b="1" dirty="0">
                          <a:solidFill>
                            <a:schemeClr val="bg1"/>
                          </a:solidFill>
                          <a:effectLst/>
                          <a:latin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cs typeface="Times New Roman" panose="02020603050405020304" pitchFamily="18" charset="0"/>
                        </a:rPr>
                        <a:t>thời</a:t>
                      </a:r>
                      <a:r>
                        <a:rPr lang="en-US" sz="3200" b="1" dirty="0">
                          <a:solidFill>
                            <a:schemeClr val="bg1"/>
                          </a:solidFill>
                          <a:effectLst/>
                          <a:latin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cs typeface="Times New Roman" panose="02020603050405020304" pitchFamily="18" charset="0"/>
                        </a:rPr>
                        <a:t>gian</a:t>
                      </a:r>
                      <a:endParaRPr lang="en-US" sz="3200" b="1" dirty="0">
                        <a:solidFill>
                          <a:schemeClr val="bg1"/>
                        </a:solidFill>
                        <a:effectLst/>
                        <a:latin typeface="Times New Roman" panose="02020603050405020304" pitchFamily="18" charset="0"/>
                        <a:cs typeface="Times New Roman" panose="02020603050405020304" pitchFamily="18" charset="0"/>
                      </a:endParaRPr>
                    </a:p>
                  </a:txBody>
                  <a:tcPr anchor="ctr">
                    <a:solidFill>
                      <a:schemeClr val="accent5">
                        <a:lumMod val="75000"/>
                      </a:schemeClr>
                    </a:solidFill>
                  </a:tcPr>
                </a:tc>
                <a:tc>
                  <a:txBody>
                    <a:bodyPr/>
                    <a:lstStyle/>
                    <a:p>
                      <a:pPr algn="ctr"/>
                      <a:r>
                        <a:rPr lang="en-US" sz="3200" b="1">
                          <a:solidFill>
                            <a:schemeClr val="bg1"/>
                          </a:solidFill>
                          <a:effectLst/>
                          <a:latin typeface="Times New Roman" panose="02020603050405020304" pitchFamily="18" charset="0"/>
                          <a:cs typeface="Times New Roman" panose="02020603050405020304" pitchFamily="18" charset="0"/>
                        </a:rPr>
                        <a:t>Các sự kiện chính</a:t>
                      </a:r>
                    </a:p>
                  </a:txBody>
                  <a:tcPr anchor="ctr">
                    <a:solidFill>
                      <a:schemeClr val="accent5">
                        <a:lumMod val="75000"/>
                      </a:schemeClr>
                    </a:solidFill>
                  </a:tcPr>
                </a:tc>
                <a:tc>
                  <a:txBody>
                    <a:bodyPr/>
                    <a:lstStyle/>
                    <a:p>
                      <a:pPr algn="ctr"/>
                      <a:r>
                        <a:rPr lang="en-US" sz="3200" b="1" dirty="0">
                          <a:solidFill>
                            <a:schemeClr val="bg1"/>
                          </a:solidFill>
                          <a:effectLst/>
                          <a:latin typeface="Times New Roman" panose="02020603050405020304" pitchFamily="18" charset="0"/>
                          <a:cs typeface="Times New Roman" panose="02020603050405020304" pitchFamily="18" charset="0"/>
                        </a:rPr>
                        <a:t>Chi </a:t>
                      </a:r>
                      <a:r>
                        <a:rPr lang="en-US" sz="3200" b="1" dirty="0" err="1">
                          <a:solidFill>
                            <a:schemeClr val="bg1"/>
                          </a:solidFill>
                          <a:effectLst/>
                          <a:latin typeface="Times New Roman" panose="02020603050405020304" pitchFamily="18" charset="0"/>
                          <a:cs typeface="Times New Roman" panose="02020603050405020304" pitchFamily="18" charset="0"/>
                        </a:rPr>
                        <a:t>tiết</a:t>
                      </a:r>
                      <a:r>
                        <a:rPr lang="en-US" sz="3200" b="1" dirty="0">
                          <a:solidFill>
                            <a:schemeClr val="bg1"/>
                          </a:solidFill>
                          <a:effectLst/>
                          <a:latin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cs typeface="Times New Roman" panose="02020603050405020304" pitchFamily="18" charset="0"/>
                        </a:rPr>
                        <a:t>tiêu</a:t>
                      </a:r>
                      <a:r>
                        <a:rPr lang="en-US" sz="3200" b="1" dirty="0">
                          <a:solidFill>
                            <a:schemeClr val="bg1"/>
                          </a:solidFill>
                          <a:effectLst/>
                          <a:latin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cs typeface="Times New Roman" panose="02020603050405020304" pitchFamily="18" charset="0"/>
                        </a:rPr>
                        <a:t>biểu</a:t>
                      </a:r>
                      <a:endParaRPr lang="en-US" sz="3200" b="1" dirty="0">
                        <a:solidFill>
                          <a:schemeClr val="bg1"/>
                        </a:solidFill>
                        <a:effectLst/>
                        <a:latin typeface="Times New Roman" panose="02020603050405020304" pitchFamily="18" charset="0"/>
                        <a:cs typeface="Times New Roman" panose="02020603050405020304" pitchFamily="18" charset="0"/>
                      </a:endParaRPr>
                    </a:p>
                  </a:txBody>
                  <a:tcPr anchor="ctr">
                    <a:solidFill>
                      <a:schemeClr val="accent5">
                        <a:lumMod val="75000"/>
                      </a:schemeClr>
                    </a:solidFill>
                  </a:tcPr>
                </a:tc>
                <a:tc>
                  <a:txBody>
                    <a:bodyPr/>
                    <a:lstStyle/>
                    <a:p>
                      <a:pPr algn="ctr"/>
                      <a:r>
                        <a:rPr lang="en-US" sz="3200" b="1">
                          <a:solidFill>
                            <a:schemeClr val="bg1"/>
                          </a:solidFill>
                          <a:effectLst/>
                          <a:latin typeface="Times New Roman" panose="02020603050405020304" pitchFamily="18" charset="0"/>
                          <a:cs typeface="Times New Roman" panose="02020603050405020304" pitchFamily="18" charset="0"/>
                        </a:rPr>
                        <a:t>Ngôi kể</a:t>
                      </a:r>
                    </a:p>
                  </a:txBody>
                  <a:tcPr anchor="ctr">
                    <a:solidFill>
                      <a:schemeClr val="accent5">
                        <a:lumMod val="75000"/>
                      </a:schemeClr>
                    </a:solidFill>
                  </a:tcPr>
                </a:tc>
                <a:tc>
                  <a:txBody>
                    <a:bodyPr/>
                    <a:lstStyle/>
                    <a:p>
                      <a:pPr algn="ctr"/>
                      <a:r>
                        <a:rPr lang="en-US" sz="3200" b="1" dirty="0" err="1">
                          <a:solidFill>
                            <a:schemeClr val="bg1"/>
                          </a:solidFill>
                          <a:effectLst/>
                          <a:latin typeface="Times New Roman" panose="02020603050405020304" pitchFamily="18" charset="0"/>
                          <a:cs typeface="Times New Roman" panose="02020603050405020304" pitchFamily="18" charset="0"/>
                        </a:rPr>
                        <a:t>Chủ</a:t>
                      </a:r>
                      <a:r>
                        <a:rPr lang="en-US" sz="3200" b="1" dirty="0">
                          <a:solidFill>
                            <a:schemeClr val="bg1"/>
                          </a:solidFill>
                          <a:effectLst/>
                          <a:latin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cs typeface="Times New Roman" panose="02020603050405020304" pitchFamily="18" charset="0"/>
                        </a:rPr>
                        <a:t>đề</a:t>
                      </a:r>
                      <a:endParaRPr lang="en-US" sz="3200" b="1" dirty="0">
                        <a:solidFill>
                          <a:schemeClr val="bg1"/>
                        </a:solidFill>
                        <a:effectLst/>
                        <a:latin typeface="Times New Roman" panose="02020603050405020304" pitchFamily="18" charset="0"/>
                        <a:cs typeface="Times New Roman" panose="02020603050405020304" pitchFamily="18" charset="0"/>
                      </a:endParaRPr>
                    </a:p>
                  </a:txBody>
                  <a:tcPr anchor="ctr">
                    <a:solidFill>
                      <a:schemeClr val="accent5">
                        <a:lumMod val="75000"/>
                      </a:schemeClr>
                    </a:solidFill>
                  </a:tcPr>
                </a:tc>
                <a:extLst>
                  <a:ext uri="{0D108BD9-81ED-4DB2-BD59-A6C34878D82A}">
                    <a16:rowId xmlns:a16="http://schemas.microsoft.com/office/drawing/2014/main" val="2523999863"/>
                  </a:ext>
                </a:extLst>
              </a:tr>
              <a:tr h="1850571">
                <a:tc>
                  <a:txBody>
                    <a:bodyPr/>
                    <a:lstStyle/>
                    <a:p>
                      <a:pPr algn="just"/>
                      <a:r>
                        <a:rPr lang="en-US" sz="3200" dirty="0" err="1">
                          <a:effectLst/>
                          <a:latin typeface="Times New Roman" panose="02020603050405020304" pitchFamily="18" charset="0"/>
                          <a:cs typeface="Times New Roman" panose="02020603050405020304" pitchFamily="18" charset="0"/>
                        </a:rPr>
                        <a:t>Chiếc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mũ</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dát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đá</a:t>
                      </a:r>
                      <a:r>
                        <a:rPr lang="en-US" sz="3200" dirty="0">
                          <a:effectLst/>
                          <a:latin typeface="Times New Roman" panose="02020603050405020304" pitchFamily="18" charset="0"/>
                          <a:cs typeface="Times New Roman" panose="02020603050405020304" pitchFamily="18" charset="0"/>
                        </a:rPr>
                        <a:t> be-</a:t>
                      </a:r>
                      <a:r>
                        <a:rPr lang="en-US" sz="3200" dirty="0" err="1">
                          <a:effectLst/>
                          <a:latin typeface="Times New Roman" panose="02020603050405020304" pitchFamily="18" charset="0"/>
                          <a:cs typeface="Times New Roman" panose="02020603050405020304" pitchFamily="18" charset="0"/>
                        </a:rPr>
                        <a:t>rô</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39930152"/>
                  </a:ext>
                </a:extLst>
              </a:tr>
              <a:tr h="740229">
                <a:tc>
                  <a:txBody>
                    <a:bodyPr/>
                    <a:lstStyle/>
                    <a:p>
                      <a:pPr algn="just"/>
                      <a:r>
                        <a:rPr lang="en-US" sz="3200" dirty="0" err="1">
                          <a:effectLst/>
                          <a:latin typeface="Times New Roman" panose="02020603050405020304" pitchFamily="18" charset="0"/>
                          <a:cs typeface="Times New Roman" panose="02020603050405020304" pitchFamily="18" charset="0"/>
                        </a:rPr>
                        <a:t>Ngôi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cổ</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93865925"/>
                  </a:ext>
                </a:extLst>
              </a:tr>
              <a:tr h="1295400">
                <a:tc>
                  <a:txBody>
                    <a:bodyPr/>
                    <a:lstStyle/>
                    <a:p>
                      <a:pPr algn="just"/>
                      <a:r>
                        <a:rPr lang="en-US" sz="3200" dirty="0" err="1">
                          <a:effectLst/>
                          <a:latin typeface="Times New Roman" panose="02020603050405020304" pitchFamily="18" charset="0"/>
                          <a:cs typeface="Times New Roman" panose="02020603050405020304" pitchFamily="18" charset="0"/>
                        </a:rPr>
                        <a:t>Kẻ</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lộ</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diện</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just"/>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13631760"/>
                  </a:ext>
                </a:extLst>
              </a:tr>
            </a:tbl>
          </a:graphicData>
        </a:graphic>
      </p:graphicFrame>
      <p:sp>
        <p:nvSpPr>
          <p:cNvPr id="6" name="TextBox 8"/>
          <p:cNvSpPr txBox="1"/>
          <p:nvPr/>
        </p:nvSpPr>
        <p:spPr>
          <a:xfrm>
            <a:off x="533400" y="495300"/>
            <a:ext cx="16230600" cy="1015663"/>
          </a:xfrm>
          <a:prstGeom prst="rect">
            <a:avLst/>
          </a:prstGeom>
        </p:spPr>
        <p:txBody>
          <a:bodyPr lIns="0" tIns="0" rIns="0" bIns="0" rtlCol="0" anchor="t">
            <a:spAutoFit/>
          </a:bodyPr>
          <a:lstStyle/>
          <a:p>
            <a:pPr algn="ctr"/>
            <a:r>
              <a:rPr lang="en-US" sz="6600" dirty="0" err="1">
                <a:solidFill>
                  <a:srgbClr val="FF0000"/>
                </a:solidFill>
                <a:latin typeface="#9Slide07 Crocante" panose="02000000000000000000" pitchFamily="2" charset="0"/>
              </a:rPr>
              <a:t>Kỹ</a:t>
            </a:r>
            <a:r>
              <a:rPr lang="en-US" sz="6600" dirty="0">
                <a:solidFill>
                  <a:srgbClr val="FF0000"/>
                </a:solidFill>
                <a:latin typeface="#9Slide07 Crocante" panose="02000000000000000000" pitchFamily="2" charset="0"/>
              </a:rPr>
              <a:t> </a:t>
            </a:r>
            <a:r>
              <a:rPr lang="en-US" sz="6600" dirty="0" err="1">
                <a:solidFill>
                  <a:srgbClr val="FF0000"/>
                </a:solidFill>
                <a:latin typeface="#9Slide07 Crocante" panose="02000000000000000000" pitchFamily="2" charset="0"/>
              </a:rPr>
              <a:t>thuật</a:t>
            </a:r>
            <a:r>
              <a:rPr lang="en-US" sz="6600" dirty="0">
                <a:solidFill>
                  <a:srgbClr val="FF0000"/>
                </a:solidFill>
                <a:latin typeface="#9Slide07 Crocante" panose="02000000000000000000" pitchFamily="2" charset="0"/>
              </a:rPr>
              <a:t> </a:t>
            </a:r>
            <a:r>
              <a:rPr lang="en-US" sz="6600" dirty="0" err="1">
                <a:solidFill>
                  <a:srgbClr val="FF0000"/>
                </a:solidFill>
                <a:latin typeface="#9Slide07 Crocante" panose="02000000000000000000" pitchFamily="2" charset="0"/>
              </a:rPr>
              <a:t>công</a:t>
            </a:r>
            <a:r>
              <a:rPr lang="en-US" sz="6600" dirty="0">
                <a:solidFill>
                  <a:srgbClr val="FF0000"/>
                </a:solidFill>
                <a:latin typeface="#9Slide07 Crocante" panose="02000000000000000000" pitchFamily="2" charset="0"/>
              </a:rPr>
              <a:t> </a:t>
            </a:r>
            <a:r>
              <a:rPr lang="en-US" sz="6600" dirty="0" err="1">
                <a:solidFill>
                  <a:srgbClr val="FF0000"/>
                </a:solidFill>
                <a:latin typeface="#9Slide07 Crocante" panose="02000000000000000000" pitchFamily="2" charset="0"/>
              </a:rPr>
              <a:t>đoạn</a:t>
            </a:r>
            <a:endParaRPr lang="en-US" sz="6600" dirty="0">
              <a:solidFill>
                <a:srgbClr val="FF0000"/>
              </a:solidFill>
              <a:latin typeface="#9Slide07 Crocante" panose="02000000000000000000" pitchFamily="2" charset="0"/>
            </a:endParaRPr>
          </a:p>
        </p:txBody>
      </p:sp>
      <p:sp>
        <p:nvSpPr>
          <p:cNvPr id="7" name="Freeform 3">
            <a:extLst>
              <a:ext uri="{FF2B5EF4-FFF2-40B4-BE49-F238E27FC236}">
                <a16:creationId xmlns:a16="http://schemas.microsoft.com/office/drawing/2014/main" id="{FF34CECE-707F-EBCA-289B-8E55F77D38F4}"/>
              </a:ext>
            </a:extLst>
          </p:cNvPr>
          <p:cNvSpPr/>
          <p:nvPr/>
        </p:nvSpPr>
        <p:spPr>
          <a:xfrm>
            <a:off x="13792200" y="6134100"/>
            <a:ext cx="4885547" cy="4152900"/>
          </a:xfrm>
          <a:custGeom>
            <a:avLst/>
            <a:gdLst/>
            <a:ahLst/>
            <a:cxnLst/>
            <a:rect l="l" t="t" r="r" b="b"/>
            <a:pathLst>
              <a:path w="4689231" h="4114800">
                <a:moveTo>
                  <a:pt x="0" y="0"/>
                </a:moveTo>
                <a:lnTo>
                  <a:pt x="4689231" y="0"/>
                </a:lnTo>
                <a:lnTo>
                  <a:pt x="468923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5C437AC2-8B2A-7246-3767-B38C3D4DFE0A}"/>
              </a:ext>
            </a:extLst>
          </p:cNvPr>
          <p:cNvPicPr>
            <a:picLocks noChangeAspect="1"/>
          </p:cNvPicPr>
          <p:nvPr/>
        </p:nvPicPr>
        <p:blipFill>
          <a:blip r:embed="rId7"/>
          <a:stretch>
            <a:fillRect/>
          </a:stretch>
        </p:blipFill>
        <p:spPr>
          <a:xfrm>
            <a:off x="13923579" y="2705100"/>
            <a:ext cx="2868130" cy="4063828"/>
          </a:xfrm>
          <a:prstGeom prst="rect">
            <a:avLst/>
          </a:prstGeom>
        </p:spPr>
      </p:pic>
    </p:spTree>
    <p:extLst>
      <p:ext uri="{BB962C8B-B14F-4D97-AF65-F5344CB8AC3E}">
        <p14:creationId xmlns:p14="http://schemas.microsoft.com/office/powerpoint/2010/main" val="17426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10571008"/>
              </p:ext>
            </p:extLst>
          </p:nvPr>
        </p:nvGraphicFramePr>
        <p:xfrm>
          <a:off x="228600" y="266700"/>
          <a:ext cx="17830799" cy="9753600"/>
        </p:xfrm>
        <a:graphic>
          <a:graphicData uri="http://schemas.openxmlformats.org/drawingml/2006/table">
            <a:tbl>
              <a:tblPr firstRow="1" firstCol="1" bandRow="1">
                <a:tableStyleId>{5940675A-B579-460E-94D1-54222C63F5DA}</a:tableStyleId>
              </a:tblPr>
              <a:tblGrid>
                <a:gridCol w="1389413">
                  <a:extLst>
                    <a:ext uri="{9D8B030D-6E8A-4147-A177-3AD203B41FA5}">
                      <a16:colId xmlns:a16="http://schemas.microsoft.com/office/drawing/2014/main" val="56571657"/>
                    </a:ext>
                  </a:extLst>
                </a:gridCol>
                <a:gridCol w="2701636">
                  <a:extLst>
                    <a:ext uri="{9D8B030D-6E8A-4147-A177-3AD203B41FA5}">
                      <a16:colId xmlns:a16="http://schemas.microsoft.com/office/drawing/2014/main" val="75445918"/>
                    </a:ext>
                  </a:extLst>
                </a:gridCol>
                <a:gridCol w="2315688">
                  <a:extLst>
                    <a:ext uri="{9D8B030D-6E8A-4147-A177-3AD203B41FA5}">
                      <a16:colId xmlns:a16="http://schemas.microsoft.com/office/drawing/2014/main" val="1798867895"/>
                    </a:ext>
                  </a:extLst>
                </a:gridCol>
                <a:gridCol w="8027719">
                  <a:extLst>
                    <a:ext uri="{9D8B030D-6E8A-4147-A177-3AD203B41FA5}">
                      <a16:colId xmlns:a16="http://schemas.microsoft.com/office/drawing/2014/main" val="3799034009"/>
                    </a:ext>
                  </a:extLst>
                </a:gridCol>
                <a:gridCol w="1698171">
                  <a:extLst>
                    <a:ext uri="{9D8B030D-6E8A-4147-A177-3AD203B41FA5}">
                      <a16:colId xmlns:a16="http://schemas.microsoft.com/office/drawing/2014/main" val="80454061"/>
                    </a:ext>
                  </a:extLst>
                </a:gridCol>
                <a:gridCol w="1698172">
                  <a:extLst>
                    <a:ext uri="{9D8B030D-6E8A-4147-A177-3AD203B41FA5}">
                      <a16:colId xmlns:a16="http://schemas.microsoft.com/office/drawing/2014/main" val="3298083405"/>
                    </a:ext>
                  </a:extLst>
                </a:gridCol>
              </a:tblGrid>
              <a:tr h="1162681">
                <a:tc>
                  <a:txBody>
                    <a:bodyPr/>
                    <a:lstStyle/>
                    <a:p>
                      <a:pPr marL="0" marR="0" algn="ctr">
                        <a:lnSpc>
                          <a:spcPct val="100000"/>
                        </a:lnSpc>
                        <a:spcBef>
                          <a:spcPts val="0"/>
                        </a:spcBef>
                        <a:spcAft>
                          <a:spcPts val="600"/>
                        </a:spcAft>
                        <a:tabLst>
                          <a:tab pos="1080135" algn="l"/>
                        </a:tabLst>
                      </a:pPr>
                      <a:r>
                        <a:rPr lang="en-US" sz="3600" b="1" dirty="0" err="1">
                          <a:solidFill>
                            <a:schemeClr val="tx1"/>
                          </a:solidFill>
                          <a:effectLst/>
                          <a:latin typeface="Times New Roman" panose="02020603050405020304" pitchFamily="18" charset="0"/>
                          <a:cs typeface="Times New Roman" panose="02020603050405020304" pitchFamily="18" charset="0"/>
                        </a:rPr>
                        <a:t>Văn</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bản</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en-US" sz="3600" b="1">
                          <a:solidFill>
                            <a:schemeClr val="tx1"/>
                          </a:solidFill>
                          <a:effectLst/>
                          <a:latin typeface="Times New Roman" panose="02020603050405020304" pitchFamily="18" charset="0"/>
                          <a:cs typeface="Times New Roman" panose="02020603050405020304" pitchFamily="18" charset="0"/>
                        </a:rPr>
                        <a:t>Không gian, thời gian</a:t>
                      </a:r>
                      <a:endPar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en-US" sz="3600" b="1" dirty="0" err="1">
                          <a:solidFill>
                            <a:schemeClr val="tx1"/>
                          </a:solidFill>
                          <a:effectLst/>
                          <a:latin typeface="Times New Roman" panose="02020603050405020304" pitchFamily="18" charset="0"/>
                          <a:cs typeface="Times New Roman" panose="02020603050405020304" pitchFamily="18" charset="0"/>
                        </a:rPr>
                        <a:t>Các</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sự</a:t>
                      </a:r>
                      <a:br>
                        <a:rPr lang="en-US" sz="3600" b="1" dirty="0">
                          <a:solidFill>
                            <a:schemeClr val="tx1"/>
                          </a:solidFill>
                          <a:effectLst/>
                          <a:latin typeface="Times New Roman" panose="02020603050405020304" pitchFamily="18" charset="0"/>
                          <a:cs typeface="Times New Roman" panose="02020603050405020304" pitchFamily="18" charset="0"/>
                        </a:rPr>
                      </a:br>
                      <a:r>
                        <a:rPr lang="en-US" sz="3600" b="1" dirty="0" err="1">
                          <a:solidFill>
                            <a:schemeClr val="tx1"/>
                          </a:solidFill>
                          <a:effectLst/>
                          <a:latin typeface="Times New Roman" panose="02020603050405020304" pitchFamily="18" charset="0"/>
                          <a:cs typeface="Times New Roman" panose="02020603050405020304" pitchFamily="18" charset="0"/>
                        </a:rPr>
                        <a:t>kiện</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chính</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en-US" sz="3600" b="1" dirty="0">
                          <a:solidFill>
                            <a:schemeClr val="tx1"/>
                          </a:solidFill>
                          <a:effectLst/>
                          <a:latin typeface="Times New Roman" panose="02020603050405020304" pitchFamily="18" charset="0"/>
                          <a:cs typeface="Times New Roman" panose="02020603050405020304" pitchFamily="18" charset="0"/>
                        </a:rPr>
                        <a:t>Chi </a:t>
                      </a:r>
                      <a:r>
                        <a:rPr lang="en-US" sz="3600" b="1" dirty="0" err="1">
                          <a:solidFill>
                            <a:schemeClr val="tx1"/>
                          </a:solidFill>
                          <a:effectLst/>
                          <a:latin typeface="Times New Roman" panose="02020603050405020304" pitchFamily="18" charset="0"/>
                          <a:cs typeface="Times New Roman" panose="02020603050405020304" pitchFamily="18" charset="0"/>
                        </a:rPr>
                        <a:t>tiết</a:t>
                      </a:r>
                      <a:br>
                        <a:rPr lang="en-US" sz="3600" b="1" dirty="0">
                          <a:solidFill>
                            <a:schemeClr val="tx1"/>
                          </a:solidFill>
                          <a:effectLst/>
                          <a:latin typeface="Times New Roman" panose="02020603050405020304" pitchFamily="18" charset="0"/>
                          <a:cs typeface="Times New Roman" panose="02020603050405020304" pitchFamily="18" charset="0"/>
                        </a:rPr>
                      </a:br>
                      <a:r>
                        <a:rPr lang="en-US" sz="3600" b="1" dirty="0" err="1">
                          <a:solidFill>
                            <a:schemeClr val="tx1"/>
                          </a:solidFill>
                          <a:effectLst/>
                          <a:latin typeface="Times New Roman" panose="02020603050405020304" pitchFamily="18" charset="0"/>
                          <a:cs typeface="Times New Roman" panose="02020603050405020304" pitchFamily="18" charset="0"/>
                        </a:rPr>
                        <a:t>tiêu</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biểu</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en-US" sz="3600" b="1" dirty="0" err="1">
                          <a:solidFill>
                            <a:schemeClr val="tx1"/>
                          </a:solidFill>
                          <a:effectLst/>
                          <a:latin typeface="Times New Roman" panose="02020603050405020304" pitchFamily="18" charset="0"/>
                          <a:cs typeface="Times New Roman" panose="02020603050405020304" pitchFamily="18" charset="0"/>
                        </a:rPr>
                        <a:t>Ngôi</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kể</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en-US" sz="3600" b="1" dirty="0" err="1">
                          <a:solidFill>
                            <a:schemeClr val="tx1"/>
                          </a:solidFill>
                          <a:effectLst/>
                          <a:latin typeface="Times New Roman" panose="02020603050405020304" pitchFamily="18" charset="0"/>
                          <a:cs typeface="Times New Roman" panose="02020603050405020304" pitchFamily="18" charset="0"/>
                        </a:rPr>
                        <a:t>Chủ</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đề</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extLst>
                  <a:ext uri="{0D108BD9-81ED-4DB2-BD59-A6C34878D82A}">
                    <a16:rowId xmlns:a16="http://schemas.microsoft.com/office/drawing/2014/main" val="3984282697"/>
                  </a:ext>
                </a:extLst>
              </a:tr>
              <a:tr h="8590919">
                <a:tc>
                  <a:txBody>
                    <a:bodyPr/>
                    <a:lstStyle/>
                    <a:p>
                      <a:pPr marL="0" marR="0" algn="ctr">
                        <a:lnSpc>
                          <a:spcPct val="100000"/>
                        </a:lnSpc>
                        <a:spcBef>
                          <a:spcPts val="0"/>
                        </a:spcBef>
                        <a:spcAft>
                          <a:spcPts val="0"/>
                        </a:spcAft>
                        <a:tabLst>
                          <a:tab pos="1080135" algn="l"/>
                        </a:tabLst>
                      </a:pPr>
                      <a:r>
                        <a:rPr lang="en-US" sz="3800" b="1" dirty="0" err="1">
                          <a:solidFill>
                            <a:schemeClr val="tx1"/>
                          </a:solidFill>
                          <a:effectLst/>
                          <a:latin typeface="Times New Roman" panose="02020603050405020304" pitchFamily="18" charset="0"/>
                          <a:cs typeface="Times New Roman" panose="02020603050405020304" pitchFamily="18" charset="0"/>
                        </a:rPr>
                        <a:t>Chiếc</a:t>
                      </a:r>
                      <a:r>
                        <a:rPr lang="en-US" sz="3800" b="1" dirty="0">
                          <a:solidFill>
                            <a:schemeClr val="tx1"/>
                          </a:solidFill>
                          <a:effectLst/>
                          <a:latin typeface="Times New Roman" panose="02020603050405020304" pitchFamily="18" charset="0"/>
                          <a:cs typeface="Times New Roman" panose="02020603050405020304" pitchFamily="18" charset="0"/>
                        </a:rPr>
                        <a:t> </a:t>
                      </a:r>
                      <a:r>
                        <a:rPr lang="en-US" sz="3800" b="1" dirty="0" err="1">
                          <a:solidFill>
                            <a:schemeClr val="tx1"/>
                          </a:solidFill>
                          <a:effectLst/>
                          <a:latin typeface="Times New Roman" panose="02020603050405020304" pitchFamily="18" charset="0"/>
                          <a:cs typeface="Times New Roman" panose="02020603050405020304" pitchFamily="18" charset="0"/>
                        </a:rPr>
                        <a:t>mũ</a:t>
                      </a:r>
                      <a:r>
                        <a:rPr lang="en-US" sz="3800" b="1" dirty="0">
                          <a:solidFill>
                            <a:schemeClr val="tx1"/>
                          </a:solidFill>
                          <a:effectLst/>
                          <a:latin typeface="Times New Roman" panose="02020603050405020304" pitchFamily="18" charset="0"/>
                          <a:cs typeface="Times New Roman" panose="02020603050405020304" pitchFamily="18" charset="0"/>
                        </a:rPr>
                        <a:t> </a:t>
                      </a:r>
                      <a:r>
                        <a:rPr lang="en-US" sz="3800" b="1" dirty="0" err="1">
                          <a:solidFill>
                            <a:schemeClr val="tx1"/>
                          </a:solidFill>
                          <a:effectLst/>
                          <a:latin typeface="Times New Roman" panose="02020603050405020304" pitchFamily="18" charset="0"/>
                          <a:cs typeface="Times New Roman" panose="02020603050405020304" pitchFamily="18" charset="0"/>
                        </a:rPr>
                        <a:t>miện</a:t>
                      </a:r>
                      <a:r>
                        <a:rPr lang="en-US" sz="3800" b="1" dirty="0">
                          <a:solidFill>
                            <a:schemeClr val="tx1"/>
                          </a:solidFill>
                          <a:effectLst/>
                          <a:latin typeface="Times New Roman" panose="02020603050405020304" pitchFamily="18" charset="0"/>
                          <a:cs typeface="Times New Roman" panose="02020603050405020304" pitchFamily="18" charset="0"/>
                        </a:rPr>
                        <a:t> </a:t>
                      </a:r>
                      <a:r>
                        <a:rPr lang="en-US" sz="3800" b="1" dirty="0" err="1">
                          <a:solidFill>
                            <a:schemeClr val="tx1"/>
                          </a:solidFill>
                          <a:effectLst/>
                          <a:latin typeface="Times New Roman" panose="02020603050405020304" pitchFamily="18" charset="0"/>
                          <a:cs typeface="Times New Roman" panose="02020603050405020304" pitchFamily="18" charset="0"/>
                        </a:rPr>
                        <a:t>dát</a:t>
                      </a:r>
                      <a:r>
                        <a:rPr lang="en-US" sz="3800" b="1" dirty="0">
                          <a:solidFill>
                            <a:schemeClr val="tx1"/>
                          </a:solidFill>
                          <a:effectLst/>
                          <a:latin typeface="Times New Roman" panose="02020603050405020304" pitchFamily="18" charset="0"/>
                          <a:cs typeface="Times New Roman" panose="02020603050405020304" pitchFamily="18" charset="0"/>
                        </a:rPr>
                        <a:t> </a:t>
                      </a:r>
                      <a:r>
                        <a:rPr lang="en-US" sz="3800" b="1" dirty="0" err="1">
                          <a:solidFill>
                            <a:schemeClr val="tx1"/>
                          </a:solidFill>
                          <a:effectLst/>
                          <a:latin typeface="Times New Roman" panose="02020603050405020304" pitchFamily="18" charset="0"/>
                          <a:cs typeface="Times New Roman" panose="02020603050405020304" pitchFamily="18" charset="0"/>
                        </a:rPr>
                        <a:t>đá</a:t>
                      </a:r>
                      <a:r>
                        <a:rPr lang="en-US" sz="3800" b="1" dirty="0">
                          <a:solidFill>
                            <a:schemeClr val="tx1"/>
                          </a:solidFill>
                          <a:effectLst/>
                          <a:latin typeface="Times New Roman" panose="02020603050405020304" pitchFamily="18" charset="0"/>
                          <a:cs typeface="Times New Roman" panose="02020603050405020304" pitchFamily="18" charset="0"/>
                        </a:rPr>
                        <a:t> be-</a:t>
                      </a:r>
                      <a:r>
                        <a:rPr lang="en-US" sz="3800" b="1" dirty="0" err="1">
                          <a:solidFill>
                            <a:schemeClr val="tx1"/>
                          </a:solidFill>
                          <a:effectLst/>
                          <a:latin typeface="Times New Roman" panose="02020603050405020304" pitchFamily="18" charset="0"/>
                          <a:cs typeface="Times New Roman" panose="02020603050405020304" pitchFamily="18" charset="0"/>
                        </a:rPr>
                        <a:t>rô</a:t>
                      </a:r>
                      <a:endParaRPr lang="en-US" sz="3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just">
                        <a:lnSpc>
                          <a:spcPct val="100000"/>
                        </a:lnSpc>
                        <a:spcBef>
                          <a:spcPts val="0"/>
                        </a:spcBef>
                        <a:spcAft>
                          <a:spcPts val="0"/>
                        </a:spcAft>
                        <a:tabLst>
                          <a:tab pos="1080135" algn="l"/>
                        </a:tabLst>
                      </a:pPr>
                      <a:r>
                        <a:rPr lang="en-US" sz="3800" dirty="0">
                          <a:solidFill>
                            <a:schemeClr val="tx1"/>
                          </a:solidFill>
                          <a:effectLst/>
                          <a:latin typeface="Times New Roman" panose="02020603050405020304" pitchFamily="18" charset="0"/>
                          <a:cs typeface="Times New Roman" panose="02020603050405020304" pitchFamily="18" charset="0"/>
                        </a:rPr>
                        <a:t>-</a:t>
                      </a:r>
                      <a:r>
                        <a:rPr lang="vi-VN"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Không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gian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Vụ</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án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xảy</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ra</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trong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khuôn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viên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gia</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đình</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Hôn-đơ</a:t>
                      </a:r>
                      <a:endParaRPr lang="en-US" sz="38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tabLst>
                          <a:tab pos="1080135" algn="l"/>
                        </a:tabLst>
                      </a:pP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Thời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gian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Vụ</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án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xảy</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ra</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trong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đêm</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có</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tuyết</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rơi</a:t>
                      </a:r>
                      <a:endParaRPr lang="en-US"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tc>
                  <a:txBody>
                    <a:bodyPr/>
                    <a:lstStyle/>
                    <a:p>
                      <a:pPr algn="just">
                        <a:spcAft>
                          <a:spcPts val="0"/>
                        </a:spcAft>
                      </a:pPr>
                      <a:r>
                        <a:rPr lang="vi-VN" sz="3800" b="0" i="0" kern="1200" dirty="0">
                          <a:solidFill>
                            <a:schemeClr val="tx1"/>
                          </a:solidFill>
                          <a:effectLst/>
                          <a:latin typeface="Times New Roman" panose="02020603050405020304" pitchFamily="18" charset="0"/>
                          <a:ea typeface="+mn-ea"/>
                          <a:cs typeface="Times New Roman" panose="02020603050405020304" pitchFamily="18" charset="0"/>
                        </a:rPr>
                        <a:t>- Dấu chân trong tuyết</a:t>
                      </a:r>
                    </a:p>
                    <a:p>
                      <a:pPr algn="just">
                        <a:spcAft>
                          <a:spcPts val="0"/>
                        </a:spcAft>
                      </a:pPr>
                      <a:r>
                        <a:rPr lang="vi-VN" sz="3800" b="0" i="0" kern="1200" dirty="0">
                          <a:solidFill>
                            <a:schemeClr val="tx1"/>
                          </a:solidFill>
                          <a:effectLst/>
                          <a:latin typeface="Times New Roman" panose="02020603050405020304" pitchFamily="18" charset="0"/>
                          <a:ea typeface="+mn-ea"/>
                          <a:cs typeface="Times New Roman" panose="02020603050405020304" pitchFamily="18" charset="0"/>
                        </a:rPr>
                        <a:t>- Vết thương trên mặt Gioóc Bon-queo</a:t>
                      </a:r>
                    </a:p>
                    <a:p>
                      <a:pPr algn="just">
                        <a:spcAft>
                          <a:spcPts val="0"/>
                        </a:spcAft>
                      </a:pPr>
                      <a:r>
                        <a:rPr lang="vi-VN" sz="3800" b="0" i="0" kern="1200" dirty="0">
                          <a:solidFill>
                            <a:schemeClr val="tx1"/>
                          </a:solidFill>
                          <a:effectLst/>
                          <a:latin typeface="Times New Roman" panose="02020603050405020304" pitchFamily="18" charset="0"/>
                          <a:ea typeface="+mn-ea"/>
                          <a:cs typeface="Times New Roman" panose="02020603050405020304" pitchFamily="18" charset="0"/>
                        </a:rPr>
                        <a:t>- Chiếc vương miện bị gãy</a:t>
                      </a:r>
                    </a:p>
                  </a:txBody>
                  <a:tcPr marL="34768" marR="34768" marT="0" marB="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Ngoài</a:t>
                      </a:r>
                      <a:r>
                        <a:rPr lang="en-US" sz="3800" baseline="0" dirty="0">
                          <a:solidFill>
                            <a:schemeClr val="tx1"/>
                          </a:solidFill>
                          <a:effectLst/>
                          <a:latin typeface="Times New Roman" panose="02020603050405020304" pitchFamily="18" charset="0"/>
                          <a:cs typeface="Times New Roman" panose="02020603050405020304" pitchFamily="18" charset="0"/>
                        </a:rPr>
                        <a:t> </a:t>
                      </a:r>
                      <a:r>
                        <a:rPr lang="en-US" sz="3800" baseline="0" dirty="0" err="1">
                          <a:solidFill>
                            <a:schemeClr val="tx1"/>
                          </a:solidFill>
                          <a:effectLst/>
                          <a:latin typeface="Times New Roman" panose="02020603050405020304" pitchFamily="18" charset="0"/>
                          <a:cs typeface="Times New Roman" panose="02020603050405020304" pitchFamily="18" charset="0"/>
                        </a:rPr>
                        <a:t>ô</a:t>
                      </a:r>
                      <a:r>
                        <a:rPr lang="en-US" sz="3800" dirty="0" err="1">
                          <a:solidFill>
                            <a:schemeClr val="tx1"/>
                          </a:solidFill>
                          <a:effectLst/>
                          <a:latin typeface="Times New Roman" panose="02020603050405020304" pitchFamily="18" charset="0"/>
                          <a:cs typeface="Times New Roman" panose="02020603050405020304" pitchFamily="18" charset="0"/>
                        </a:rPr>
                        <a:t>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Hôn-đơ</a:t>
                      </a:r>
                      <a:r>
                        <a:rPr lang="en-US" sz="3800" dirty="0">
                          <a:solidFill>
                            <a:schemeClr val="tx1"/>
                          </a:solidFill>
                          <a:effectLst/>
                          <a:latin typeface="Times New Roman" panose="02020603050405020304" pitchFamily="18" charset="0"/>
                          <a:cs typeface="Times New Roman" panose="02020603050405020304" pitchFamily="18" charset="0"/>
                        </a:rPr>
                        <a:t>,</a:t>
                      </a:r>
                      <a:r>
                        <a:rPr lang="en-US" sz="3800" baseline="0" dirty="0">
                          <a:solidFill>
                            <a:schemeClr val="tx1"/>
                          </a:solidFill>
                          <a:effectLst/>
                          <a:latin typeface="Times New Roman" panose="02020603050405020304" pitchFamily="18" charset="0"/>
                          <a:cs typeface="Times New Roman" panose="02020603050405020304" pitchFamily="18" charset="0"/>
                        </a:rPr>
                        <a:t> </a:t>
                      </a:r>
                      <a:r>
                        <a:rPr lang="en-US" sz="3800" baseline="0" dirty="0" err="1">
                          <a:solidFill>
                            <a:schemeClr val="tx1"/>
                          </a:solidFill>
                          <a:effectLst/>
                          <a:latin typeface="Times New Roman" panose="02020603050405020304" pitchFamily="18" charset="0"/>
                          <a:cs typeface="Times New Roman" panose="02020603050405020304" pitchFamily="18" charset="0"/>
                        </a:rPr>
                        <a:t>có</a:t>
                      </a:r>
                      <a:r>
                        <a:rPr lang="en-US" sz="3800" baseline="0" dirty="0">
                          <a:solidFill>
                            <a:schemeClr val="tx1"/>
                          </a:solidFill>
                          <a:effectLst/>
                          <a:latin typeface="Times New Roman" panose="02020603050405020304" pitchFamily="18" charset="0"/>
                          <a:cs typeface="Times New Roman" panose="02020603050405020304" pitchFamily="18" charset="0"/>
                        </a:rPr>
                        <a:t> 2 </a:t>
                      </a:r>
                      <a:r>
                        <a:rPr lang="en-US" sz="3800" baseline="0" dirty="0" err="1">
                          <a:solidFill>
                            <a:schemeClr val="tx1"/>
                          </a:solidFill>
                          <a:effectLst/>
                          <a:latin typeface="Times New Roman" panose="02020603050405020304" pitchFamily="18" charset="0"/>
                          <a:cs typeface="Times New Roman" panose="02020603050405020304" pitchFamily="18" charset="0"/>
                        </a:rPr>
                        <a:t>người</a:t>
                      </a:r>
                      <a:r>
                        <a:rPr lang="en-US" sz="3800" baseline="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biết</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chỗ</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cất</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giấu</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chiếc</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mũ</a:t>
                      </a:r>
                      <a:r>
                        <a:rPr lang="en-US" sz="3800" dirty="0">
                          <a:solidFill>
                            <a:schemeClr val="tx1"/>
                          </a:solidFill>
                          <a:effectLst/>
                          <a:latin typeface="Times New Roman" panose="02020603050405020304" pitchFamily="18" charset="0"/>
                          <a:cs typeface="Times New Roman" panose="02020603050405020304" pitchFamily="18" charset="0"/>
                        </a:rPr>
                        <a:t>:</a:t>
                      </a:r>
                      <a:r>
                        <a:rPr lang="en-US" sz="3800" baseline="0" dirty="0">
                          <a:solidFill>
                            <a:schemeClr val="tx1"/>
                          </a:solidFill>
                          <a:effectLst/>
                          <a:latin typeface="Times New Roman" panose="02020603050405020304" pitchFamily="18" charset="0"/>
                          <a:cs typeface="Times New Roman" panose="02020603050405020304" pitchFamily="18" charset="0"/>
                        </a:rPr>
                        <a:t> </a:t>
                      </a:r>
                      <a:r>
                        <a:rPr lang="en-US" sz="3800" dirty="0">
                          <a:solidFill>
                            <a:schemeClr val="tx1"/>
                          </a:solidFill>
                          <a:effectLst/>
                          <a:latin typeface="Times New Roman" panose="02020603050405020304" pitchFamily="18" charset="0"/>
                          <a:cs typeface="Times New Roman" panose="02020603050405020304" pitchFamily="18" charset="0"/>
                        </a:rPr>
                        <a:t>con </a:t>
                      </a:r>
                      <a:r>
                        <a:rPr lang="en-US" sz="3800" dirty="0" err="1">
                          <a:solidFill>
                            <a:schemeClr val="tx1"/>
                          </a:solidFill>
                          <a:effectLst/>
                          <a:latin typeface="Times New Roman" panose="02020603050405020304" pitchFamily="18" charset="0"/>
                          <a:cs typeface="Times New Roman" panose="02020603050405020304" pitchFamily="18" charset="0"/>
                        </a:rPr>
                        <a:t>trai</a:t>
                      </a:r>
                      <a:r>
                        <a:rPr lang="en-US" sz="3800" dirty="0">
                          <a:solidFill>
                            <a:schemeClr val="tx1"/>
                          </a:solidFill>
                          <a:effectLst/>
                          <a:latin typeface="Times New Roman" panose="02020603050405020304" pitchFamily="18" charset="0"/>
                          <a:cs typeface="Times New Roman" panose="02020603050405020304" pitchFamily="18" charset="0"/>
                        </a:rPr>
                        <a:t> A-</a:t>
                      </a:r>
                      <a:r>
                        <a:rPr lang="en-US" sz="3800" dirty="0" err="1">
                          <a:solidFill>
                            <a:schemeClr val="tx1"/>
                          </a:solidFill>
                          <a:effectLst/>
                          <a:latin typeface="Times New Roman" panose="02020603050405020304" pitchFamily="18" charset="0"/>
                          <a:cs typeface="Times New Roman" panose="02020603050405020304" pitchFamily="18" charset="0"/>
                        </a:rPr>
                        <a:t>thơ</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và</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cháu</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gái</a:t>
                      </a:r>
                      <a:r>
                        <a:rPr lang="en-US" sz="3800" dirty="0">
                          <a:solidFill>
                            <a:schemeClr val="tx1"/>
                          </a:solidFill>
                          <a:effectLst/>
                          <a:latin typeface="Times New Roman" panose="02020603050405020304" pitchFamily="18" charset="0"/>
                          <a:cs typeface="Times New Roman" panose="02020603050405020304" pitchFamily="18" charset="0"/>
                        </a:rPr>
                        <a:t> Me-</a:t>
                      </a:r>
                      <a:r>
                        <a:rPr lang="en-US" sz="3800" dirty="0" err="1">
                          <a:solidFill>
                            <a:schemeClr val="tx1"/>
                          </a:solidFill>
                          <a:effectLst/>
                          <a:latin typeface="Times New Roman" panose="02020603050405020304" pitchFamily="18" charset="0"/>
                          <a:cs typeface="Times New Roman" panose="02020603050405020304" pitchFamily="18" charset="0"/>
                        </a:rPr>
                        <a:t>ry</a:t>
                      </a:r>
                      <a:endParaRPr lang="en-US" sz="3800" dirty="0">
                        <a:solidFill>
                          <a:schemeClr val="tx1"/>
                        </a:solidFill>
                        <a:effectLst/>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a:solidFill>
                            <a:schemeClr val="tx1"/>
                          </a:solidFill>
                          <a:effectLst/>
                          <a:latin typeface="Times New Roman" panose="02020603050405020304" pitchFamily="18" charset="0"/>
                          <a:cs typeface="Times New Roman" panose="02020603050405020304" pitchFamily="18" charset="0"/>
                        </a:rPr>
                        <a:t>- A-</a:t>
                      </a:r>
                      <a:r>
                        <a:rPr lang="en-US" sz="3800" dirty="0" err="1">
                          <a:solidFill>
                            <a:schemeClr val="tx1"/>
                          </a:solidFill>
                          <a:effectLst/>
                          <a:latin typeface="Times New Roman" panose="02020603050405020304" pitchFamily="18" charset="0"/>
                          <a:cs typeface="Times New Roman" panose="02020603050405020304" pitchFamily="18" charset="0"/>
                        </a:rPr>
                        <a:t>thơ</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si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mê</a:t>
                      </a:r>
                      <a:r>
                        <a:rPr lang="en-US" sz="3800" dirty="0">
                          <a:solidFill>
                            <a:schemeClr val="tx1"/>
                          </a:solidFill>
                          <a:effectLst/>
                          <a:latin typeface="Times New Roman" panose="02020603050405020304" pitchFamily="18" charset="0"/>
                          <a:cs typeface="Times New Roman" panose="02020603050405020304" pitchFamily="18" charset="0"/>
                        </a:rPr>
                        <a:t> Me-</a:t>
                      </a:r>
                      <a:r>
                        <a:rPr lang="en-US" sz="3800" dirty="0" err="1">
                          <a:solidFill>
                            <a:schemeClr val="tx1"/>
                          </a:solidFill>
                          <a:effectLst/>
                          <a:latin typeface="Times New Roman" panose="02020603050405020304" pitchFamily="18" charset="0"/>
                          <a:cs typeface="Times New Roman" panose="02020603050405020304" pitchFamily="18" charset="0"/>
                        </a:rPr>
                        <a:t>ry</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nhưng</a:t>
                      </a:r>
                      <a:r>
                        <a:rPr lang="en-US" sz="3800" dirty="0">
                          <a:solidFill>
                            <a:schemeClr val="tx1"/>
                          </a:solidFill>
                          <a:effectLst/>
                          <a:latin typeface="Times New Roman" panose="02020603050405020304" pitchFamily="18" charset="0"/>
                          <a:cs typeface="Times New Roman" panose="02020603050405020304" pitchFamily="18" charset="0"/>
                        </a:rPr>
                        <a:t> Me-</a:t>
                      </a:r>
                      <a:r>
                        <a:rPr lang="en-US" sz="3800" dirty="0" err="1">
                          <a:solidFill>
                            <a:schemeClr val="tx1"/>
                          </a:solidFill>
                          <a:effectLst/>
                          <a:latin typeface="Times New Roman" panose="02020603050405020304" pitchFamily="18" charset="0"/>
                          <a:cs typeface="Times New Roman" panose="02020603050405020304" pitchFamily="18" charset="0"/>
                        </a:rPr>
                        <a:t>ry</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không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đáp</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lại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tình</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cảm</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của</a:t>
                      </a:r>
                      <a:r>
                        <a:rPr lang="en-US" sz="3800" dirty="0">
                          <a:solidFill>
                            <a:schemeClr val="tx1"/>
                          </a:solidFill>
                          <a:effectLst/>
                          <a:latin typeface="Times New Roman" panose="02020603050405020304" pitchFamily="18" charset="0"/>
                          <a:cs typeface="Times New Roman" panose="02020603050405020304" pitchFamily="18" charset="0"/>
                        </a:rPr>
                        <a:t> A-</a:t>
                      </a:r>
                      <a:r>
                        <a:rPr lang="en-US" sz="3800" dirty="0" err="1">
                          <a:solidFill>
                            <a:schemeClr val="tx1"/>
                          </a:solidFill>
                          <a:effectLst/>
                          <a:latin typeface="Times New Roman" panose="02020603050405020304" pitchFamily="18" charset="0"/>
                          <a:cs typeface="Times New Roman" panose="02020603050405020304" pitchFamily="18" charset="0"/>
                        </a:rPr>
                        <a:t>thơ</a:t>
                      </a:r>
                      <a:endParaRPr lang="en-US"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a:solidFill>
                            <a:schemeClr val="tx1"/>
                          </a:solidFill>
                          <a:effectLst/>
                          <a:latin typeface="Times New Roman" panose="02020603050405020304" pitchFamily="18" charset="0"/>
                          <a:cs typeface="Times New Roman" panose="02020603050405020304" pitchFamily="18" charset="0"/>
                        </a:rPr>
                        <a:t>- A-</a:t>
                      </a:r>
                      <a:r>
                        <a:rPr lang="en-US" sz="3800" dirty="0" err="1">
                          <a:solidFill>
                            <a:schemeClr val="tx1"/>
                          </a:solidFill>
                          <a:effectLst/>
                          <a:latin typeface="Times New Roman" panose="02020603050405020304" pitchFamily="18" charset="0"/>
                          <a:cs typeface="Times New Roman" panose="02020603050405020304" pitchFamily="18" charset="0"/>
                        </a:rPr>
                        <a:t>thơ</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mê</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cờ</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bạc</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và</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đang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nợ</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nần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giao</a:t>
                      </a:r>
                      <a:r>
                        <a:rPr lang="en-US" sz="3800" dirty="0">
                          <a:solidFill>
                            <a:schemeClr val="tx1"/>
                          </a:solidFill>
                          <a:effectLst/>
                          <a:latin typeface="Times New Roman" panose="02020603050405020304" pitchFamily="18" charset="0"/>
                          <a:cs typeface="Times New Roman" panose="02020603050405020304" pitchFamily="18" charset="0"/>
                        </a:rPr>
                        <a:t> du </a:t>
                      </a:r>
                      <a:r>
                        <a:rPr lang="en-US" sz="3800" dirty="0" err="1">
                          <a:solidFill>
                            <a:schemeClr val="tx1"/>
                          </a:solidFill>
                          <a:effectLst/>
                          <a:latin typeface="Times New Roman" panose="02020603050405020304" pitchFamily="18" charset="0"/>
                          <a:cs typeface="Times New Roman" panose="02020603050405020304" pitchFamily="18" charset="0"/>
                        </a:rPr>
                        <a:t>với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Gioóc</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Bơn-queo</a:t>
                      </a:r>
                      <a:endParaRPr lang="en-US"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Ông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Hôn-đơ</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phát</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hiện</a:t>
                      </a:r>
                      <a:r>
                        <a:rPr lang="en-US" sz="3800" dirty="0">
                          <a:solidFill>
                            <a:schemeClr val="tx1"/>
                          </a:solidFill>
                          <a:effectLst/>
                          <a:latin typeface="Times New Roman" panose="02020603050405020304" pitchFamily="18" charset="0"/>
                          <a:cs typeface="Times New Roman" panose="02020603050405020304" pitchFamily="18" charset="0"/>
                        </a:rPr>
                        <a:t> A-</a:t>
                      </a:r>
                      <a:r>
                        <a:rPr lang="en-US" sz="3800" dirty="0" err="1">
                          <a:solidFill>
                            <a:schemeClr val="tx1"/>
                          </a:solidFill>
                          <a:effectLst/>
                          <a:latin typeface="Times New Roman" panose="02020603050405020304" pitchFamily="18" charset="0"/>
                          <a:cs typeface="Times New Roman" panose="02020603050405020304" pitchFamily="18" charset="0"/>
                        </a:rPr>
                        <a:t>thơ</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cầm</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trên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tay</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chiếc</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mũ</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miện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bị</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cong</a:t>
                      </a:r>
                      <a:endParaRPr lang="en-US"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a:solidFill>
                            <a:schemeClr val="tx1"/>
                          </a:solidFill>
                          <a:effectLst/>
                          <a:latin typeface="Times New Roman" panose="02020603050405020304" pitchFamily="18" charset="0"/>
                          <a:cs typeface="Times New Roman" panose="02020603050405020304" pitchFamily="18" charset="0"/>
                        </a:rPr>
                        <a:t>- Me-</a:t>
                      </a:r>
                      <a:r>
                        <a:rPr lang="en-US" sz="3800" dirty="0" err="1">
                          <a:solidFill>
                            <a:schemeClr val="tx1"/>
                          </a:solidFill>
                          <a:effectLst/>
                          <a:latin typeface="Times New Roman" panose="02020603050405020304" pitchFamily="18" charset="0"/>
                          <a:cs typeface="Times New Roman" panose="02020603050405020304" pitchFamily="18" charset="0"/>
                        </a:rPr>
                        <a:t>ry</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bỏ</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nhà</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ra</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và</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để</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lại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lá</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thư</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trong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đó</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có</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câu</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Bác</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đừng</a:t>
                      </a:r>
                      <a:r>
                        <a:rPr lang="en-US" sz="3800" dirty="0">
                          <a:solidFill>
                            <a:schemeClr val="tx1"/>
                          </a:solidFill>
                          <a:effectLst/>
                          <a:latin typeface="Times New Roman" panose="02020603050405020304" pitchFamily="18" charset="0"/>
                          <a:cs typeface="Times New Roman" panose="02020603050405020304" pitchFamily="18" charset="0"/>
                        </a:rPr>
                        <a:t> lo </a:t>
                      </a:r>
                      <a:r>
                        <a:rPr lang="en-US" sz="3800" dirty="0" err="1">
                          <a:solidFill>
                            <a:schemeClr val="tx1"/>
                          </a:solidFill>
                          <a:effectLst/>
                          <a:latin typeface="Times New Roman" panose="02020603050405020304" pitchFamily="18" charset="0"/>
                          <a:cs typeface="Times New Roman" panose="02020603050405020304" pitchFamily="18" charset="0"/>
                        </a:rPr>
                        <a:t>lắng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về</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tương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lai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của</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cháu</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vì</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nó</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đã</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được</a:t>
                      </a:r>
                      <a:r>
                        <a:rPr lang="en-US" sz="3800" dirty="0">
                          <a:solidFill>
                            <a:schemeClr val="tx1"/>
                          </a:solidFill>
                          <a:effectLst/>
                          <a:latin typeface="Times New Roman" panose="02020603050405020304" pitchFamily="18" charset="0"/>
                          <a:cs typeface="Times New Roman" panose="02020603050405020304" pitchFamily="18" charset="0"/>
                        </a:rPr>
                        <a:t> lo </a:t>
                      </a:r>
                      <a:r>
                        <a:rPr lang="en-US" sz="3800" dirty="0" err="1">
                          <a:solidFill>
                            <a:schemeClr val="tx1"/>
                          </a:solidFill>
                          <a:effectLst/>
                          <a:latin typeface="Times New Roman" panose="02020603050405020304" pitchFamily="18" charset="0"/>
                          <a:cs typeface="Times New Roman" panose="02020603050405020304" pitchFamily="18" charset="0"/>
                        </a:rPr>
                        <a:t>liệu</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đầy</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đủ</a:t>
                      </a:r>
                      <a:r>
                        <a:rPr lang="en-US" sz="3800" dirty="0">
                          <a:solidFill>
                            <a:schemeClr val="tx1"/>
                          </a:solidFill>
                          <a:effectLst/>
                          <a:latin typeface="Times New Roman" panose="02020603050405020304" pitchFamily="18" charset="0"/>
                          <a:cs typeface="Times New Roman" panose="02020603050405020304" pitchFamily="18" charset="0"/>
                        </a:rPr>
                        <a:t>"</a:t>
                      </a:r>
                      <a:endParaRPr lang="en-US"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Những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dấu</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chân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của</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ai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đó</a:t>
                      </a:r>
                      <a:r>
                        <a:rPr lang="en-US" sz="3800" dirty="0">
                          <a:solidFill>
                            <a:schemeClr val="tx1"/>
                          </a:solidFill>
                          <a:effectLst/>
                          <a:latin typeface="Times New Roman" panose="02020603050405020304" pitchFamily="18" charset="0"/>
                          <a:cs typeface="Times New Roman" panose="02020603050405020304" pitchFamily="18" charset="0"/>
                        </a:rPr>
                        <a:t> in </a:t>
                      </a:r>
                      <a:r>
                        <a:rPr lang="en-US" sz="3800" dirty="0" err="1">
                          <a:solidFill>
                            <a:schemeClr val="tx1"/>
                          </a:solidFill>
                          <a:effectLst/>
                          <a:latin typeface="Times New Roman" panose="02020603050405020304" pitchFamily="18" charset="0"/>
                          <a:cs typeface="Times New Roman" panose="02020603050405020304" pitchFamily="18" charset="0"/>
                        </a:rPr>
                        <a:t>trên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tuyết</a:t>
                      </a:r>
                      <a:endParaRPr lang="en-US"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tc>
                  <a:txBody>
                    <a:bodyPr/>
                    <a:lstStyle/>
                    <a:p>
                      <a:pPr marL="0" marR="0" algn="just">
                        <a:lnSpc>
                          <a:spcPct val="100000"/>
                        </a:lnSpc>
                        <a:spcBef>
                          <a:spcPts val="0"/>
                        </a:spcBef>
                        <a:spcAft>
                          <a:spcPts val="0"/>
                        </a:spcAft>
                        <a:tabLst>
                          <a:tab pos="1080135" algn="l"/>
                        </a:tabLst>
                      </a:pPr>
                      <a:r>
                        <a:rPr lang="en-US" sz="3800" dirty="0" err="1">
                          <a:solidFill>
                            <a:schemeClr val="tx1"/>
                          </a:solidFill>
                          <a:effectLst/>
                          <a:latin typeface="Times New Roman" panose="02020603050405020304" pitchFamily="18" charset="0"/>
                          <a:cs typeface="Times New Roman" panose="02020603050405020304" pitchFamily="18" charset="0"/>
                        </a:rPr>
                        <a:t>Ngôi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thứ</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nhất</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tôi</a:t>
                      </a:r>
                      <a:r>
                        <a:rPr lang="en-US" sz="3800" dirty="0">
                          <a:solidFill>
                            <a:schemeClr val="tx1"/>
                          </a:solidFill>
                          <a:effectLst/>
                          <a:latin typeface="Times New Roman" panose="02020603050405020304" pitchFamily="18" charset="0"/>
                          <a:cs typeface="Times New Roman" panose="02020603050405020304" pitchFamily="18" charset="0"/>
                        </a:rPr>
                        <a:t>" </a:t>
                      </a:r>
                      <a:r>
                        <a:rPr lang="vi-VN" sz="3800" dirty="0">
                          <a:solidFill>
                            <a:schemeClr val="tx1"/>
                          </a:solidFill>
                          <a:effectLst/>
                          <a:latin typeface="Times New Roman" panose="02020603050405020304" pitchFamily="18" charset="0"/>
                          <a:cs typeface="Times New Roman" panose="02020603050405020304" pitchFamily="18" charset="0"/>
                        </a:rPr>
                        <a:t>– </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bác</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sĩ</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Oát-sân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một</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nhân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vật</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trong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truyện</a:t>
                      </a:r>
                      <a:endParaRPr lang="en-US"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tc>
                  <a:txBody>
                    <a:bodyPr/>
                    <a:lstStyle/>
                    <a:p>
                      <a:pPr marL="0" marR="0" algn="just">
                        <a:lnSpc>
                          <a:spcPct val="100000"/>
                        </a:lnSpc>
                        <a:spcBef>
                          <a:spcPts val="0"/>
                        </a:spcBef>
                        <a:spcAft>
                          <a:spcPts val="0"/>
                        </a:spcAft>
                        <a:tabLst>
                          <a:tab pos="1080135" algn="l"/>
                        </a:tabLst>
                      </a:pPr>
                      <a:r>
                        <a:rPr lang="en-US" sz="3800" dirty="0" err="1">
                          <a:solidFill>
                            <a:schemeClr val="tx1"/>
                          </a:solidFill>
                          <a:effectLst/>
                          <a:latin typeface="Times New Roman" panose="02020603050405020304" pitchFamily="18" charset="0"/>
                          <a:cs typeface="Times New Roman" panose="02020603050405020304" pitchFamily="18" charset="0"/>
                        </a:rPr>
                        <a:t>Sự</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kiên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trì</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cẩn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trọng</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khi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xem</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xét</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các</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vụ</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việc</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để</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tránh</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việc</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buộc</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tội</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kết</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luận</a:t>
                      </a:r>
                      <a:r>
                        <a:rPr lang="en-US" sz="3800" dirty="0">
                          <a:solidFill>
                            <a:schemeClr val="tx1"/>
                          </a:solidFill>
                          <a:effectLst/>
                          <a:latin typeface="Times New Roman" panose="02020603050405020304" pitchFamily="18" charset="0"/>
                          <a:cs typeface="Times New Roman" panose="02020603050405020304" pitchFamily="18" charset="0"/>
                        </a:rPr>
                        <a:t> </a:t>
                      </a:r>
                      <a:r>
                        <a:rPr lang="en-US" sz="3800" dirty="0" err="1">
                          <a:solidFill>
                            <a:schemeClr val="tx1"/>
                          </a:solidFill>
                          <a:effectLst/>
                          <a:latin typeface="Times New Roman" panose="02020603050405020304" pitchFamily="18" charset="0"/>
                          <a:cs typeface="Times New Roman" panose="02020603050405020304" pitchFamily="18" charset="0"/>
                        </a:rPr>
                        <a:t>sai</a:t>
                      </a:r>
                      <a:endParaRPr lang="en-US" sz="3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extLst>
                  <a:ext uri="{0D108BD9-81ED-4DB2-BD59-A6C34878D82A}">
                    <a16:rowId xmlns:a16="http://schemas.microsoft.com/office/drawing/2014/main" val="804515058"/>
                  </a:ext>
                </a:extLst>
              </a:tr>
            </a:tbl>
          </a:graphicData>
        </a:graphic>
      </p:graphicFrame>
    </p:spTree>
    <p:extLst>
      <p:ext uri="{BB962C8B-B14F-4D97-AF65-F5344CB8AC3E}">
        <p14:creationId xmlns:p14="http://schemas.microsoft.com/office/powerpoint/2010/main" val="236559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05206453"/>
              </p:ext>
            </p:extLst>
          </p:nvPr>
        </p:nvGraphicFramePr>
        <p:xfrm>
          <a:off x="228600" y="266700"/>
          <a:ext cx="17754600" cy="9753600"/>
        </p:xfrm>
        <a:graphic>
          <a:graphicData uri="http://schemas.openxmlformats.org/drawingml/2006/table">
            <a:tbl>
              <a:tblPr firstRow="1" firstCol="1" bandRow="1">
                <a:tableStyleId>{5940675A-B579-460E-94D1-54222C63F5DA}</a:tableStyleId>
              </a:tblPr>
              <a:tblGrid>
                <a:gridCol w="1844634">
                  <a:extLst>
                    <a:ext uri="{9D8B030D-6E8A-4147-A177-3AD203B41FA5}">
                      <a16:colId xmlns:a16="http://schemas.microsoft.com/office/drawing/2014/main" val="56571657"/>
                    </a:ext>
                  </a:extLst>
                </a:gridCol>
                <a:gridCol w="2766950">
                  <a:extLst>
                    <a:ext uri="{9D8B030D-6E8A-4147-A177-3AD203B41FA5}">
                      <a16:colId xmlns:a16="http://schemas.microsoft.com/office/drawing/2014/main" val="75445918"/>
                    </a:ext>
                  </a:extLst>
                </a:gridCol>
                <a:gridCol w="3612408">
                  <a:extLst>
                    <a:ext uri="{9D8B030D-6E8A-4147-A177-3AD203B41FA5}">
                      <a16:colId xmlns:a16="http://schemas.microsoft.com/office/drawing/2014/main" val="1798867895"/>
                    </a:ext>
                  </a:extLst>
                </a:gridCol>
                <a:gridCol w="4150426">
                  <a:extLst>
                    <a:ext uri="{9D8B030D-6E8A-4147-A177-3AD203B41FA5}">
                      <a16:colId xmlns:a16="http://schemas.microsoft.com/office/drawing/2014/main" val="3799034009"/>
                    </a:ext>
                  </a:extLst>
                </a:gridCol>
                <a:gridCol w="2360223">
                  <a:extLst>
                    <a:ext uri="{9D8B030D-6E8A-4147-A177-3AD203B41FA5}">
                      <a16:colId xmlns:a16="http://schemas.microsoft.com/office/drawing/2014/main" val="80454061"/>
                    </a:ext>
                  </a:extLst>
                </a:gridCol>
                <a:gridCol w="3019959">
                  <a:extLst>
                    <a:ext uri="{9D8B030D-6E8A-4147-A177-3AD203B41FA5}">
                      <a16:colId xmlns:a16="http://schemas.microsoft.com/office/drawing/2014/main" val="3298083405"/>
                    </a:ext>
                  </a:extLst>
                </a:gridCol>
              </a:tblGrid>
              <a:tr h="1393371">
                <a:tc>
                  <a:txBody>
                    <a:bodyPr/>
                    <a:lstStyle/>
                    <a:p>
                      <a:pPr marL="0" marR="0" algn="ctr">
                        <a:lnSpc>
                          <a:spcPct val="100000"/>
                        </a:lnSpc>
                        <a:spcBef>
                          <a:spcPts val="0"/>
                        </a:spcBef>
                        <a:spcAft>
                          <a:spcPts val="600"/>
                        </a:spcAft>
                        <a:tabLst>
                          <a:tab pos="1080135" algn="l"/>
                        </a:tabLst>
                      </a:pPr>
                      <a:r>
                        <a:rPr lang="en-US" sz="4000" b="1" dirty="0" err="1">
                          <a:solidFill>
                            <a:schemeClr val="tx1"/>
                          </a:solidFill>
                          <a:effectLst/>
                          <a:latin typeface="Times New Roman" panose="02020603050405020304" pitchFamily="18" charset="0"/>
                          <a:cs typeface="Times New Roman" panose="02020603050405020304" pitchFamily="18" charset="0"/>
                        </a:rPr>
                        <a:t>Văn</a:t>
                      </a:r>
                      <a:r>
                        <a:rPr lang="en-US" sz="4000" b="1" dirty="0">
                          <a:solidFill>
                            <a:schemeClr val="tx1"/>
                          </a:solidFill>
                          <a:effectLst/>
                          <a:latin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cs typeface="Times New Roman" panose="02020603050405020304" pitchFamily="18" charset="0"/>
                        </a:rPr>
                        <a:t>bản</a:t>
                      </a:r>
                      <a:endParaRPr lang="en-US"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en-US" sz="4000" b="1">
                          <a:solidFill>
                            <a:schemeClr val="tx1"/>
                          </a:solidFill>
                          <a:effectLst/>
                          <a:latin typeface="Times New Roman" panose="02020603050405020304" pitchFamily="18" charset="0"/>
                          <a:cs typeface="Times New Roman" panose="02020603050405020304" pitchFamily="18" charset="0"/>
                        </a:rPr>
                        <a:t>Không gian, thời gian</a:t>
                      </a:r>
                      <a:endParaRPr lang="en-US" sz="4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en-US" sz="4000" b="1">
                          <a:solidFill>
                            <a:schemeClr val="tx1"/>
                          </a:solidFill>
                          <a:effectLst/>
                          <a:latin typeface="Times New Roman" panose="02020603050405020304" pitchFamily="18" charset="0"/>
                          <a:cs typeface="Times New Roman" panose="02020603050405020304" pitchFamily="18" charset="0"/>
                        </a:rPr>
                        <a:t>Các sự</a:t>
                      </a:r>
                      <a:br>
                        <a:rPr lang="en-US" sz="4000" b="1">
                          <a:solidFill>
                            <a:schemeClr val="tx1"/>
                          </a:solidFill>
                          <a:effectLst/>
                          <a:latin typeface="Times New Roman" panose="02020603050405020304" pitchFamily="18" charset="0"/>
                          <a:cs typeface="Times New Roman" panose="02020603050405020304" pitchFamily="18" charset="0"/>
                        </a:rPr>
                      </a:br>
                      <a:r>
                        <a:rPr lang="en-US" sz="4000" b="1">
                          <a:solidFill>
                            <a:schemeClr val="tx1"/>
                          </a:solidFill>
                          <a:effectLst/>
                          <a:latin typeface="Times New Roman" panose="02020603050405020304" pitchFamily="18" charset="0"/>
                          <a:cs typeface="Times New Roman" panose="02020603050405020304" pitchFamily="18" charset="0"/>
                        </a:rPr>
                        <a:t>kiện chính</a:t>
                      </a:r>
                      <a:endParaRPr lang="en-US" sz="4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en-US" sz="4000" b="1">
                          <a:solidFill>
                            <a:schemeClr val="tx1"/>
                          </a:solidFill>
                          <a:effectLst/>
                          <a:latin typeface="Times New Roman" panose="02020603050405020304" pitchFamily="18" charset="0"/>
                          <a:cs typeface="Times New Roman" panose="02020603050405020304" pitchFamily="18" charset="0"/>
                        </a:rPr>
                        <a:t>Chi tiết</a:t>
                      </a:r>
                      <a:br>
                        <a:rPr lang="en-US" sz="4000" b="1">
                          <a:solidFill>
                            <a:schemeClr val="tx1"/>
                          </a:solidFill>
                          <a:effectLst/>
                          <a:latin typeface="Times New Roman" panose="02020603050405020304" pitchFamily="18" charset="0"/>
                          <a:cs typeface="Times New Roman" panose="02020603050405020304" pitchFamily="18" charset="0"/>
                        </a:rPr>
                      </a:br>
                      <a:r>
                        <a:rPr lang="en-US" sz="4000" b="1">
                          <a:solidFill>
                            <a:schemeClr val="tx1"/>
                          </a:solidFill>
                          <a:effectLst/>
                          <a:latin typeface="Times New Roman" panose="02020603050405020304" pitchFamily="18" charset="0"/>
                          <a:cs typeface="Times New Roman" panose="02020603050405020304" pitchFamily="18" charset="0"/>
                        </a:rPr>
                        <a:t>tiêu biểu</a:t>
                      </a:r>
                      <a:endParaRPr lang="en-US" sz="4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en-US" sz="4000" b="1">
                          <a:solidFill>
                            <a:schemeClr val="tx1"/>
                          </a:solidFill>
                          <a:effectLst/>
                          <a:latin typeface="Times New Roman" panose="02020603050405020304" pitchFamily="18" charset="0"/>
                          <a:cs typeface="Times New Roman" panose="02020603050405020304" pitchFamily="18" charset="0"/>
                        </a:rPr>
                        <a:t>Ngôi kể</a:t>
                      </a:r>
                      <a:endParaRPr lang="en-US" sz="4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en-US" sz="4000" b="1" dirty="0" err="1">
                          <a:solidFill>
                            <a:schemeClr val="tx1"/>
                          </a:solidFill>
                          <a:effectLst/>
                          <a:latin typeface="Times New Roman" panose="02020603050405020304" pitchFamily="18" charset="0"/>
                          <a:cs typeface="Times New Roman" panose="02020603050405020304" pitchFamily="18" charset="0"/>
                        </a:rPr>
                        <a:t>Chủ</a:t>
                      </a:r>
                      <a:r>
                        <a:rPr lang="en-US" sz="4000" b="1" dirty="0">
                          <a:solidFill>
                            <a:schemeClr val="tx1"/>
                          </a:solidFill>
                          <a:effectLst/>
                          <a:latin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cs typeface="Times New Roman" panose="02020603050405020304" pitchFamily="18" charset="0"/>
                        </a:rPr>
                        <a:t>đề</a:t>
                      </a:r>
                      <a:endParaRPr lang="en-US"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extLst>
                  <a:ext uri="{0D108BD9-81ED-4DB2-BD59-A6C34878D82A}">
                    <a16:rowId xmlns:a16="http://schemas.microsoft.com/office/drawing/2014/main" val="3984282697"/>
                  </a:ext>
                </a:extLst>
              </a:tr>
              <a:tr h="8360229">
                <a:tc>
                  <a:txBody>
                    <a:bodyPr/>
                    <a:lstStyle/>
                    <a:p>
                      <a:pPr marL="0" marR="0" algn="ctr">
                        <a:lnSpc>
                          <a:spcPct val="100000"/>
                        </a:lnSpc>
                        <a:spcBef>
                          <a:spcPts val="0"/>
                        </a:spcBef>
                        <a:spcAft>
                          <a:spcPts val="600"/>
                        </a:spcAft>
                        <a:tabLst>
                          <a:tab pos="1080135" algn="l"/>
                        </a:tabLst>
                      </a:pPr>
                      <a:r>
                        <a:rPr lang="en-US" sz="4000" b="1" dirty="0" err="1">
                          <a:solidFill>
                            <a:schemeClr val="tx1"/>
                          </a:solidFill>
                          <a:effectLst/>
                          <a:latin typeface="Times New Roman" panose="02020603050405020304" pitchFamily="18" charset="0"/>
                          <a:cs typeface="Times New Roman" panose="02020603050405020304" pitchFamily="18" charset="0"/>
                        </a:rPr>
                        <a:t>Ngôi</a:t>
                      </a:r>
                      <a:r>
                        <a:rPr lang="en-US" sz="4000" b="1" dirty="0">
                          <a:solidFill>
                            <a:schemeClr val="tx1"/>
                          </a:solidFill>
                          <a:effectLst/>
                          <a:latin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cs typeface="Times New Roman" panose="02020603050405020304" pitchFamily="18" charset="0"/>
                        </a:rPr>
                        <a:t>mộ</a:t>
                      </a:r>
                      <a:r>
                        <a:rPr lang="en-US" sz="4000" b="1" dirty="0">
                          <a:solidFill>
                            <a:schemeClr val="tx1"/>
                          </a:solidFill>
                          <a:effectLst/>
                          <a:latin typeface="Times New Roman" panose="02020603050405020304" pitchFamily="18" charset="0"/>
                          <a:cs typeface="Times New Roman" panose="02020603050405020304" pitchFamily="18" charset="0"/>
                        </a:rPr>
                        <a:t> </a:t>
                      </a:r>
                      <a:r>
                        <a:rPr lang="en-US" sz="4000" b="1" dirty="0" err="1">
                          <a:solidFill>
                            <a:schemeClr val="tx1"/>
                          </a:solidFill>
                          <a:effectLst/>
                          <a:latin typeface="Times New Roman" panose="02020603050405020304" pitchFamily="18" charset="0"/>
                          <a:cs typeface="Times New Roman" panose="02020603050405020304" pitchFamily="18" charset="0"/>
                        </a:rPr>
                        <a:t>cổ</a:t>
                      </a:r>
                      <a:endParaRPr lang="en-US"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just">
                        <a:lnSpc>
                          <a:spcPct val="100000"/>
                        </a:lnSpc>
                        <a:spcBef>
                          <a:spcPts val="0"/>
                        </a:spcBef>
                        <a:spcAft>
                          <a:spcPts val="600"/>
                        </a:spcAft>
                        <a:tabLst>
                          <a:tab pos="1080135" algn="l"/>
                        </a:tabLst>
                      </a:pPr>
                      <a:r>
                        <a:rPr lang="en-US" sz="4000" dirty="0">
                          <a:solidFill>
                            <a:schemeClr val="tx1"/>
                          </a:solidFill>
                          <a:effectLst/>
                          <a:latin typeface="Times New Roman" panose="02020603050405020304" pitchFamily="18" charset="0"/>
                          <a:cs typeface="Times New Roman" panose="02020603050405020304" pitchFamily="18" charset="0"/>
                        </a:rPr>
                        <a:t>-</a:t>
                      </a:r>
                      <a:r>
                        <a:rPr lang="en-US" sz="4000" baseline="0" dirty="0">
                          <a:solidFill>
                            <a:schemeClr val="tx1"/>
                          </a:solidFill>
                          <a:effectLst/>
                          <a:latin typeface="Times New Roman" panose="02020603050405020304" pitchFamily="18" charset="0"/>
                          <a:cs typeface="Times New Roman" panose="02020603050405020304" pitchFamily="18" charset="0"/>
                        </a:rPr>
                        <a:t> </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Không</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gian</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Khu</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mộ</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cổ</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họ</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Đặng</a:t>
                      </a:r>
                      <a:r>
                        <a:rPr lang="en-US" sz="4000" dirty="0">
                          <a:solidFill>
                            <a:schemeClr val="tx1"/>
                          </a:solidFill>
                          <a:effectLst/>
                          <a:latin typeface="Times New Roman" panose="02020603050405020304" pitchFamily="18" charset="0"/>
                          <a:cs typeface="Times New Roman" panose="02020603050405020304" pitchFamily="18" charset="0"/>
                        </a:rPr>
                        <a:t> ở </a:t>
                      </a:r>
                      <a:r>
                        <a:rPr lang="en-US" sz="4000" dirty="0" err="1">
                          <a:solidFill>
                            <a:schemeClr val="tx1"/>
                          </a:solidFill>
                          <a:effectLst/>
                          <a:latin typeface="Times New Roman" panose="02020603050405020304" pitchFamily="18" charset="0"/>
                          <a:cs typeface="Times New Roman" panose="02020603050405020304" pitchFamily="18" charset="0"/>
                        </a:rPr>
                        <a:t>Văn</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Lý</a:t>
                      </a:r>
                      <a:endParaRPr lang="en-US" sz="40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tabLst>
                          <a:tab pos="1080135" algn="l"/>
                        </a:tabLst>
                      </a:pPr>
                      <a:r>
                        <a:rPr lang="en-US" sz="4000" dirty="0">
                          <a:solidFill>
                            <a:schemeClr val="tx1"/>
                          </a:solidFill>
                          <a:effectLst/>
                          <a:latin typeface="Times New Roman" panose="02020603050405020304" pitchFamily="18" charset="0"/>
                          <a:cs typeface="Times New Roman" panose="02020603050405020304" pitchFamily="18" charset="0"/>
                        </a:rPr>
                        <a:t>-</a:t>
                      </a:r>
                      <a:r>
                        <a:rPr lang="en-US" sz="4000" baseline="0" dirty="0">
                          <a:solidFill>
                            <a:schemeClr val="tx1"/>
                          </a:solidFill>
                          <a:effectLst/>
                          <a:latin typeface="Times New Roman" panose="02020603050405020304" pitchFamily="18" charset="0"/>
                          <a:cs typeface="Times New Roman" panose="02020603050405020304" pitchFamily="18" charset="0"/>
                        </a:rPr>
                        <a:t> </a:t>
                      </a:r>
                      <a:r>
                        <a:rPr lang="vi-VN"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Thời</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gian</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Một</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đêm</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trăng</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tc>
                  <a:txBody>
                    <a:bodyPr/>
                    <a:lstStyle/>
                    <a:p>
                      <a:pPr marL="0" marR="0" algn="just">
                        <a:lnSpc>
                          <a:spcPct val="100000"/>
                        </a:lnSpc>
                        <a:spcBef>
                          <a:spcPts val="0"/>
                        </a:spcBef>
                        <a:spcAft>
                          <a:spcPts val="600"/>
                        </a:spcAft>
                        <a:tabLst>
                          <a:tab pos="1080135" algn="l"/>
                        </a:tabLst>
                      </a:pPr>
                      <a:r>
                        <a:rPr lang="en-US" sz="4000" dirty="0" err="1">
                          <a:solidFill>
                            <a:schemeClr val="tx1"/>
                          </a:solidFill>
                          <a:effectLst/>
                          <a:latin typeface="Times New Roman" panose="02020603050405020304" pitchFamily="18" charset="0"/>
                          <a:cs typeface="Times New Roman" panose="02020603050405020304" pitchFamily="18" charset="0"/>
                        </a:rPr>
                        <a:t>Các</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câu</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thơ</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và</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dấu</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triện</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khắc</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trên</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bốn</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chiếc</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đĩa</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của</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anh</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em</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nhà</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họ</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Đặng</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Kỳ</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Phát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ghép</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2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4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chiếc</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đĩa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1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thất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ngôn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bát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cú</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Lí</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giải</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nghĩa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từng</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đặc</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biệt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Tây</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một</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trăm</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giây</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thẳng</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một</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dây</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Tìm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cửa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hầm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dẫn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xuống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báu</a:t>
                      </a:r>
                      <a:endPar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34768" marR="34768" marT="0" marB="0">
                    <a:solidFill>
                      <a:schemeClr val="bg1"/>
                    </a:solidFill>
                  </a:tcPr>
                </a:tc>
                <a:tc>
                  <a:txBody>
                    <a:bodyPr/>
                    <a:lstStyle/>
                    <a:p>
                      <a:pPr marL="0" marR="0" algn="just">
                        <a:lnSpc>
                          <a:spcPct val="100000"/>
                        </a:lnSpc>
                        <a:spcBef>
                          <a:spcPts val="0"/>
                        </a:spcBef>
                        <a:spcAft>
                          <a:spcPts val="600"/>
                        </a:spcAft>
                        <a:tabLst>
                          <a:tab pos="1080135" algn="l"/>
                        </a:tabLst>
                      </a:pPr>
                      <a:r>
                        <a:rPr lang="en-US" sz="4000" dirty="0" err="1">
                          <a:solidFill>
                            <a:schemeClr val="tx1"/>
                          </a:solidFill>
                          <a:effectLst/>
                          <a:latin typeface="Times New Roman" panose="02020603050405020304" pitchFamily="18" charset="0"/>
                          <a:cs typeface="Times New Roman" panose="02020603050405020304" pitchFamily="18" charset="0"/>
                        </a:rPr>
                        <a:t>Ngôi</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thứ</a:t>
                      </a:r>
                      <a:r>
                        <a:rPr lang="en-US" sz="4000" dirty="0">
                          <a:solidFill>
                            <a:schemeClr val="tx1"/>
                          </a:solidFill>
                          <a:effectLst/>
                          <a:latin typeface="Times New Roman" panose="02020603050405020304" pitchFamily="18" charset="0"/>
                          <a:cs typeface="Times New Roman" panose="02020603050405020304" pitchFamily="18" charset="0"/>
                        </a:rPr>
                        <a:t> 3</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tc>
                  <a:txBody>
                    <a:bodyPr/>
                    <a:lstStyle/>
                    <a:p>
                      <a:pPr marL="0" marR="0" algn="just">
                        <a:lnSpc>
                          <a:spcPct val="100000"/>
                        </a:lnSpc>
                        <a:spcBef>
                          <a:spcPts val="0"/>
                        </a:spcBef>
                        <a:spcAft>
                          <a:spcPts val="600"/>
                        </a:spcAft>
                        <a:tabLst>
                          <a:tab pos="1080135" algn="l"/>
                        </a:tabLst>
                      </a:pPr>
                      <a:r>
                        <a:rPr lang="en-US" sz="4000" dirty="0" err="1">
                          <a:solidFill>
                            <a:schemeClr val="tx1"/>
                          </a:solidFill>
                          <a:effectLst/>
                          <a:latin typeface="Times New Roman" panose="02020603050405020304" pitchFamily="18" charset="0"/>
                          <a:cs typeface="Times New Roman" panose="02020603050405020304" pitchFamily="18" charset="0"/>
                        </a:rPr>
                        <a:t>Khi</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xem</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xét</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một</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vụ</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án</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phải</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tìm</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hiểu</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mọi</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thông</a:t>
                      </a:r>
                      <a:r>
                        <a:rPr lang="en-US" sz="4000" dirty="0">
                          <a:solidFill>
                            <a:schemeClr val="tx1"/>
                          </a:solidFill>
                          <a:effectLst/>
                          <a:latin typeface="Times New Roman" panose="02020603050405020304" pitchFamily="18" charset="0"/>
                          <a:cs typeface="Times New Roman" panose="02020603050405020304" pitchFamily="18" charset="0"/>
                        </a:rPr>
                        <a:t> tin </a:t>
                      </a:r>
                      <a:r>
                        <a:rPr lang="en-US" sz="4000" dirty="0" err="1">
                          <a:solidFill>
                            <a:schemeClr val="tx1"/>
                          </a:solidFill>
                          <a:effectLst/>
                          <a:latin typeface="Times New Roman" panose="02020603050405020304" pitchFamily="18" charset="0"/>
                          <a:cs typeface="Times New Roman" panose="02020603050405020304" pitchFamily="18" charset="0"/>
                        </a:rPr>
                        <a:t>và</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suy</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luận</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dựa</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trên</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các</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thông</a:t>
                      </a:r>
                      <a:r>
                        <a:rPr lang="en-US" sz="4000" dirty="0">
                          <a:solidFill>
                            <a:schemeClr val="tx1"/>
                          </a:solidFill>
                          <a:effectLst/>
                          <a:latin typeface="Times New Roman" panose="02020603050405020304" pitchFamily="18" charset="0"/>
                          <a:cs typeface="Times New Roman" panose="02020603050405020304" pitchFamily="18" charset="0"/>
                        </a:rPr>
                        <a:t> tin </a:t>
                      </a:r>
                      <a:r>
                        <a:rPr lang="en-US" sz="4000" dirty="0" err="1">
                          <a:solidFill>
                            <a:schemeClr val="tx1"/>
                          </a:solidFill>
                          <a:effectLst/>
                          <a:latin typeface="Times New Roman" panose="02020603050405020304" pitchFamily="18" charset="0"/>
                          <a:cs typeface="Times New Roman" panose="02020603050405020304" pitchFamily="18" charset="0"/>
                        </a:rPr>
                        <a:t>xác</a:t>
                      </a:r>
                      <a:r>
                        <a:rPr lang="en-US" sz="4000" dirty="0">
                          <a:solidFill>
                            <a:schemeClr val="tx1"/>
                          </a:solidFill>
                          <a:effectLst/>
                          <a:latin typeface="Times New Roman" panose="02020603050405020304" pitchFamily="18" charset="0"/>
                          <a:cs typeface="Times New Roman" panose="02020603050405020304" pitchFamily="18" charset="0"/>
                        </a:rPr>
                        <a:t> </a:t>
                      </a:r>
                      <a:r>
                        <a:rPr lang="en-US" sz="4000" dirty="0" err="1">
                          <a:solidFill>
                            <a:schemeClr val="tx1"/>
                          </a:solidFill>
                          <a:effectLst/>
                          <a:latin typeface="Times New Roman" panose="02020603050405020304" pitchFamily="18" charset="0"/>
                          <a:cs typeface="Times New Roman" panose="02020603050405020304" pitchFamily="18" charset="0"/>
                        </a:rPr>
                        <a:t>thực</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extLst>
                  <a:ext uri="{0D108BD9-81ED-4DB2-BD59-A6C34878D82A}">
                    <a16:rowId xmlns:a16="http://schemas.microsoft.com/office/drawing/2014/main" val="1951075723"/>
                  </a:ext>
                </a:extLst>
              </a:tr>
            </a:tbl>
          </a:graphicData>
        </a:graphic>
      </p:graphicFrame>
    </p:spTree>
    <p:extLst>
      <p:ext uri="{BB962C8B-B14F-4D97-AF65-F5344CB8AC3E}">
        <p14:creationId xmlns:p14="http://schemas.microsoft.com/office/powerpoint/2010/main" val="212759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4345749"/>
              </p:ext>
            </p:extLst>
          </p:nvPr>
        </p:nvGraphicFramePr>
        <p:xfrm>
          <a:off x="228600" y="342900"/>
          <a:ext cx="17602201" cy="9326880"/>
        </p:xfrm>
        <a:graphic>
          <a:graphicData uri="http://schemas.openxmlformats.org/drawingml/2006/table">
            <a:tbl>
              <a:tblPr firstRow="1" firstCol="1" bandRow="1">
                <a:tableStyleId>{5940675A-B579-460E-94D1-54222C63F5DA}</a:tableStyleId>
              </a:tblPr>
              <a:tblGrid>
                <a:gridCol w="1752600">
                  <a:extLst>
                    <a:ext uri="{9D8B030D-6E8A-4147-A177-3AD203B41FA5}">
                      <a16:colId xmlns:a16="http://schemas.microsoft.com/office/drawing/2014/main" val="56571657"/>
                    </a:ext>
                  </a:extLst>
                </a:gridCol>
                <a:gridCol w="2209800">
                  <a:extLst>
                    <a:ext uri="{9D8B030D-6E8A-4147-A177-3AD203B41FA5}">
                      <a16:colId xmlns:a16="http://schemas.microsoft.com/office/drawing/2014/main" val="75445918"/>
                    </a:ext>
                  </a:extLst>
                </a:gridCol>
                <a:gridCol w="2514600">
                  <a:extLst>
                    <a:ext uri="{9D8B030D-6E8A-4147-A177-3AD203B41FA5}">
                      <a16:colId xmlns:a16="http://schemas.microsoft.com/office/drawing/2014/main" val="1798867895"/>
                    </a:ext>
                  </a:extLst>
                </a:gridCol>
                <a:gridCol w="6629400">
                  <a:extLst>
                    <a:ext uri="{9D8B030D-6E8A-4147-A177-3AD203B41FA5}">
                      <a16:colId xmlns:a16="http://schemas.microsoft.com/office/drawing/2014/main" val="3799034009"/>
                    </a:ext>
                  </a:extLst>
                </a:gridCol>
                <a:gridCol w="2057400">
                  <a:extLst>
                    <a:ext uri="{9D8B030D-6E8A-4147-A177-3AD203B41FA5}">
                      <a16:colId xmlns:a16="http://schemas.microsoft.com/office/drawing/2014/main" val="80454061"/>
                    </a:ext>
                  </a:extLst>
                </a:gridCol>
                <a:gridCol w="2438401">
                  <a:extLst>
                    <a:ext uri="{9D8B030D-6E8A-4147-A177-3AD203B41FA5}">
                      <a16:colId xmlns:a16="http://schemas.microsoft.com/office/drawing/2014/main" val="3298083405"/>
                    </a:ext>
                  </a:extLst>
                </a:gridCol>
              </a:tblGrid>
              <a:tr h="213241">
                <a:tc>
                  <a:txBody>
                    <a:bodyPr/>
                    <a:lstStyle/>
                    <a:p>
                      <a:pPr marL="0" marR="0" algn="ctr">
                        <a:lnSpc>
                          <a:spcPct val="100000"/>
                        </a:lnSpc>
                        <a:spcBef>
                          <a:spcPts val="0"/>
                        </a:spcBef>
                        <a:spcAft>
                          <a:spcPts val="0"/>
                        </a:spcAft>
                        <a:tabLst>
                          <a:tab pos="1080135" algn="l"/>
                        </a:tabLst>
                      </a:pPr>
                      <a:r>
                        <a:rPr lang="en-US" sz="3600" b="1">
                          <a:solidFill>
                            <a:schemeClr val="tx1"/>
                          </a:solidFill>
                          <a:effectLst/>
                          <a:latin typeface="Times New Roman" panose="02020603050405020304" pitchFamily="18" charset="0"/>
                          <a:cs typeface="Times New Roman" panose="02020603050405020304" pitchFamily="18" charset="0"/>
                        </a:rPr>
                        <a:t>Văn bản</a:t>
                      </a:r>
                      <a:endPar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0"/>
                        </a:spcAft>
                        <a:tabLst>
                          <a:tab pos="1080135" algn="l"/>
                        </a:tabLst>
                      </a:pPr>
                      <a:r>
                        <a:rPr lang="en-US" sz="3600" b="1">
                          <a:solidFill>
                            <a:schemeClr val="tx1"/>
                          </a:solidFill>
                          <a:effectLst/>
                          <a:latin typeface="Times New Roman" panose="02020603050405020304" pitchFamily="18" charset="0"/>
                          <a:cs typeface="Times New Roman" panose="02020603050405020304" pitchFamily="18" charset="0"/>
                        </a:rPr>
                        <a:t>Không gian, thời gian</a:t>
                      </a:r>
                      <a:endPar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0"/>
                        </a:spcAft>
                        <a:tabLst>
                          <a:tab pos="1080135" algn="l"/>
                        </a:tabLst>
                      </a:pPr>
                      <a:r>
                        <a:rPr lang="en-US" sz="3600" b="1">
                          <a:solidFill>
                            <a:schemeClr val="tx1"/>
                          </a:solidFill>
                          <a:effectLst/>
                          <a:latin typeface="Times New Roman" panose="02020603050405020304" pitchFamily="18" charset="0"/>
                          <a:cs typeface="Times New Roman" panose="02020603050405020304" pitchFamily="18" charset="0"/>
                        </a:rPr>
                        <a:t>Các sự</a:t>
                      </a:r>
                      <a:br>
                        <a:rPr lang="en-US" sz="3600" b="1">
                          <a:solidFill>
                            <a:schemeClr val="tx1"/>
                          </a:solidFill>
                          <a:effectLst/>
                          <a:latin typeface="Times New Roman" panose="02020603050405020304" pitchFamily="18" charset="0"/>
                          <a:cs typeface="Times New Roman" panose="02020603050405020304" pitchFamily="18" charset="0"/>
                        </a:rPr>
                      </a:br>
                      <a:r>
                        <a:rPr lang="en-US" sz="3600" b="1">
                          <a:solidFill>
                            <a:schemeClr val="tx1"/>
                          </a:solidFill>
                          <a:effectLst/>
                          <a:latin typeface="Times New Roman" panose="02020603050405020304" pitchFamily="18" charset="0"/>
                          <a:cs typeface="Times New Roman" panose="02020603050405020304" pitchFamily="18" charset="0"/>
                        </a:rPr>
                        <a:t>kiện chính</a:t>
                      </a:r>
                      <a:endPar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0"/>
                        </a:spcAft>
                        <a:tabLst>
                          <a:tab pos="1080135" algn="l"/>
                        </a:tabLst>
                      </a:pPr>
                      <a:r>
                        <a:rPr lang="en-US" sz="3600" b="1">
                          <a:solidFill>
                            <a:schemeClr val="tx1"/>
                          </a:solidFill>
                          <a:effectLst/>
                          <a:latin typeface="Times New Roman" panose="02020603050405020304" pitchFamily="18" charset="0"/>
                          <a:cs typeface="Times New Roman" panose="02020603050405020304" pitchFamily="18" charset="0"/>
                        </a:rPr>
                        <a:t>Chi tiết</a:t>
                      </a:r>
                      <a:br>
                        <a:rPr lang="en-US" sz="3600" b="1">
                          <a:solidFill>
                            <a:schemeClr val="tx1"/>
                          </a:solidFill>
                          <a:effectLst/>
                          <a:latin typeface="Times New Roman" panose="02020603050405020304" pitchFamily="18" charset="0"/>
                          <a:cs typeface="Times New Roman" panose="02020603050405020304" pitchFamily="18" charset="0"/>
                        </a:rPr>
                      </a:br>
                      <a:r>
                        <a:rPr lang="en-US" sz="3600" b="1">
                          <a:solidFill>
                            <a:schemeClr val="tx1"/>
                          </a:solidFill>
                          <a:effectLst/>
                          <a:latin typeface="Times New Roman" panose="02020603050405020304" pitchFamily="18" charset="0"/>
                          <a:cs typeface="Times New Roman" panose="02020603050405020304" pitchFamily="18" charset="0"/>
                        </a:rPr>
                        <a:t>tiêu biểu</a:t>
                      </a:r>
                      <a:endPar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0"/>
                        </a:spcAft>
                        <a:tabLst>
                          <a:tab pos="1080135" algn="l"/>
                        </a:tabLst>
                      </a:pPr>
                      <a:r>
                        <a:rPr lang="en-US" sz="3600" b="1">
                          <a:solidFill>
                            <a:schemeClr val="tx1"/>
                          </a:solidFill>
                          <a:effectLst/>
                          <a:latin typeface="Times New Roman" panose="02020603050405020304" pitchFamily="18" charset="0"/>
                          <a:cs typeface="Times New Roman" panose="02020603050405020304" pitchFamily="18" charset="0"/>
                        </a:rPr>
                        <a:t>Ngôi kể</a:t>
                      </a:r>
                      <a:endPar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algn="ctr">
                        <a:lnSpc>
                          <a:spcPct val="100000"/>
                        </a:lnSpc>
                        <a:spcBef>
                          <a:spcPts val="0"/>
                        </a:spcBef>
                        <a:spcAft>
                          <a:spcPts val="0"/>
                        </a:spcAft>
                        <a:tabLst>
                          <a:tab pos="1080135" algn="l"/>
                        </a:tabLst>
                      </a:pPr>
                      <a:r>
                        <a:rPr lang="en-US" sz="3600" b="1" dirty="0" err="1">
                          <a:solidFill>
                            <a:schemeClr val="tx1"/>
                          </a:solidFill>
                          <a:effectLst/>
                          <a:latin typeface="Times New Roman" panose="02020603050405020304" pitchFamily="18" charset="0"/>
                          <a:cs typeface="Times New Roman" panose="02020603050405020304" pitchFamily="18" charset="0"/>
                        </a:rPr>
                        <a:t>Chủ</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đề</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extLst>
                  <a:ext uri="{0D108BD9-81ED-4DB2-BD59-A6C34878D82A}">
                    <a16:rowId xmlns:a16="http://schemas.microsoft.com/office/drawing/2014/main" val="3984282697"/>
                  </a:ext>
                </a:extLst>
              </a:tr>
              <a:tr h="1066205">
                <a:tc>
                  <a:txBody>
                    <a:bodyPr/>
                    <a:lstStyle/>
                    <a:p>
                      <a:pPr marL="0" marR="0" algn="ctr">
                        <a:lnSpc>
                          <a:spcPct val="100000"/>
                        </a:lnSpc>
                        <a:spcBef>
                          <a:spcPts val="0"/>
                        </a:spcBef>
                        <a:spcAft>
                          <a:spcPts val="0"/>
                        </a:spcAft>
                        <a:tabLst>
                          <a:tab pos="1080135" algn="l"/>
                        </a:tabLst>
                      </a:pPr>
                      <a:r>
                        <a:rPr lang="en-US" sz="3600" b="1" dirty="0" err="1">
                          <a:solidFill>
                            <a:schemeClr val="tx1"/>
                          </a:solidFill>
                          <a:effectLst/>
                          <a:latin typeface="Times New Roman" panose="02020603050405020304" pitchFamily="18" charset="0"/>
                          <a:cs typeface="Times New Roman" panose="02020603050405020304" pitchFamily="18" charset="0"/>
                        </a:rPr>
                        <a:t>Kẻ</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sát</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nhân</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lộ</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diện</a:t>
                      </a:r>
                      <a:endPar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 gian</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 cảnh sát</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 gian</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6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B</a:t>
                      </a:r>
                      <a:r>
                        <a:rPr kumimoji="0" lang="vi-VN" sz="36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uổi tối</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tc>
                  <a:txBody>
                    <a:bodyPr/>
                    <a:lstStyle/>
                    <a:p>
                      <a:pPr marL="0" marR="0" algn="just">
                        <a:lnSpc>
                          <a:spcPct val="100000"/>
                        </a:lnSpc>
                        <a:spcBef>
                          <a:spcPts val="0"/>
                        </a:spcBef>
                        <a:spcAft>
                          <a:spcPts val="0"/>
                        </a:spcAft>
                        <a:tabLst>
                          <a:tab pos="1080135" algn="l"/>
                        </a:tabLst>
                      </a:pPr>
                      <a:r>
                        <a:rPr lang="en-US" sz="3600" spc="-30" dirty="0" err="1">
                          <a:solidFill>
                            <a:schemeClr val="tx1"/>
                          </a:solidFill>
                          <a:effectLst/>
                          <a:latin typeface="Times New Roman" panose="02020603050405020304" pitchFamily="18" charset="0"/>
                          <a:cs typeface="Times New Roman" panose="02020603050405020304" pitchFamily="18" charset="0"/>
                        </a:rPr>
                        <a:t>Cảnh</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sát</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trưởng</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tổ</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chức</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cuộc</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đấu</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trí</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cùng</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Gioóc</a:t>
                      </a:r>
                      <a:r>
                        <a:rPr lang="en-US" sz="3600" spc="-30" dirty="0">
                          <a:solidFill>
                            <a:schemeClr val="tx1"/>
                          </a:solidFill>
                          <a:effectLst/>
                          <a:latin typeface="Times New Roman" panose="02020603050405020304" pitchFamily="18" charset="0"/>
                          <a:cs typeface="Times New Roman" panose="02020603050405020304" pitchFamily="18" charset="0"/>
                        </a:rPr>
                        <a:t> Cle-</a:t>
                      </a:r>
                      <a:r>
                        <a:rPr lang="en-US" sz="3600" spc="-30" dirty="0" err="1">
                          <a:solidFill>
                            <a:schemeClr val="tx1"/>
                          </a:solidFill>
                          <a:effectLst/>
                          <a:latin typeface="Times New Roman" panose="02020603050405020304" pitchFamily="18" charset="0"/>
                          <a:cs typeface="Times New Roman" panose="02020603050405020304" pitchFamily="18" charset="0"/>
                        </a:rPr>
                        <a:t>mơn</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với</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sự</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tham</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gia</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của</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Giôn</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và</a:t>
                      </a:r>
                      <a:r>
                        <a:rPr lang="en-US" sz="3600" spc="-30" dirty="0">
                          <a:solidFill>
                            <a:schemeClr val="tx1"/>
                          </a:solidFill>
                          <a:effectLst/>
                          <a:latin typeface="Times New Roman" panose="02020603050405020304" pitchFamily="18" charset="0"/>
                          <a:cs typeface="Times New Roman" panose="02020603050405020304" pitchFamily="18" charset="0"/>
                        </a:rPr>
                        <a:t> Ba-</a:t>
                      </a:r>
                      <a:r>
                        <a:rPr lang="en-US" sz="3600" spc="-30" dirty="0" err="1">
                          <a:solidFill>
                            <a:schemeClr val="tx1"/>
                          </a:solidFill>
                          <a:effectLst/>
                          <a:latin typeface="Times New Roman" panose="02020603050405020304" pitchFamily="18" charset="0"/>
                          <a:cs typeface="Times New Roman" panose="02020603050405020304" pitchFamily="18" charset="0"/>
                        </a:rPr>
                        <a:t>brơ</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tc>
                  <a:txBody>
                    <a:bodyPr/>
                    <a:lstStyle/>
                    <a:p>
                      <a:pPr marR="0" lvl="0" algn="just" defTabSz="914400" rtl="0" eaLnBrk="1" fontAlgn="auto" latinLnBrk="0" hangingPunct="1">
                        <a:lnSpc>
                          <a:spcPct val="100000"/>
                        </a:lnSpc>
                        <a:spcBef>
                          <a:spcPts val="0"/>
                        </a:spcBef>
                        <a:spcAft>
                          <a:spcPts val="0"/>
                        </a:spcAft>
                        <a:buClrTx/>
                        <a:buSzTx/>
                        <a:tabLst/>
                        <a:defRPr/>
                      </a:pPr>
                      <a:r>
                        <a:rPr kumimoji="0" lang="en-US"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Đan, cựu cảnh sát bị bắn chết là người cùng hội đi săn với Giôn, viên đạn tìm thấy trong đầu nạn nhân cùng cỡ với đạn trong khẩu súng của Giôn.</a:t>
                      </a:r>
                      <a:endParaRPr lang="en-US" sz="3600" dirty="0">
                        <a:solidFill>
                          <a:schemeClr val="tx1"/>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vi-VN"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Fran-xơ bị giết sau khi đi Niu Ô-lin về và hai vợ chồng cãi nhau.</a:t>
                      </a:r>
                      <a:endParaRPr kumimoji="0" lang="en-US"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vi-VN"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Cuộc gọi điện của một người phụ nữ bí ẩn tố cáo mối quan hệ bất chính giữa Fran-xơ và Đan.</a:t>
                      </a:r>
                      <a:endParaRPr kumimoji="0" lang="en-US"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Cuộc đối thoại qua điện thoại của cảnh sát trưởng và vợ</a:t>
                      </a:r>
                      <a:endParaRPr kumimoji="0" lang="en-US"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vi-VN" sz="36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Gioóc Cle-mơn gọi điện cho Đen-mân yêu cầu thủ tiêu tang vật</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34768" marR="34768" marT="0" marB="0">
                    <a:solidFill>
                      <a:schemeClr val="bg1"/>
                    </a:solidFill>
                  </a:tcPr>
                </a:tc>
                <a:tc>
                  <a:txBody>
                    <a:bodyPr/>
                    <a:lstStyle/>
                    <a:p>
                      <a:pPr marL="0" marR="0" algn="just">
                        <a:lnSpc>
                          <a:spcPct val="100000"/>
                        </a:lnSpc>
                        <a:spcBef>
                          <a:spcPts val="0"/>
                        </a:spcBef>
                        <a:spcAft>
                          <a:spcPts val="0"/>
                        </a:spcAft>
                        <a:tabLst>
                          <a:tab pos="1080135" algn="l"/>
                        </a:tabLst>
                      </a:pPr>
                      <a:r>
                        <a:rPr lang="en-US" sz="3600" dirty="0" err="1">
                          <a:solidFill>
                            <a:schemeClr val="tx1"/>
                          </a:solidFill>
                          <a:effectLst/>
                          <a:latin typeface="Times New Roman" panose="02020603050405020304" pitchFamily="18" charset="0"/>
                          <a:cs typeface="Times New Roman" panose="02020603050405020304" pitchFamily="18" charset="0"/>
                        </a:rPr>
                        <a:t>Ngôi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thứ</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nhất</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tôi</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Giôn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một</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nhân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vật</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trong</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truyện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và</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là</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nghi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phạm</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tc>
                  <a:txBody>
                    <a:bodyPr/>
                    <a:lstStyle/>
                    <a:p>
                      <a:pPr marL="0" marR="0" algn="just">
                        <a:lnSpc>
                          <a:spcPct val="100000"/>
                        </a:lnSpc>
                        <a:spcBef>
                          <a:spcPts val="0"/>
                        </a:spcBef>
                        <a:spcAft>
                          <a:spcPts val="0"/>
                        </a:spcAft>
                        <a:tabLst>
                          <a:tab pos="1080135" algn="l"/>
                        </a:tabLst>
                      </a:pPr>
                      <a:r>
                        <a:rPr lang="en-US" sz="3600" dirty="0" err="1">
                          <a:solidFill>
                            <a:schemeClr val="tx1"/>
                          </a:solidFill>
                          <a:effectLst/>
                          <a:latin typeface="Times New Roman" panose="02020603050405020304" pitchFamily="18" charset="0"/>
                          <a:cs typeface="Times New Roman" panose="02020603050405020304" pitchFamily="18" charset="0"/>
                        </a:rPr>
                        <a:t>Tội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phạm</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rất</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xảo</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quyệt</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khôn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khéo</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cần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có</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sự</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bình</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tĩnh</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khôn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ngoan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thông</a:t>
                      </a:r>
                      <a:r>
                        <a:rPr lang="en-US" sz="3600" dirty="0">
                          <a:solidFill>
                            <a:schemeClr val="tx1"/>
                          </a:solidFill>
                          <a:effectLst/>
                          <a:latin typeface="Times New Roman" panose="02020603050405020304" pitchFamily="18" charset="0"/>
                          <a:cs typeface="Times New Roman" panose="02020603050405020304" pitchFamily="18" charset="0"/>
                        </a:rPr>
                        <a:t> minh </a:t>
                      </a:r>
                      <a:r>
                        <a:rPr lang="en-US" sz="3600" dirty="0" err="1">
                          <a:solidFill>
                            <a:schemeClr val="tx1"/>
                          </a:solidFill>
                          <a:effectLst/>
                          <a:latin typeface="Times New Roman" panose="02020603050405020304" pitchFamily="18" charset="0"/>
                          <a:cs typeface="Times New Roman" panose="02020603050405020304" pitchFamily="18" charset="0"/>
                        </a:rPr>
                        <a:t>để</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đưa</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tội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phạm</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ra</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ánh</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sáng</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768" marR="34768" marT="0" marB="0">
                    <a:solidFill>
                      <a:schemeClr val="bg1"/>
                    </a:solidFill>
                  </a:tcPr>
                </a:tc>
                <a:extLst>
                  <a:ext uri="{0D108BD9-81ED-4DB2-BD59-A6C34878D82A}">
                    <a16:rowId xmlns:a16="http://schemas.microsoft.com/office/drawing/2014/main" val="1338148103"/>
                  </a:ext>
                </a:extLst>
              </a:tr>
            </a:tbl>
          </a:graphicData>
        </a:graphic>
      </p:graphicFrame>
    </p:spTree>
    <p:extLst>
      <p:ext uri="{BB962C8B-B14F-4D97-AF65-F5344CB8AC3E}">
        <p14:creationId xmlns:p14="http://schemas.microsoft.com/office/powerpoint/2010/main" val="206935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D478427-5207-7505-8131-6089D8D09E3A}"/>
              </a:ext>
            </a:extLst>
          </p:cNvPr>
          <p:cNvPicPr/>
          <p:nvPr/>
        </p:nvPicPr>
        <p:blipFill>
          <a:blip r:embed="rId3"/>
          <a:stretch>
            <a:fillRect/>
          </a:stretch>
        </p:blipFill>
        <p:spPr>
          <a:xfrm>
            <a:off x="8621702" y="2383363"/>
            <a:ext cx="1478229" cy="2384435"/>
          </a:xfrm>
          <a:prstGeom prst="rect">
            <a:avLst/>
          </a:prstGeom>
        </p:spPr>
      </p:pic>
      <p:pic>
        <p:nvPicPr>
          <p:cNvPr id="11" name="Picture 10">
            <a:extLst>
              <a:ext uri="{FF2B5EF4-FFF2-40B4-BE49-F238E27FC236}">
                <a16:creationId xmlns:a16="http://schemas.microsoft.com/office/drawing/2014/main" id="{8C587D56-EAAC-2A57-6BF5-061DD614663F}"/>
              </a:ext>
            </a:extLst>
          </p:cNvPr>
          <p:cNvPicPr>
            <a:picLocks noChangeAspect="1"/>
          </p:cNvPicPr>
          <p:nvPr/>
        </p:nvPicPr>
        <p:blipFill>
          <a:blip r:embed="rId4"/>
          <a:stretch>
            <a:fillRect/>
          </a:stretch>
        </p:blipFill>
        <p:spPr>
          <a:xfrm>
            <a:off x="5376346" y="1"/>
            <a:ext cx="7535309" cy="7736495"/>
          </a:xfrm>
          <a:prstGeom prst="rect">
            <a:avLst/>
          </a:prstGeom>
        </p:spPr>
      </p:pic>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5"/>
          <a:stretch>
            <a:fillRect/>
          </a:stretch>
        </p:blipFill>
        <p:spPr>
          <a:xfrm>
            <a:off x="3285695" y="2812473"/>
            <a:ext cx="3322371" cy="7613073"/>
          </a:xfrm>
          <a:prstGeom prst="rect">
            <a:avLst/>
          </a:prstGeom>
        </p:spPr>
      </p:pic>
      <p:sp>
        <p:nvSpPr>
          <p:cNvPr id="3" name="TextBox 2">
            <a:extLst>
              <a:ext uri="{FF2B5EF4-FFF2-40B4-BE49-F238E27FC236}">
                <a16:creationId xmlns:a16="http://schemas.microsoft.com/office/drawing/2014/main" id="{F235EDB5-D531-0154-0501-2205C3F1C722}"/>
              </a:ext>
            </a:extLst>
          </p:cNvPr>
          <p:cNvSpPr txBox="1"/>
          <p:nvPr/>
        </p:nvSpPr>
        <p:spPr>
          <a:xfrm>
            <a:off x="5842262" y="1829364"/>
            <a:ext cx="6603477" cy="3647152"/>
          </a:xfrm>
          <a:prstGeom prst="rect">
            <a:avLst/>
          </a:prstGeom>
          <a:noFill/>
        </p:spPr>
        <p:txBody>
          <a:bodyPr wrap="square" rtlCol="0">
            <a:spAutoFit/>
          </a:bodyPr>
          <a:lstStyle/>
          <a:p>
            <a:pPr algn="just" defTabSz="1371600"/>
            <a:r>
              <a:rPr lang="en-US" sz="3300" dirty="0" err="1">
                <a:solidFill>
                  <a:prstClr val="black"/>
                </a:solidFill>
                <a:latin typeface="Calibri" panose="020F0502020204030204"/>
              </a:rPr>
              <a:t>Trong</a:t>
            </a:r>
            <a:r>
              <a:rPr lang="en-US" sz="3300" dirty="0">
                <a:solidFill>
                  <a:prstClr val="black"/>
                </a:solidFill>
                <a:latin typeface="Calibri" panose="020F0502020204030204"/>
              </a:rPr>
              <a:t> </a:t>
            </a:r>
            <a:r>
              <a:rPr lang="en-US" sz="3300" dirty="0" err="1">
                <a:solidFill>
                  <a:prstClr val="black"/>
                </a:solidFill>
                <a:latin typeface="Calibri" panose="020F0502020204030204"/>
              </a:rPr>
              <a:t>khu</a:t>
            </a:r>
            <a:r>
              <a:rPr lang="en-US" sz="3300" dirty="0">
                <a:solidFill>
                  <a:prstClr val="black"/>
                </a:solidFill>
                <a:latin typeface="Calibri" panose="020F0502020204030204"/>
              </a:rPr>
              <a:t> </a:t>
            </a:r>
            <a:r>
              <a:rPr lang="en-US" sz="3300" dirty="0" err="1">
                <a:solidFill>
                  <a:prstClr val="black"/>
                </a:solidFill>
                <a:latin typeface="Calibri" panose="020F0502020204030204"/>
              </a:rPr>
              <a:t>vường</a:t>
            </a:r>
            <a:r>
              <a:rPr lang="en-US" sz="3300" dirty="0">
                <a:solidFill>
                  <a:prstClr val="black"/>
                </a:solidFill>
                <a:latin typeface="Calibri" panose="020F0502020204030204"/>
              </a:rPr>
              <a:t> </a:t>
            </a:r>
            <a:r>
              <a:rPr lang="en-US" sz="3300" dirty="0" err="1">
                <a:solidFill>
                  <a:prstClr val="black"/>
                </a:solidFill>
                <a:latin typeface="Calibri" panose="020F0502020204030204"/>
              </a:rPr>
              <a:t>có</a:t>
            </a:r>
            <a:r>
              <a:rPr lang="en-US" sz="3300" dirty="0">
                <a:solidFill>
                  <a:prstClr val="black"/>
                </a:solidFill>
                <a:latin typeface="Calibri" panose="020F0502020204030204"/>
              </a:rPr>
              <a:t> 10 </a:t>
            </a:r>
            <a:r>
              <a:rPr lang="en-US" sz="3300" dirty="0" err="1">
                <a:solidFill>
                  <a:prstClr val="black"/>
                </a:solidFill>
                <a:latin typeface="Calibri" panose="020F0502020204030204"/>
              </a:rPr>
              <a:t>quả</a:t>
            </a:r>
            <a:r>
              <a:rPr lang="en-US" sz="3300" dirty="0">
                <a:solidFill>
                  <a:prstClr val="black"/>
                </a:solidFill>
                <a:latin typeface="Calibri" panose="020F0502020204030204"/>
              </a:rPr>
              <a:t> </a:t>
            </a:r>
            <a:r>
              <a:rPr lang="en-US" sz="3300" dirty="0" err="1">
                <a:solidFill>
                  <a:prstClr val="black"/>
                </a:solidFill>
                <a:latin typeface="Calibri" panose="020F0502020204030204"/>
              </a:rPr>
              <a:t>cà</a:t>
            </a:r>
            <a:r>
              <a:rPr lang="en-US" sz="3300" dirty="0">
                <a:solidFill>
                  <a:prstClr val="black"/>
                </a:solidFill>
                <a:latin typeface="Calibri" panose="020F0502020204030204"/>
              </a:rPr>
              <a:t> </a:t>
            </a:r>
            <a:r>
              <a:rPr lang="en-US" sz="3300" dirty="0" err="1">
                <a:solidFill>
                  <a:prstClr val="black"/>
                </a:solidFill>
                <a:latin typeface="Calibri" panose="020F0502020204030204"/>
              </a:rPr>
              <a:t>rốt</a:t>
            </a:r>
            <a:r>
              <a:rPr lang="en-US" sz="3300" dirty="0">
                <a:solidFill>
                  <a:prstClr val="black"/>
                </a:solidFill>
                <a:latin typeface="Calibri" panose="020F0502020204030204"/>
              </a:rPr>
              <a:t>, </a:t>
            </a:r>
            <a:r>
              <a:rPr lang="en-US" sz="3300" dirty="0" err="1">
                <a:solidFill>
                  <a:prstClr val="black"/>
                </a:solidFill>
                <a:latin typeface="Calibri" panose="020F0502020204030204"/>
              </a:rPr>
              <a:t>mỗi</a:t>
            </a:r>
            <a:r>
              <a:rPr lang="en-US" sz="3300" dirty="0">
                <a:solidFill>
                  <a:prstClr val="black"/>
                </a:solidFill>
                <a:latin typeface="Calibri" panose="020F0502020204030204"/>
              </a:rPr>
              <a:t> </a:t>
            </a:r>
            <a:r>
              <a:rPr lang="en-US" sz="3300" dirty="0" err="1">
                <a:solidFill>
                  <a:prstClr val="black"/>
                </a:solidFill>
                <a:latin typeface="Calibri" panose="020F0502020204030204"/>
              </a:rPr>
              <a:t>quả</a:t>
            </a:r>
            <a:r>
              <a:rPr lang="en-US" sz="3300" dirty="0">
                <a:solidFill>
                  <a:prstClr val="black"/>
                </a:solidFill>
                <a:latin typeface="Calibri" panose="020F0502020204030204"/>
              </a:rPr>
              <a:t> </a:t>
            </a:r>
            <a:r>
              <a:rPr lang="en-US" sz="3300" dirty="0" err="1">
                <a:solidFill>
                  <a:prstClr val="black"/>
                </a:solidFill>
                <a:latin typeface="Calibri" panose="020F0502020204030204"/>
              </a:rPr>
              <a:t>tương</a:t>
            </a:r>
            <a:r>
              <a:rPr lang="en-US" sz="3300" dirty="0">
                <a:solidFill>
                  <a:prstClr val="black"/>
                </a:solidFill>
                <a:latin typeface="Calibri" panose="020F0502020204030204"/>
              </a:rPr>
              <a:t> </a:t>
            </a:r>
            <a:r>
              <a:rPr lang="en-US" sz="3300" dirty="0" err="1">
                <a:solidFill>
                  <a:prstClr val="black"/>
                </a:solidFill>
                <a:latin typeface="Calibri" panose="020F0502020204030204"/>
              </a:rPr>
              <a:t>ứng</a:t>
            </a:r>
            <a:r>
              <a:rPr lang="en-US" sz="3300" dirty="0">
                <a:solidFill>
                  <a:prstClr val="black"/>
                </a:solidFill>
                <a:latin typeface="Calibri" panose="020F0502020204030204"/>
              </a:rPr>
              <a:t> </a:t>
            </a:r>
            <a:r>
              <a:rPr lang="en-US" sz="3300" dirty="0" err="1">
                <a:solidFill>
                  <a:prstClr val="black"/>
                </a:solidFill>
                <a:latin typeface="Calibri" panose="020F0502020204030204"/>
              </a:rPr>
              <a:t>với</a:t>
            </a:r>
            <a:r>
              <a:rPr lang="en-US" sz="3300" dirty="0">
                <a:solidFill>
                  <a:prstClr val="black"/>
                </a:solidFill>
                <a:latin typeface="Calibri" panose="020F0502020204030204"/>
              </a:rPr>
              <a:t> </a:t>
            </a:r>
            <a:r>
              <a:rPr lang="en-US" sz="3300" dirty="0" err="1">
                <a:solidFill>
                  <a:prstClr val="black"/>
                </a:solidFill>
                <a:latin typeface="Calibri" panose="020F0502020204030204"/>
              </a:rPr>
              <a:t>một</a:t>
            </a:r>
            <a:r>
              <a:rPr lang="en-US" sz="3300" dirty="0">
                <a:solidFill>
                  <a:prstClr val="black"/>
                </a:solidFill>
                <a:latin typeface="Calibri" panose="020F0502020204030204"/>
              </a:rPr>
              <a:t> </a:t>
            </a:r>
            <a:r>
              <a:rPr lang="en-US" sz="3300" dirty="0" err="1">
                <a:solidFill>
                  <a:prstClr val="black"/>
                </a:solidFill>
                <a:latin typeface="Calibri" panose="020F0502020204030204"/>
              </a:rPr>
              <a:t>câu</a:t>
            </a:r>
            <a:r>
              <a:rPr lang="en-US" sz="3300" dirty="0">
                <a:solidFill>
                  <a:prstClr val="black"/>
                </a:solidFill>
                <a:latin typeface="Calibri" panose="020F0502020204030204"/>
              </a:rPr>
              <a:t> </a:t>
            </a:r>
            <a:r>
              <a:rPr lang="en-US" sz="3300" dirty="0" err="1">
                <a:solidFill>
                  <a:prstClr val="black"/>
                </a:solidFill>
                <a:latin typeface="Calibri" panose="020F0502020204030204"/>
              </a:rPr>
              <a:t>hỏi</a:t>
            </a:r>
            <a:r>
              <a:rPr lang="en-US" sz="3300" dirty="0">
                <a:solidFill>
                  <a:prstClr val="black"/>
                </a:solidFill>
                <a:latin typeface="Calibri" panose="020F0502020204030204"/>
              </a:rPr>
              <a:t> </a:t>
            </a:r>
            <a:r>
              <a:rPr lang="en-US" sz="3300" dirty="0" err="1">
                <a:solidFill>
                  <a:prstClr val="black"/>
                </a:solidFill>
                <a:latin typeface="Calibri" panose="020F0502020204030204"/>
              </a:rPr>
              <a:t>ngẫu</a:t>
            </a:r>
            <a:r>
              <a:rPr lang="en-US" sz="3300" dirty="0">
                <a:solidFill>
                  <a:prstClr val="black"/>
                </a:solidFill>
                <a:latin typeface="Calibri" panose="020F0502020204030204"/>
              </a:rPr>
              <a:t> </a:t>
            </a:r>
            <a:r>
              <a:rPr lang="en-US" sz="3300" dirty="0" err="1">
                <a:solidFill>
                  <a:prstClr val="black"/>
                </a:solidFill>
                <a:latin typeface="Calibri" panose="020F0502020204030204"/>
              </a:rPr>
              <a:t>nhiên</a:t>
            </a:r>
            <a:r>
              <a:rPr lang="en-US" sz="3300" dirty="0">
                <a:solidFill>
                  <a:prstClr val="black"/>
                </a:solidFill>
                <a:latin typeface="Calibri" panose="020F0502020204030204"/>
              </a:rPr>
              <a:t>. </a:t>
            </a:r>
            <a:r>
              <a:rPr lang="en-US" sz="3300" dirty="0" err="1">
                <a:solidFill>
                  <a:prstClr val="black"/>
                </a:solidFill>
                <a:latin typeface="Calibri" panose="020F0502020204030204"/>
              </a:rPr>
              <a:t>Người</a:t>
            </a:r>
            <a:r>
              <a:rPr lang="en-US" sz="3300" dirty="0">
                <a:solidFill>
                  <a:prstClr val="black"/>
                </a:solidFill>
                <a:latin typeface="Calibri" panose="020F0502020204030204"/>
              </a:rPr>
              <a:t> </a:t>
            </a:r>
            <a:r>
              <a:rPr lang="en-US" sz="3300" dirty="0" err="1">
                <a:solidFill>
                  <a:prstClr val="black"/>
                </a:solidFill>
                <a:latin typeface="Calibri" panose="020F0502020204030204"/>
              </a:rPr>
              <a:t>chơi</a:t>
            </a:r>
            <a:r>
              <a:rPr lang="en-US" sz="3300" dirty="0">
                <a:solidFill>
                  <a:prstClr val="black"/>
                </a:solidFill>
                <a:latin typeface="Calibri" panose="020F0502020204030204"/>
              </a:rPr>
              <a:t> </a:t>
            </a:r>
            <a:r>
              <a:rPr lang="en-US" sz="3300" dirty="0" err="1">
                <a:solidFill>
                  <a:prstClr val="black"/>
                </a:solidFill>
                <a:latin typeface="Calibri" panose="020F0502020204030204"/>
              </a:rPr>
              <a:t>chọn</a:t>
            </a:r>
            <a:r>
              <a:rPr lang="en-US" sz="3300" dirty="0">
                <a:solidFill>
                  <a:prstClr val="black"/>
                </a:solidFill>
                <a:latin typeface="Calibri" panose="020F0502020204030204"/>
              </a:rPr>
              <a:t> </a:t>
            </a:r>
            <a:r>
              <a:rPr lang="en-US" sz="3300" dirty="0" err="1">
                <a:solidFill>
                  <a:prstClr val="black"/>
                </a:solidFill>
                <a:latin typeface="Calibri" panose="020F0502020204030204"/>
              </a:rPr>
              <a:t>từng</a:t>
            </a:r>
            <a:r>
              <a:rPr lang="en-US" sz="3300" dirty="0">
                <a:solidFill>
                  <a:prstClr val="black"/>
                </a:solidFill>
                <a:latin typeface="Calibri" panose="020F0502020204030204"/>
              </a:rPr>
              <a:t> </a:t>
            </a:r>
            <a:r>
              <a:rPr lang="en-US" sz="3300" dirty="0" err="1">
                <a:solidFill>
                  <a:prstClr val="black"/>
                </a:solidFill>
                <a:latin typeface="Calibri" panose="020F0502020204030204"/>
              </a:rPr>
              <a:t>quả</a:t>
            </a:r>
            <a:r>
              <a:rPr lang="en-US" sz="3300" dirty="0">
                <a:solidFill>
                  <a:prstClr val="black"/>
                </a:solidFill>
                <a:latin typeface="Calibri" panose="020F0502020204030204"/>
              </a:rPr>
              <a:t> </a:t>
            </a:r>
            <a:r>
              <a:rPr lang="en-US" sz="3300" dirty="0" err="1">
                <a:solidFill>
                  <a:prstClr val="black"/>
                </a:solidFill>
                <a:latin typeface="Calibri" panose="020F0502020204030204"/>
              </a:rPr>
              <a:t>cà</a:t>
            </a:r>
            <a:r>
              <a:rPr lang="en-US" sz="3300" dirty="0">
                <a:solidFill>
                  <a:prstClr val="black"/>
                </a:solidFill>
                <a:latin typeface="Calibri" panose="020F0502020204030204"/>
              </a:rPr>
              <a:t> </a:t>
            </a:r>
            <a:r>
              <a:rPr lang="en-US" sz="3300" dirty="0" err="1">
                <a:solidFill>
                  <a:prstClr val="black"/>
                </a:solidFill>
                <a:latin typeface="Calibri" panose="020F0502020204030204"/>
              </a:rPr>
              <a:t>rốt</a:t>
            </a:r>
            <a:r>
              <a:rPr lang="en-US" sz="3300" dirty="0">
                <a:solidFill>
                  <a:prstClr val="black"/>
                </a:solidFill>
                <a:latin typeface="Calibri" panose="020F0502020204030204"/>
              </a:rPr>
              <a:t> </a:t>
            </a:r>
            <a:r>
              <a:rPr lang="en-US" sz="3300" dirty="0" err="1">
                <a:solidFill>
                  <a:prstClr val="black"/>
                </a:solidFill>
                <a:latin typeface="Calibri" panose="020F0502020204030204"/>
              </a:rPr>
              <a:t>ngẫu</a:t>
            </a:r>
            <a:r>
              <a:rPr lang="en-US" sz="3300" dirty="0">
                <a:solidFill>
                  <a:prstClr val="black"/>
                </a:solidFill>
                <a:latin typeface="Calibri" panose="020F0502020204030204"/>
              </a:rPr>
              <a:t> </a:t>
            </a:r>
            <a:r>
              <a:rPr lang="en-US" sz="3300" dirty="0" err="1">
                <a:solidFill>
                  <a:prstClr val="black"/>
                </a:solidFill>
                <a:latin typeface="Calibri" panose="020F0502020204030204"/>
              </a:rPr>
              <a:t>nhiên</a:t>
            </a:r>
            <a:r>
              <a:rPr lang="en-US" sz="3300" dirty="0">
                <a:solidFill>
                  <a:prstClr val="black"/>
                </a:solidFill>
                <a:latin typeface="Calibri" panose="020F0502020204030204"/>
              </a:rPr>
              <a:t> </a:t>
            </a:r>
            <a:r>
              <a:rPr lang="en-US" sz="3300" dirty="0" err="1">
                <a:solidFill>
                  <a:prstClr val="black"/>
                </a:solidFill>
                <a:latin typeface="Calibri" panose="020F0502020204030204"/>
              </a:rPr>
              <a:t>để</a:t>
            </a:r>
            <a:r>
              <a:rPr lang="en-US" sz="3300" dirty="0">
                <a:solidFill>
                  <a:prstClr val="black"/>
                </a:solidFill>
                <a:latin typeface="Calibri" panose="020F0502020204030204"/>
              </a:rPr>
              <a:t> </a:t>
            </a:r>
            <a:r>
              <a:rPr lang="en-US" sz="3300" dirty="0" err="1">
                <a:solidFill>
                  <a:prstClr val="black"/>
                </a:solidFill>
                <a:latin typeface="Calibri" panose="020F0502020204030204"/>
              </a:rPr>
              <a:t>thu</a:t>
            </a:r>
            <a:r>
              <a:rPr lang="en-US" sz="3300" dirty="0">
                <a:solidFill>
                  <a:prstClr val="black"/>
                </a:solidFill>
                <a:latin typeface="Calibri" panose="020F0502020204030204"/>
              </a:rPr>
              <a:t> </a:t>
            </a:r>
            <a:r>
              <a:rPr lang="en-US" sz="3300" dirty="0" err="1">
                <a:solidFill>
                  <a:prstClr val="black"/>
                </a:solidFill>
                <a:latin typeface="Calibri" panose="020F0502020204030204"/>
              </a:rPr>
              <a:t>hoạch</a:t>
            </a:r>
            <a:r>
              <a:rPr lang="en-US" sz="3300" dirty="0">
                <a:solidFill>
                  <a:prstClr val="black"/>
                </a:solidFill>
                <a:latin typeface="Calibri" panose="020F0502020204030204"/>
              </a:rPr>
              <a:t> </a:t>
            </a:r>
            <a:r>
              <a:rPr lang="en-US" sz="3300" dirty="0" err="1">
                <a:solidFill>
                  <a:prstClr val="black"/>
                </a:solidFill>
                <a:latin typeface="Calibri" panose="020F0502020204030204"/>
              </a:rPr>
              <a:t>vào</a:t>
            </a:r>
            <a:r>
              <a:rPr lang="en-US" sz="3300" dirty="0">
                <a:solidFill>
                  <a:prstClr val="black"/>
                </a:solidFill>
                <a:latin typeface="Calibri" panose="020F0502020204030204"/>
              </a:rPr>
              <a:t> </a:t>
            </a:r>
            <a:r>
              <a:rPr lang="en-US" sz="3300" dirty="0" err="1">
                <a:solidFill>
                  <a:prstClr val="black"/>
                </a:solidFill>
                <a:latin typeface="Calibri" panose="020F0502020204030204"/>
              </a:rPr>
              <a:t>rỗ</a:t>
            </a:r>
            <a:r>
              <a:rPr lang="en-US" sz="3300" dirty="0">
                <a:solidFill>
                  <a:prstClr val="black"/>
                </a:solidFill>
                <a:latin typeface="Calibri" panose="020F0502020204030204"/>
              </a:rPr>
              <a:t>. Khi </a:t>
            </a:r>
            <a:r>
              <a:rPr lang="en-US" sz="3300" dirty="0" err="1">
                <a:solidFill>
                  <a:prstClr val="black"/>
                </a:solidFill>
                <a:latin typeface="Calibri" panose="020F0502020204030204"/>
              </a:rPr>
              <a:t>đã</a:t>
            </a:r>
            <a:r>
              <a:rPr lang="en-US" sz="3300" dirty="0">
                <a:solidFill>
                  <a:prstClr val="black"/>
                </a:solidFill>
                <a:latin typeface="Calibri" panose="020F0502020204030204"/>
              </a:rPr>
              <a:t> </a:t>
            </a:r>
            <a:r>
              <a:rPr lang="en-US" sz="3300" dirty="0" err="1">
                <a:solidFill>
                  <a:prstClr val="black"/>
                </a:solidFill>
                <a:latin typeface="Calibri" panose="020F0502020204030204"/>
              </a:rPr>
              <a:t>chọn</a:t>
            </a:r>
            <a:r>
              <a:rPr lang="en-US" sz="3300" dirty="0">
                <a:solidFill>
                  <a:prstClr val="black"/>
                </a:solidFill>
                <a:latin typeface="Calibri" panose="020F0502020204030204"/>
              </a:rPr>
              <a:t> </a:t>
            </a:r>
            <a:r>
              <a:rPr lang="en-US" sz="3300" dirty="0" err="1">
                <a:solidFill>
                  <a:prstClr val="black"/>
                </a:solidFill>
                <a:latin typeface="Calibri" panose="020F0502020204030204"/>
              </a:rPr>
              <a:t>hết</a:t>
            </a:r>
            <a:r>
              <a:rPr lang="en-US" sz="3300" dirty="0">
                <a:solidFill>
                  <a:prstClr val="black"/>
                </a:solidFill>
                <a:latin typeface="Calibri" panose="020F0502020204030204"/>
              </a:rPr>
              <a:t> </a:t>
            </a:r>
            <a:r>
              <a:rPr lang="en-US" sz="3300" dirty="0" err="1">
                <a:solidFill>
                  <a:prstClr val="black"/>
                </a:solidFill>
                <a:latin typeface="Calibri" panose="020F0502020204030204"/>
              </a:rPr>
              <a:t>cà</a:t>
            </a:r>
            <a:r>
              <a:rPr lang="en-US" sz="3300" dirty="0">
                <a:solidFill>
                  <a:prstClr val="black"/>
                </a:solidFill>
                <a:latin typeface="Calibri" panose="020F0502020204030204"/>
              </a:rPr>
              <a:t> </a:t>
            </a:r>
            <a:r>
              <a:rPr lang="en-US" sz="3300" dirty="0" err="1">
                <a:solidFill>
                  <a:prstClr val="black"/>
                </a:solidFill>
                <a:latin typeface="Calibri" panose="020F0502020204030204"/>
              </a:rPr>
              <a:t>rốt</a:t>
            </a:r>
            <a:r>
              <a:rPr lang="en-US" sz="3300" dirty="0">
                <a:solidFill>
                  <a:prstClr val="black"/>
                </a:solidFill>
                <a:latin typeface="Calibri" panose="020F0502020204030204"/>
              </a:rPr>
              <a:t> </a:t>
            </a:r>
            <a:r>
              <a:rPr lang="en-US" sz="3300" dirty="0" err="1">
                <a:solidFill>
                  <a:prstClr val="black"/>
                </a:solidFill>
                <a:latin typeface="Calibri" panose="020F0502020204030204"/>
              </a:rPr>
              <a:t>trong</a:t>
            </a:r>
            <a:r>
              <a:rPr lang="en-US" sz="3300" dirty="0">
                <a:solidFill>
                  <a:prstClr val="black"/>
                </a:solidFill>
                <a:latin typeface="Calibri" panose="020F0502020204030204"/>
              </a:rPr>
              <a:t> </a:t>
            </a:r>
            <a:r>
              <a:rPr lang="en-US" sz="3300" dirty="0" err="1">
                <a:solidFill>
                  <a:prstClr val="black"/>
                </a:solidFill>
                <a:latin typeface="Calibri" panose="020F0502020204030204"/>
              </a:rPr>
              <a:t>vườn</a:t>
            </a:r>
            <a:r>
              <a:rPr lang="en-US" sz="3300" dirty="0">
                <a:solidFill>
                  <a:prstClr val="black"/>
                </a:solidFill>
                <a:latin typeface="Calibri" panose="020F0502020204030204"/>
              </a:rPr>
              <a:t> </a:t>
            </a:r>
            <a:r>
              <a:rPr lang="en-US" sz="3300" dirty="0" err="1">
                <a:solidFill>
                  <a:prstClr val="black"/>
                </a:solidFill>
                <a:latin typeface="Calibri" panose="020F0502020204030204"/>
              </a:rPr>
              <a:t>thì</a:t>
            </a:r>
            <a:r>
              <a:rPr lang="en-US" sz="3300" dirty="0">
                <a:solidFill>
                  <a:prstClr val="black"/>
                </a:solidFill>
                <a:latin typeface="Calibri" panose="020F0502020204030204"/>
              </a:rPr>
              <a:t> </a:t>
            </a:r>
            <a:r>
              <a:rPr lang="en-US" sz="3300" dirty="0" err="1">
                <a:solidFill>
                  <a:prstClr val="black"/>
                </a:solidFill>
                <a:latin typeface="Calibri" panose="020F0502020204030204"/>
              </a:rPr>
              <a:t>sẽ</a:t>
            </a:r>
            <a:r>
              <a:rPr lang="en-US" sz="3300" dirty="0">
                <a:solidFill>
                  <a:prstClr val="black"/>
                </a:solidFill>
                <a:latin typeface="Calibri" panose="020F0502020204030204"/>
              </a:rPr>
              <a:t> </a:t>
            </a:r>
            <a:r>
              <a:rPr lang="en-US" sz="3300" dirty="0" err="1">
                <a:solidFill>
                  <a:prstClr val="black"/>
                </a:solidFill>
                <a:latin typeface="Calibri" panose="020F0502020204030204"/>
              </a:rPr>
              <a:t>dừng</a:t>
            </a:r>
            <a:r>
              <a:rPr lang="en-US" sz="3300" dirty="0">
                <a:solidFill>
                  <a:prstClr val="black"/>
                </a:solidFill>
                <a:latin typeface="Calibri" panose="020F0502020204030204"/>
              </a:rPr>
              <a:t> </a:t>
            </a:r>
            <a:r>
              <a:rPr lang="en-US" sz="3300" dirty="0" err="1">
                <a:solidFill>
                  <a:prstClr val="black"/>
                </a:solidFill>
                <a:latin typeface="Calibri" panose="020F0502020204030204"/>
              </a:rPr>
              <a:t>chơi</a:t>
            </a:r>
            <a:r>
              <a:rPr lang="en-US" sz="3300" dirty="0">
                <a:solidFill>
                  <a:prstClr val="black"/>
                </a:solidFill>
                <a:latin typeface="Calibri" panose="020F0502020204030204"/>
              </a:rPr>
              <a:t> </a:t>
            </a:r>
            <a:r>
              <a:rPr lang="en-US" sz="3300" dirty="0" err="1">
                <a:solidFill>
                  <a:prstClr val="black"/>
                </a:solidFill>
                <a:latin typeface="Calibri" panose="020F0502020204030204"/>
              </a:rPr>
              <a:t>và</a:t>
            </a:r>
            <a:r>
              <a:rPr lang="en-US" sz="3300" dirty="0">
                <a:solidFill>
                  <a:prstClr val="black"/>
                </a:solidFill>
                <a:latin typeface="Calibri" panose="020F0502020204030204"/>
              </a:rPr>
              <a:t> </a:t>
            </a:r>
            <a:r>
              <a:rPr lang="en-US" sz="3300" dirty="0" err="1">
                <a:solidFill>
                  <a:prstClr val="black"/>
                </a:solidFill>
                <a:latin typeface="Calibri" panose="020F0502020204030204"/>
              </a:rPr>
              <a:t>đếm</a:t>
            </a:r>
            <a:r>
              <a:rPr lang="en-US" sz="3300" dirty="0">
                <a:solidFill>
                  <a:prstClr val="black"/>
                </a:solidFill>
                <a:latin typeface="Calibri" panose="020F0502020204030204"/>
              </a:rPr>
              <a:t> </a:t>
            </a:r>
            <a:r>
              <a:rPr lang="en-US" sz="3300" dirty="0" err="1">
                <a:solidFill>
                  <a:prstClr val="black"/>
                </a:solidFill>
                <a:latin typeface="Calibri" panose="020F0502020204030204"/>
              </a:rPr>
              <a:t>cà</a:t>
            </a:r>
            <a:r>
              <a:rPr lang="en-US" sz="3300" dirty="0">
                <a:solidFill>
                  <a:prstClr val="black"/>
                </a:solidFill>
                <a:latin typeface="Calibri" panose="020F0502020204030204"/>
              </a:rPr>
              <a:t> </a:t>
            </a:r>
            <a:r>
              <a:rPr lang="en-US" sz="3300" dirty="0" err="1">
                <a:solidFill>
                  <a:prstClr val="black"/>
                </a:solidFill>
                <a:latin typeface="Calibri" panose="020F0502020204030204"/>
              </a:rPr>
              <a:t>rốt</a:t>
            </a:r>
            <a:r>
              <a:rPr lang="en-US" sz="3300" dirty="0">
                <a:solidFill>
                  <a:prstClr val="black"/>
                </a:solidFill>
                <a:latin typeface="Calibri" panose="020F0502020204030204"/>
              </a:rPr>
              <a:t>.</a:t>
            </a:r>
          </a:p>
          <a:p>
            <a:pPr algn="just" defTabSz="1371600"/>
            <a:r>
              <a:rPr lang="en-US" sz="3300" dirty="0" err="1">
                <a:solidFill>
                  <a:prstClr val="black"/>
                </a:solidFill>
                <a:latin typeface="Calibri" panose="020F0502020204030204"/>
              </a:rPr>
              <a:t>Chúc</a:t>
            </a:r>
            <a:r>
              <a:rPr lang="en-US" sz="3300" dirty="0">
                <a:solidFill>
                  <a:prstClr val="black"/>
                </a:solidFill>
                <a:latin typeface="Calibri" panose="020F0502020204030204"/>
              </a:rPr>
              <a:t> </a:t>
            </a:r>
            <a:r>
              <a:rPr lang="en-US" sz="3300" dirty="0" err="1">
                <a:solidFill>
                  <a:prstClr val="black"/>
                </a:solidFill>
                <a:latin typeface="Calibri" panose="020F0502020204030204"/>
              </a:rPr>
              <a:t>bạn</a:t>
            </a:r>
            <a:r>
              <a:rPr lang="en-US" sz="3300" dirty="0">
                <a:solidFill>
                  <a:prstClr val="black"/>
                </a:solidFill>
                <a:latin typeface="Calibri" panose="020F0502020204030204"/>
              </a:rPr>
              <a:t> may </a:t>
            </a:r>
            <a:r>
              <a:rPr lang="en-US" sz="3300" dirty="0" err="1">
                <a:solidFill>
                  <a:prstClr val="black"/>
                </a:solidFill>
                <a:latin typeface="Calibri" panose="020F0502020204030204"/>
              </a:rPr>
              <a:t>mắn</a:t>
            </a:r>
            <a:r>
              <a:rPr lang="en-US" sz="3300" dirty="0">
                <a:solidFill>
                  <a:prstClr val="black"/>
                </a:solidFill>
                <a:latin typeface="Calibri" panose="020F0502020204030204"/>
              </a:rPr>
              <a:t>.</a:t>
            </a:r>
          </a:p>
        </p:txBody>
      </p:sp>
      <p:sp>
        <p:nvSpPr>
          <p:cNvPr id="4" name="Rectangle: Rounded Corners 3">
            <a:extLst>
              <a:ext uri="{FF2B5EF4-FFF2-40B4-BE49-F238E27FC236}">
                <a16:creationId xmlns:a16="http://schemas.microsoft.com/office/drawing/2014/main" id="{D9A85691-82DA-DB09-15FE-F515C9D3E5F8}"/>
              </a:ext>
            </a:extLst>
          </p:cNvPr>
          <p:cNvSpPr/>
          <p:nvPr/>
        </p:nvSpPr>
        <p:spPr>
          <a:xfrm>
            <a:off x="7381189" y="692870"/>
            <a:ext cx="3959258" cy="820133"/>
          </a:xfrm>
          <a:prstGeom prst="roundRect">
            <a:avLst/>
          </a:prstGeom>
          <a:solidFill>
            <a:schemeClr val="accent6">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err="1">
                <a:solidFill>
                  <a:prstClr val="white"/>
                </a:solidFill>
                <a:latin typeface="Calibri" panose="020F0502020204030204"/>
              </a:rPr>
              <a:t>Quy</a:t>
            </a:r>
            <a:r>
              <a:rPr lang="en-US" sz="4200" b="1" dirty="0">
                <a:solidFill>
                  <a:prstClr val="white"/>
                </a:solidFill>
                <a:latin typeface="Calibri" panose="020F0502020204030204"/>
              </a:rPr>
              <a:t> </a:t>
            </a:r>
            <a:r>
              <a:rPr lang="en-US" sz="4200" b="1" dirty="0" err="1">
                <a:solidFill>
                  <a:prstClr val="white"/>
                </a:solidFill>
                <a:latin typeface="Calibri" panose="020F0502020204030204"/>
              </a:rPr>
              <a:t>tắc</a:t>
            </a:r>
            <a:r>
              <a:rPr lang="en-US" sz="4200" b="1" dirty="0">
                <a:solidFill>
                  <a:prstClr val="white"/>
                </a:solidFill>
                <a:latin typeface="Calibri" panose="020F0502020204030204"/>
              </a:rPr>
              <a:t> </a:t>
            </a:r>
            <a:r>
              <a:rPr lang="en-US" sz="4200" b="1" dirty="0" err="1">
                <a:solidFill>
                  <a:prstClr val="white"/>
                </a:solidFill>
                <a:latin typeface="Calibri" panose="020F0502020204030204"/>
              </a:rPr>
              <a:t>trò</a:t>
            </a:r>
            <a:r>
              <a:rPr lang="en-US" sz="4200" b="1" dirty="0">
                <a:solidFill>
                  <a:prstClr val="white"/>
                </a:solidFill>
                <a:latin typeface="Calibri" panose="020F0502020204030204"/>
              </a:rPr>
              <a:t> </a:t>
            </a:r>
            <a:r>
              <a:rPr lang="en-US" sz="4200" b="1" dirty="0" err="1">
                <a:solidFill>
                  <a:prstClr val="white"/>
                </a:solidFill>
                <a:latin typeface="Calibri" panose="020F0502020204030204"/>
              </a:rPr>
              <a:t>chơi</a:t>
            </a:r>
            <a:endParaRPr lang="en-US" sz="4200" b="1" dirty="0">
              <a:solidFill>
                <a:prstClr val="white"/>
              </a:solidFill>
              <a:latin typeface="Calibri" panose="020F0502020204030204"/>
            </a:endParaRPr>
          </a:p>
        </p:txBody>
      </p:sp>
      <p:pic>
        <p:nvPicPr>
          <p:cNvPr id="7" name="Graphic 6">
            <a:extLst>
              <a:ext uri="{FF2B5EF4-FFF2-40B4-BE49-F238E27FC236}">
                <a16:creationId xmlns:a16="http://schemas.microsoft.com/office/drawing/2014/main" id="{A07DCFDC-F42F-3EBD-6A23-DB1FD3FDB2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59322" y="8345114"/>
            <a:ext cx="3228678" cy="1941887"/>
          </a:xfrm>
          <a:prstGeom prst="rect">
            <a:avLst/>
          </a:prstGeom>
        </p:spPr>
      </p:pic>
      <p:sp>
        <p:nvSpPr>
          <p:cNvPr id="8" name="Rectangle 7">
            <a:hlinkClick r:id="" action="ppaction://hlinkshowjump?jump=nextslide"/>
            <a:extLst>
              <a:ext uri="{FF2B5EF4-FFF2-40B4-BE49-F238E27FC236}">
                <a16:creationId xmlns:a16="http://schemas.microsoft.com/office/drawing/2014/main" id="{5F69D777-8B4A-8A4D-F3A9-1C2E4FB62B00}"/>
              </a:ext>
            </a:extLst>
          </p:cNvPr>
          <p:cNvSpPr/>
          <p:nvPr/>
        </p:nvSpPr>
        <p:spPr>
          <a:xfrm>
            <a:off x="15327984" y="8724507"/>
            <a:ext cx="2828040" cy="7352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err="1">
                <a:solidFill>
                  <a:prstClr val="white"/>
                </a:solidFill>
                <a:latin typeface="Calibri" panose="020F0502020204030204"/>
              </a:rPr>
              <a:t>Tiếp</a:t>
            </a:r>
            <a:r>
              <a:rPr lang="en-US" sz="4800" b="1" dirty="0">
                <a:solidFill>
                  <a:prstClr val="white"/>
                </a:solidFill>
                <a:latin typeface="Calibri" panose="020F0502020204030204"/>
              </a:rPr>
              <a:t> </a:t>
            </a:r>
            <a:r>
              <a:rPr lang="en-US" sz="4800" b="1" dirty="0" err="1">
                <a:solidFill>
                  <a:prstClr val="white"/>
                </a:solidFill>
                <a:latin typeface="Calibri" panose="020F0502020204030204"/>
              </a:rPr>
              <a:t>tục</a:t>
            </a:r>
            <a:endParaRPr lang="en-US" sz="4800" b="1" dirty="0">
              <a:solidFill>
                <a:prstClr val="white"/>
              </a:solidFill>
              <a:latin typeface="Calibri" panose="020F0502020204030204"/>
            </a:endParaRPr>
          </a:p>
        </p:txBody>
      </p:sp>
    </p:spTree>
    <p:extLst>
      <p:ext uri="{BB962C8B-B14F-4D97-AF65-F5344CB8AC3E}">
        <p14:creationId xmlns:p14="http://schemas.microsoft.com/office/powerpoint/2010/main" val="1519571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extBox 8"/>
          <p:cNvSpPr txBox="1"/>
          <p:nvPr/>
        </p:nvSpPr>
        <p:spPr>
          <a:xfrm>
            <a:off x="533400" y="495300"/>
            <a:ext cx="16230600" cy="1015663"/>
          </a:xfrm>
          <a:prstGeom prst="rect">
            <a:avLst/>
          </a:prstGeom>
        </p:spPr>
        <p:txBody>
          <a:bodyPr lIns="0" tIns="0" rIns="0" bIns="0" rtlCol="0" anchor="t">
            <a:spAutoFit/>
          </a:bodyPr>
          <a:lstStyle/>
          <a:p>
            <a:pPr algn="ctr"/>
            <a:r>
              <a:rPr lang="en-US" sz="6600" dirty="0" err="1">
                <a:latin typeface="#9Slide07 Crocante" panose="02000000000000000000" pitchFamily="2" charset="0"/>
              </a:rPr>
              <a:t>Bài</a:t>
            </a:r>
            <a:r>
              <a:rPr lang="en-US" sz="6600" dirty="0">
                <a:latin typeface="#9Slide07 Crocante" panose="02000000000000000000" pitchFamily="2" charset="0"/>
              </a:rPr>
              <a:t> 2</a:t>
            </a:r>
          </a:p>
        </p:txBody>
      </p:sp>
      <p:sp>
        <p:nvSpPr>
          <p:cNvPr id="2" name="Freeform 4">
            <a:extLst>
              <a:ext uri="{FF2B5EF4-FFF2-40B4-BE49-F238E27FC236}">
                <a16:creationId xmlns:a16="http://schemas.microsoft.com/office/drawing/2014/main" id="{DEE932A7-6115-499F-E88B-DB71F3B9AEC9}"/>
              </a:ext>
            </a:extLst>
          </p:cNvPr>
          <p:cNvSpPr/>
          <p:nvPr/>
        </p:nvSpPr>
        <p:spPr>
          <a:xfrm>
            <a:off x="16016764" y="-2057400"/>
            <a:ext cx="3780472" cy="4114800"/>
          </a:xfrm>
          <a:custGeom>
            <a:avLst/>
            <a:gdLst/>
            <a:ahLst/>
            <a:cxnLst/>
            <a:rect l="l" t="t" r="r" b="b"/>
            <a:pathLst>
              <a:path w="3780472" h="4114800">
                <a:moveTo>
                  <a:pt x="0" y="0"/>
                </a:moveTo>
                <a:lnTo>
                  <a:pt x="3780472" y="0"/>
                </a:lnTo>
                <a:lnTo>
                  <a:pt x="37804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FC8093E-7545-3538-DDB3-179D2539A801}"/>
              </a:ext>
            </a:extLst>
          </p:cNvPr>
          <p:cNvSpPr/>
          <p:nvPr/>
        </p:nvSpPr>
        <p:spPr>
          <a:xfrm>
            <a:off x="14478000" y="5753100"/>
            <a:ext cx="3600450" cy="4114800"/>
          </a:xfrm>
          <a:custGeom>
            <a:avLst/>
            <a:gdLst/>
            <a:ahLst/>
            <a:cxnLst/>
            <a:rect l="l" t="t" r="r" b="b"/>
            <a:pathLst>
              <a:path w="3600450" h="4114800">
                <a:moveTo>
                  <a:pt x="0" y="0"/>
                </a:moveTo>
                <a:lnTo>
                  <a:pt x="3600450" y="0"/>
                </a:lnTo>
                <a:lnTo>
                  <a:pt x="360045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Rectangle 8"/>
          <p:cNvSpPr/>
          <p:nvPr/>
        </p:nvSpPr>
        <p:spPr>
          <a:xfrm>
            <a:off x="838200" y="2400300"/>
            <a:ext cx="15392400" cy="2800767"/>
          </a:xfrm>
          <a:prstGeom prst="rect">
            <a:avLst/>
          </a:prstGeom>
        </p:spPr>
        <p:txBody>
          <a:bodyPr wrap="square">
            <a:spAutoFit/>
          </a:bodyPr>
          <a:lstStyle/>
          <a:p>
            <a:pPr algn="just"/>
            <a:r>
              <a:rPr lang="vi-VN" sz="4400" b="1" dirty="0">
                <a:solidFill>
                  <a:srgbClr val="000000"/>
                </a:solidFill>
                <a:latin typeface="+mj-lt"/>
              </a:rPr>
              <a:t>Các nhân vật Sơ-lốc Hôm, Kỳ Phát, Giôn Oa-rân trong ba văn bản trên thể hiện những đặc điểm nào của nhân vật chính trong truyện trinh thám? Tìm một số bằng chứng trong văn bản để làm sáng tỏ ý kiến của em.</a:t>
            </a:r>
            <a:endParaRPr lang="en-US" sz="4400" b="1" dirty="0">
              <a:latin typeface="+mj-lt"/>
            </a:endParaRPr>
          </a:p>
        </p:txBody>
      </p:sp>
    </p:spTree>
    <p:extLst>
      <p:ext uri="{BB962C8B-B14F-4D97-AF65-F5344CB8AC3E}">
        <p14:creationId xmlns:p14="http://schemas.microsoft.com/office/powerpoint/2010/main" val="418102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62248440"/>
              </p:ext>
            </p:extLst>
          </p:nvPr>
        </p:nvGraphicFramePr>
        <p:xfrm>
          <a:off x="266699" y="292432"/>
          <a:ext cx="17754601" cy="9702136"/>
        </p:xfrm>
        <a:graphic>
          <a:graphicData uri="http://schemas.openxmlformats.org/drawingml/2006/table">
            <a:tbl>
              <a:tblPr firstRow="1" firstCol="1" bandRow="1">
                <a:tableStyleId>{5940675A-B579-460E-94D1-54222C63F5DA}</a:tableStyleId>
              </a:tblPr>
              <a:tblGrid>
                <a:gridCol w="1844634">
                  <a:extLst>
                    <a:ext uri="{9D8B030D-6E8A-4147-A177-3AD203B41FA5}">
                      <a16:colId xmlns:a16="http://schemas.microsoft.com/office/drawing/2014/main" val="3577025136"/>
                    </a:ext>
                  </a:extLst>
                </a:gridCol>
                <a:gridCol w="6609938">
                  <a:extLst>
                    <a:ext uri="{9D8B030D-6E8A-4147-A177-3AD203B41FA5}">
                      <a16:colId xmlns:a16="http://schemas.microsoft.com/office/drawing/2014/main" val="3459450023"/>
                    </a:ext>
                  </a:extLst>
                </a:gridCol>
                <a:gridCol w="9300029">
                  <a:extLst>
                    <a:ext uri="{9D8B030D-6E8A-4147-A177-3AD203B41FA5}">
                      <a16:colId xmlns:a16="http://schemas.microsoft.com/office/drawing/2014/main" val="1686836152"/>
                    </a:ext>
                  </a:extLst>
                </a:gridCol>
              </a:tblGrid>
              <a:tr h="1654913">
                <a:tc>
                  <a:txBody>
                    <a:bodyPr/>
                    <a:lstStyle/>
                    <a:p>
                      <a:pPr marL="0" marR="0" algn="ctr">
                        <a:lnSpc>
                          <a:spcPct val="100000"/>
                        </a:lnSpc>
                        <a:spcBef>
                          <a:spcPts val="0"/>
                        </a:spcBef>
                        <a:spcAft>
                          <a:spcPts val="0"/>
                        </a:spcAft>
                        <a:tabLst>
                          <a:tab pos="1080135" algn="l"/>
                        </a:tabLst>
                      </a:pPr>
                      <a:r>
                        <a:rPr lang="vi-VN" sz="4000" b="1" dirty="0">
                          <a:effectLst/>
                          <a:latin typeface="Times New Roman" panose="02020603050405020304" pitchFamily="18" charset="0"/>
                          <a:cs typeface="Times New Roman" panose="02020603050405020304" pitchFamily="18" charset="0"/>
                        </a:rPr>
                        <a:t>Tên nhân vật</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nchor="ctr">
                    <a:solidFill>
                      <a:schemeClr val="accent1">
                        <a:lumMod val="20000"/>
                        <a:lumOff val="80000"/>
                      </a:schemeClr>
                    </a:solidFill>
                  </a:tcPr>
                </a:tc>
                <a:tc>
                  <a:txBody>
                    <a:bodyPr/>
                    <a:lstStyle/>
                    <a:p>
                      <a:pPr marL="0" marR="0" algn="ctr">
                        <a:lnSpc>
                          <a:spcPct val="100000"/>
                        </a:lnSpc>
                        <a:spcBef>
                          <a:spcPts val="0"/>
                        </a:spcBef>
                        <a:spcAft>
                          <a:spcPts val="0"/>
                        </a:spcAft>
                        <a:tabLst>
                          <a:tab pos="1080135" algn="l"/>
                        </a:tabLst>
                      </a:pPr>
                      <a:r>
                        <a:rPr lang="vi-VN" sz="4000" b="1" dirty="0">
                          <a:effectLst/>
                          <a:latin typeface="Times New Roman" panose="02020603050405020304" pitchFamily="18" charset="0"/>
                          <a:cs typeface="Times New Roman" panose="02020603050405020304" pitchFamily="18" charset="0"/>
                        </a:rPr>
                        <a:t>Đặc điểm (của nhân vật chính trong truyện trinh thám)</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accent1">
                        <a:lumMod val="20000"/>
                        <a:lumOff val="80000"/>
                      </a:schemeClr>
                    </a:solidFill>
                  </a:tcPr>
                </a:tc>
                <a:tc>
                  <a:txBody>
                    <a:bodyPr/>
                    <a:lstStyle/>
                    <a:p>
                      <a:pPr marL="0" marR="0" algn="ctr">
                        <a:lnSpc>
                          <a:spcPct val="100000"/>
                        </a:lnSpc>
                        <a:spcBef>
                          <a:spcPts val="0"/>
                        </a:spcBef>
                        <a:spcAft>
                          <a:spcPts val="0"/>
                        </a:spcAft>
                        <a:tabLst>
                          <a:tab pos="1080135" algn="l"/>
                        </a:tabLst>
                      </a:pPr>
                      <a:r>
                        <a:rPr lang="en-US" sz="4000" b="1" dirty="0" err="1">
                          <a:effectLst/>
                          <a:latin typeface="Times New Roman" panose="02020603050405020304" pitchFamily="18" charset="0"/>
                          <a:cs typeface="Times New Roman" panose="02020603050405020304" pitchFamily="18" charset="0"/>
                        </a:rPr>
                        <a:t>Bằng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chứng</a:t>
                      </a:r>
                      <a:br>
                        <a:rPr lang="en-US" sz="4000" b="1" dirty="0">
                          <a:effectLst/>
                          <a:latin typeface="Times New Roman" panose="02020603050405020304" pitchFamily="18" charset="0"/>
                          <a:cs typeface="Times New Roman" panose="02020603050405020304" pitchFamily="18" charset="0"/>
                        </a:rPr>
                      </a:br>
                      <a:r>
                        <a:rPr lang="en-US" sz="4000" b="1" dirty="0">
                          <a:effectLst/>
                          <a:latin typeface="Times New Roman" panose="02020603050405020304" pitchFamily="18" charset="0"/>
                          <a:cs typeface="Times New Roman" panose="02020603050405020304" pitchFamily="18" charset="0"/>
                        </a:rPr>
                        <a:t>(</a:t>
                      </a:r>
                      <a:r>
                        <a:rPr lang="en-US" sz="4000" b="1" dirty="0" err="1">
                          <a:effectLst/>
                          <a:latin typeface="Times New Roman" panose="02020603050405020304" pitchFamily="18" charset="0"/>
                          <a:cs typeface="Times New Roman" panose="02020603050405020304" pitchFamily="18" charset="0"/>
                        </a:rPr>
                        <a:t>trích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trong</a:t>
                      </a:r>
                      <a:r>
                        <a:rPr lang="en-US" sz="4000" b="1" dirty="0">
                          <a:effectLst/>
                          <a:latin typeface="Times New Roman" panose="02020603050405020304" pitchFamily="18" charset="0"/>
                          <a:cs typeface="Times New Roman" panose="02020603050405020304" pitchFamily="18" charset="0"/>
                        </a:rPr>
                        <a:t> VB)</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accent1">
                        <a:lumMod val="20000"/>
                        <a:lumOff val="80000"/>
                      </a:schemeClr>
                    </a:solidFill>
                  </a:tcPr>
                </a:tc>
                <a:extLst>
                  <a:ext uri="{0D108BD9-81ED-4DB2-BD59-A6C34878D82A}">
                    <a16:rowId xmlns:a16="http://schemas.microsoft.com/office/drawing/2014/main" val="3520592060"/>
                  </a:ext>
                </a:extLst>
              </a:tr>
              <a:tr h="1415593">
                <a:tc rowSpan="3">
                  <a:txBody>
                    <a:bodyPr/>
                    <a:lstStyle/>
                    <a:p>
                      <a:pPr marL="0" marR="0" algn="ctr">
                        <a:lnSpc>
                          <a:spcPct val="100000"/>
                        </a:lnSpc>
                        <a:spcBef>
                          <a:spcPts val="0"/>
                        </a:spcBef>
                        <a:spcAft>
                          <a:spcPts val="0"/>
                        </a:spcAft>
                        <a:tabLst>
                          <a:tab pos="1080135" algn="l"/>
                        </a:tabLst>
                      </a:pPr>
                      <a:r>
                        <a:rPr lang="en-US" sz="4000" b="1" dirty="0" err="1">
                          <a:effectLst/>
                          <a:latin typeface="Times New Roman" panose="02020603050405020304" pitchFamily="18" charset="0"/>
                          <a:cs typeface="Times New Roman" panose="02020603050405020304" pitchFamily="18" charset="0"/>
                        </a:rPr>
                        <a:t>Sơ-lốc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Hôm</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nchor="ctr">
                    <a:solidFill>
                      <a:schemeClr val="bg1"/>
                    </a:solidFill>
                  </a:tcPr>
                </a:tc>
                <a:tc>
                  <a:txBody>
                    <a:bodyPr/>
                    <a:lstStyle/>
                    <a:p>
                      <a:pPr algn="just">
                        <a:lnSpc>
                          <a:spcPct val="100000"/>
                        </a:lnSpc>
                        <a:spcAft>
                          <a:spcPts val="0"/>
                        </a:spcAft>
                      </a:pPr>
                      <a:r>
                        <a:rPr lang="vi-VN" sz="4000" b="1" spc="-30" dirty="0">
                          <a:latin typeface="Times New Roman" panose="02020603050405020304" pitchFamily="18" charset="0"/>
                          <a:cs typeface="Times New Roman" panose="02020603050405020304" pitchFamily="18" charset="0"/>
                        </a:rPr>
                        <a:t>Kĩ thuật điều tra vượt trội</a:t>
                      </a:r>
                      <a:endParaRPr lang="en-US" sz="4000" b="1" dirty="0">
                        <a:latin typeface="Times New Roman" panose="02020603050405020304" pitchFamily="18" charset="0"/>
                        <a:cs typeface="Times New Roman" panose="02020603050405020304" pitchFamily="18" charset="0"/>
                      </a:endParaRPr>
                    </a:p>
                  </a:txBody>
                  <a:tcPr marL="33476" marR="33476" marT="0" marB="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Chi tiết Me-ry bỏ đi và để lại lá th</a:t>
                      </a:r>
                      <a:r>
                        <a:rPr lang="en-US" sz="4000" dirty="0">
                          <a:latin typeface="Times New Roman" panose="02020603050405020304" pitchFamily="18" charset="0"/>
                          <a:cs typeface="Times New Roman" panose="02020603050405020304" pitchFamily="18" charset="0"/>
                        </a:rPr>
                        <a:t>ư</a:t>
                      </a:r>
                    </a:p>
                  </a:txBody>
                  <a:tcPr marL="33476" marR="33476" marT="0" marB="0">
                    <a:solidFill>
                      <a:schemeClr val="bg1"/>
                    </a:solidFill>
                  </a:tcPr>
                </a:tc>
                <a:extLst>
                  <a:ext uri="{0D108BD9-81ED-4DB2-BD59-A6C34878D82A}">
                    <a16:rowId xmlns:a16="http://schemas.microsoft.com/office/drawing/2014/main" val="3755875788"/>
                  </a:ext>
                </a:extLst>
              </a:tr>
              <a:tr h="4019343">
                <a:tc vMerge="1">
                  <a:txBody>
                    <a:bodyPr/>
                    <a:lstStyle/>
                    <a:p>
                      <a:endParaRPr lang="en-US"/>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1" spc="-30" dirty="0">
                          <a:latin typeface="Times New Roman" panose="02020603050405020304" pitchFamily="18" charset="0"/>
                          <a:cs typeface="Times New Roman" panose="02020603050405020304" pitchFamily="18" charset="0"/>
                        </a:rPr>
                        <a:t>K</a:t>
                      </a:r>
                      <a:r>
                        <a:rPr lang="vi-VN" sz="4000" b="1" spc="-30" dirty="0">
                          <a:latin typeface="Times New Roman" panose="02020603050405020304" pitchFamily="18" charset="0"/>
                          <a:cs typeface="Times New Roman" panose="02020603050405020304" pitchFamily="18" charset="0"/>
                        </a:rPr>
                        <a:t>hả năng quan sát tinh tường</a:t>
                      </a:r>
                      <a:endParaRPr lang="en-US" sz="4000" b="1" spc="-30" dirty="0">
                        <a:latin typeface="Times New Roman" panose="02020603050405020304" pitchFamily="18" charset="0"/>
                        <a:cs typeface="Times New Roman" panose="02020603050405020304" pitchFamily="18" charset="0"/>
                      </a:endParaRPr>
                    </a:p>
                    <a:p>
                      <a:pPr algn="just">
                        <a:lnSpc>
                          <a:spcPct val="100000"/>
                        </a:lnSpc>
                        <a:spcAft>
                          <a:spcPts val="0"/>
                        </a:spcAft>
                      </a:pPr>
                      <a:endParaRPr lang="en-US" sz="4000" b="1" dirty="0">
                        <a:latin typeface="Times New Roman" panose="02020603050405020304" pitchFamily="18" charset="0"/>
                        <a:cs typeface="Times New Roman" panose="02020603050405020304" pitchFamily="18" charset="0"/>
                      </a:endParaRPr>
                    </a:p>
                  </a:txBody>
                  <a:tcPr marL="33476" marR="33476" marT="0" marB="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Q</a:t>
                      </a:r>
                      <a:r>
                        <a:rPr lang="vi-VN" sz="4000" dirty="0">
                          <a:latin typeface="Times New Roman" panose="02020603050405020304" pitchFamily="18" charset="0"/>
                          <a:cs typeface="Times New Roman" panose="02020603050405020304" pitchFamily="18" charset="0"/>
                        </a:rPr>
                        <a:t>uan sát rất kĩ các dấu chân in sâu trên tuyết ở cửa và những dấu chân để lại trên đường</a:t>
                      </a:r>
                      <a:r>
                        <a:rPr lang="en-US" sz="40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Việc A-thơ giao du với nhóm Huân tước Bơn-queo</a:t>
                      </a:r>
                      <a:r>
                        <a:rPr lang="en-US" sz="40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Chi tiết chiếc mũ miện bị bẻ cong</a:t>
                      </a:r>
                      <a:r>
                        <a:rPr lang="en-US" sz="4000" dirty="0">
                          <a:latin typeface="Times New Roman" panose="02020603050405020304" pitchFamily="18" charset="0"/>
                          <a:cs typeface="Times New Roman" panose="02020603050405020304" pitchFamily="18" charset="0"/>
                        </a:rPr>
                        <a:t>.</a:t>
                      </a:r>
                    </a:p>
                  </a:txBody>
                  <a:tcPr marL="33476" marR="33476" marT="0" marB="0">
                    <a:solidFill>
                      <a:schemeClr val="bg1"/>
                    </a:solidFill>
                  </a:tcPr>
                </a:tc>
                <a:extLst>
                  <a:ext uri="{0D108BD9-81ED-4DB2-BD59-A6C34878D82A}">
                    <a16:rowId xmlns:a16="http://schemas.microsoft.com/office/drawing/2014/main" val="4267331006"/>
                  </a:ext>
                </a:extLst>
              </a:tr>
              <a:tr h="2206551">
                <a:tc vMerge="1">
                  <a:txBody>
                    <a:bodyPr/>
                    <a:lstStyle/>
                    <a:p>
                      <a:endParaRPr lang="en-US"/>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1" spc="-30" dirty="0">
                          <a:latin typeface="Times New Roman" panose="02020603050405020304" pitchFamily="18" charset="0"/>
                          <a:cs typeface="Times New Roman" panose="02020603050405020304" pitchFamily="18" charset="0"/>
                        </a:rPr>
                        <a:t>K</a:t>
                      </a:r>
                      <a:r>
                        <a:rPr lang="vi-VN" sz="4000" b="1" spc="-30" dirty="0">
                          <a:latin typeface="Times New Roman" panose="02020603050405020304" pitchFamily="18" charset="0"/>
                          <a:cs typeface="Times New Roman" panose="02020603050405020304" pitchFamily="18" charset="0"/>
                        </a:rPr>
                        <a:t>hả năng lập luận, đánh giá sắc bén</a:t>
                      </a:r>
                      <a:endParaRPr lang="en-US" sz="4000" b="1" dirty="0">
                        <a:latin typeface="Times New Roman" panose="02020603050405020304" pitchFamily="18" charset="0"/>
                        <a:cs typeface="Times New Roman" panose="02020603050405020304" pitchFamily="18" charset="0"/>
                      </a:endParaRPr>
                    </a:p>
                    <a:p>
                      <a:pPr algn="just">
                        <a:lnSpc>
                          <a:spcPct val="100000"/>
                        </a:lnSpc>
                        <a:spcAft>
                          <a:spcPts val="0"/>
                        </a:spcAft>
                      </a:pPr>
                      <a:endParaRPr lang="en-US" sz="4000" b="1" dirty="0">
                        <a:latin typeface="Times New Roman" panose="02020603050405020304" pitchFamily="18" charset="0"/>
                        <a:cs typeface="Times New Roman" panose="02020603050405020304" pitchFamily="18" charset="0"/>
                      </a:endParaRPr>
                    </a:p>
                  </a:txBody>
                  <a:tcPr marL="33476" marR="33476" marT="0" marB="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Kết nối việc A-thơ chứng kiến Me-ry lấy trộm mũ miện nhưng không nói với cha mình với việc A-thơ si mê Me-ry nhưng không được đáp lại</a:t>
                      </a:r>
                      <a:r>
                        <a:rPr lang="en-US" sz="4000" dirty="0">
                          <a:latin typeface="Times New Roman" panose="02020603050405020304" pitchFamily="18" charset="0"/>
                          <a:cs typeface="Times New Roman" panose="02020603050405020304" pitchFamily="18" charset="0"/>
                        </a:rPr>
                        <a:t>.</a:t>
                      </a:r>
                    </a:p>
                  </a:txBody>
                  <a:tcPr marL="33476" marR="33476" marT="0" marB="0">
                    <a:solidFill>
                      <a:schemeClr val="bg1"/>
                    </a:solidFill>
                  </a:tcPr>
                </a:tc>
                <a:extLst>
                  <a:ext uri="{0D108BD9-81ED-4DB2-BD59-A6C34878D82A}">
                    <a16:rowId xmlns:a16="http://schemas.microsoft.com/office/drawing/2014/main" val="2162124019"/>
                  </a:ext>
                </a:extLst>
              </a:tr>
            </a:tbl>
          </a:graphicData>
        </a:graphic>
      </p:graphicFrame>
    </p:spTree>
    <p:extLst>
      <p:ext uri="{BB962C8B-B14F-4D97-AF65-F5344CB8AC3E}">
        <p14:creationId xmlns:p14="http://schemas.microsoft.com/office/powerpoint/2010/main" val="394406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77801587"/>
              </p:ext>
            </p:extLst>
          </p:nvPr>
        </p:nvGraphicFramePr>
        <p:xfrm>
          <a:off x="228600" y="266701"/>
          <a:ext cx="17602200" cy="9738551"/>
        </p:xfrm>
        <a:graphic>
          <a:graphicData uri="http://schemas.openxmlformats.org/drawingml/2006/table">
            <a:tbl>
              <a:tblPr firstRow="1" firstCol="1" bandRow="1">
                <a:tableStyleId>{5940675A-B579-460E-94D1-54222C63F5DA}</a:tableStyleId>
              </a:tblPr>
              <a:tblGrid>
                <a:gridCol w="1828800">
                  <a:extLst>
                    <a:ext uri="{9D8B030D-6E8A-4147-A177-3AD203B41FA5}">
                      <a16:colId xmlns:a16="http://schemas.microsoft.com/office/drawing/2014/main" val="3577025136"/>
                    </a:ext>
                  </a:extLst>
                </a:gridCol>
                <a:gridCol w="2286000">
                  <a:extLst>
                    <a:ext uri="{9D8B030D-6E8A-4147-A177-3AD203B41FA5}">
                      <a16:colId xmlns:a16="http://schemas.microsoft.com/office/drawing/2014/main" val="3459450023"/>
                    </a:ext>
                  </a:extLst>
                </a:gridCol>
                <a:gridCol w="13487400">
                  <a:extLst>
                    <a:ext uri="{9D8B030D-6E8A-4147-A177-3AD203B41FA5}">
                      <a16:colId xmlns:a16="http://schemas.microsoft.com/office/drawing/2014/main" val="1686836152"/>
                    </a:ext>
                  </a:extLst>
                </a:gridCol>
              </a:tblGrid>
              <a:tr h="986247">
                <a:tc>
                  <a:txBody>
                    <a:bodyPr/>
                    <a:lstStyle/>
                    <a:p>
                      <a:pPr marL="0" marR="0" algn="ctr">
                        <a:lnSpc>
                          <a:spcPct val="115000"/>
                        </a:lnSpc>
                        <a:spcBef>
                          <a:spcPts val="0"/>
                        </a:spcBef>
                        <a:spcAft>
                          <a:spcPts val="600"/>
                        </a:spcAft>
                        <a:tabLst>
                          <a:tab pos="1080135" algn="l"/>
                        </a:tabLst>
                      </a:pPr>
                      <a:r>
                        <a:rPr lang="vi-VN" sz="3600" b="1" dirty="0">
                          <a:effectLst/>
                          <a:latin typeface="Times New Roman" panose="02020603050405020304" pitchFamily="18" charset="0"/>
                          <a:cs typeface="Times New Roman" panose="02020603050405020304" pitchFamily="18" charset="0"/>
                        </a:rPr>
                        <a:t>Tên nhân vật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nchor="ctr">
                    <a:solidFill>
                      <a:schemeClr val="accent1">
                        <a:lumMod val="20000"/>
                        <a:lumOff val="80000"/>
                      </a:schemeClr>
                    </a:solidFill>
                  </a:tcPr>
                </a:tc>
                <a:tc>
                  <a:txBody>
                    <a:bodyPr/>
                    <a:lstStyle/>
                    <a:p>
                      <a:pPr marL="0" marR="0" algn="ctr">
                        <a:lnSpc>
                          <a:spcPct val="115000"/>
                        </a:lnSpc>
                        <a:spcBef>
                          <a:spcPts val="0"/>
                        </a:spcBef>
                        <a:spcAft>
                          <a:spcPts val="600"/>
                        </a:spcAft>
                        <a:tabLst>
                          <a:tab pos="1080135" algn="l"/>
                        </a:tabLst>
                      </a:pPr>
                      <a:r>
                        <a:rPr lang="vi-VN" sz="3600" b="1" dirty="0">
                          <a:effectLst/>
                          <a:latin typeface="Times New Roman" panose="02020603050405020304" pitchFamily="18" charset="0"/>
                          <a:cs typeface="Times New Roman" panose="02020603050405020304" pitchFamily="18" charset="0"/>
                        </a:rPr>
                        <a:t>Đặc điểm</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accent1">
                        <a:lumMod val="20000"/>
                        <a:lumOff val="80000"/>
                      </a:schemeClr>
                    </a:solidFill>
                  </a:tcPr>
                </a:tc>
                <a:tc>
                  <a:txBody>
                    <a:bodyPr/>
                    <a:lstStyle/>
                    <a:p>
                      <a:pPr marL="0" marR="0" algn="ctr">
                        <a:lnSpc>
                          <a:spcPct val="115000"/>
                        </a:lnSpc>
                        <a:spcBef>
                          <a:spcPts val="0"/>
                        </a:spcBef>
                        <a:spcAft>
                          <a:spcPts val="600"/>
                        </a:spcAft>
                        <a:tabLst>
                          <a:tab pos="1080135" algn="l"/>
                        </a:tabLst>
                      </a:pPr>
                      <a:r>
                        <a:rPr lang="en-US" sz="3600" b="1" dirty="0" err="1">
                          <a:effectLst/>
                          <a:latin typeface="Times New Roman" panose="02020603050405020304" pitchFamily="18" charset="0"/>
                          <a:cs typeface="Times New Roman" panose="02020603050405020304" pitchFamily="18" charset="0"/>
                        </a:rPr>
                        <a:t>Bằng</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chứng</a:t>
                      </a:r>
                      <a:br>
                        <a:rPr lang="en-US" sz="3600" b="1" dirty="0">
                          <a:effectLst/>
                          <a:latin typeface="Times New Roman" panose="02020603050405020304" pitchFamily="18" charset="0"/>
                          <a:cs typeface="Times New Roman" panose="02020603050405020304" pitchFamily="18" charset="0"/>
                        </a:rPr>
                      </a:br>
                      <a:r>
                        <a:rPr lang="en-US" sz="3600" b="1" dirty="0">
                          <a:effectLst/>
                          <a:latin typeface="Times New Roman" panose="02020603050405020304" pitchFamily="18" charset="0"/>
                          <a:cs typeface="Times New Roman" panose="02020603050405020304" pitchFamily="18" charset="0"/>
                        </a:rPr>
                        <a:t>(</a:t>
                      </a:r>
                      <a:r>
                        <a:rPr lang="en-US" sz="3600" b="1" dirty="0" err="1">
                          <a:effectLst/>
                          <a:latin typeface="Times New Roman" panose="02020603050405020304" pitchFamily="18" charset="0"/>
                          <a:cs typeface="Times New Roman" panose="02020603050405020304" pitchFamily="18" charset="0"/>
                        </a:rPr>
                        <a:t>trích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trong</a:t>
                      </a:r>
                      <a:r>
                        <a:rPr lang="en-US" sz="3600" b="1" dirty="0">
                          <a:effectLst/>
                          <a:latin typeface="Times New Roman" panose="02020603050405020304" pitchFamily="18" charset="0"/>
                          <a:cs typeface="Times New Roman" panose="02020603050405020304" pitchFamily="18" charset="0"/>
                        </a:rPr>
                        <a:t> VB)</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accent1">
                        <a:lumMod val="20000"/>
                        <a:lumOff val="80000"/>
                      </a:schemeClr>
                    </a:solidFill>
                  </a:tcPr>
                </a:tc>
                <a:extLst>
                  <a:ext uri="{0D108BD9-81ED-4DB2-BD59-A6C34878D82A}">
                    <a16:rowId xmlns:a16="http://schemas.microsoft.com/office/drawing/2014/main" val="3520592060"/>
                  </a:ext>
                </a:extLst>
              </a:tr>
              <a:tr h="1473632">
                <a:tc rowSpan="3">
                  <a:txBody>
                    <a:bodyPr/>
                    <a:lstStyle/>
                    <a:p>
                      <a:pPr marL="0" marR="0" algn="ctr">
                        <a:lnSpc>
                          <a:spcPct val="115000"/>
                        </a:lnSpc>
                        <a:spcBef>
                          <a:spcPts val="0"/>
                        </a:spcBef>
                        <a:spcAft>
                          <a:spcPts val="600"/>
                        </a:spcAft>
                        <a:tabLst>
                          <a:tab pos="1080135" algn="l"/>
                        </a:tabLst>
                      </a:pPr>
                      <a:r>
                        <a:rPr lang="vi-VN" sz="3400" b="1" dirty="0">
                          <a:effectLst/>
                          <a:latin typeface="Times New Roman" panose="02020603050405020304" pitchFamily="18" charset="0"/>
                          <a:cs typeface="Times New Roman" panose="02020603050405020304" pitchFamily="18" charset="0"/>
                        </a:rPr>
                        <a:t>Kỳ Phát</a:t>
                      </a:r>
                      <a:endParaRPr lang="en-US" sz="3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nchor="ctr">
                    <a:solidFill>
                      <a:schemeClr val="bg1"/>
                    </a:solidFill>
                  </a:tcPr>
                </a:tc>
                <a:tc>
                  <a:txBody>
                    <a:bodyPr/>
                    <a:lstStyle/>
                    <a:p>
                      <a:pPr marL="0" marR="0" indent="0" algn="just" defTabSz="914400" rtl="0" eaLnBrk="1" fontAlgn="auto" latinLnBrk="0" hangingPunct="1">
                        <a:lnSpc>
                          <a:spcPct val="115000"/>
                        </a:lnSpc>
                        <a:spcBef>
                          <a:spcPts val="0"/>
                        </a:spcBef>
                        <a:spcAft>
                          <a:spcPts val="600"/>
                        </a:spcAft>
                        <a:buClrTx/>
                        <a:buSzTx/>
                        <a:buFont typeface="Arial" panose="020B0604020202020204" pitchFamily="34" charset="0"/>
                        <a:buNone/>
                        <a:tabLst>
                          <a:tab pos="1080135" algn="l"/>
                        </a:tabLst>
                        <a:defRPr/>
                      </a:pPr>
                      <a:r>
                        <a:rPr lang="pt-BR" sz="3400" b="1" dirty="0">
                          <a:effectLst/>
                          <a:latin typeface="Times New Roman" panose="02020603050405020304" pitchFamily="18" charset="0"/>
                          <a:cs typeface="Times New Roman" panose="02020603050405020304" pitchFamily="18" charset="0"/>
                        </a:rPr>
                        <a:t>Kĩ thuật điều tra vượt trội</a:t>
                      </a:r>
                      <a:endParaRPr lang="en-US" sz="3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bg1"/>
                    </a:solidFill>
                  </a:tcPr>
                </a:tc>
                <a:tc>
                  <a:txBody>
                    <a:bodyPr/>
                    <a:lstStyle/>
                    <a:p>
                      <a:pPr marL="0" marR="0" algn="just">
                        <a:lnSpc>
                          <a:spcPct val="100000"/>
                        </a:lnSpc>
                        <a:spcBef>
                          <a:spcPts val="0"/>
                        </a:spcBef>
                        <a:spcAft>
                          <a:spcPts val="600"/>
                        </a:spcAft>
                      </a:pPr>
                      <a:r>
                        <a:rPr lang="pt-BR" sz="3400" dirty="0">
                          <a:effectLst/>
                          <a:latin typeface="Times New Roman" panose="02020603050405020304" pitchFamily="18" charset="0"/>
                          <a:cs typeface="Times New Roman" panose="02020603050405020304" pitchFamily="18" charset="0"/>
                        </a:rPr>
                        <a:t>- Điều tra </a:t>
                      </a:r>
                      <a:r>
                        <a:rPr lang="en-US" sz="3400" dirty="0" err="1">
                          <a:effectLst/>
                          <a:latin typeface="Times New Roman" panose="02020603050405020304" pitchFamily="18" charset="0"/>
                          <a:cs typeface="Times New Roman" panose="02020603050405020304" pitchFamily="18" charset="0"/>
                        </a:rPr>
                        <a:t>thông</a:t>
                      </a:r>
                      <a:r>
                        <a:rPr lang="en-US" sz="3400" baseline="0" dirty="0">
                          <a:effectLst/>
                          <a:latin typeface="Times New Roman" panose="02020603050405020304" pitchFamily="18" charset="0"/>
                          <a:cs typeface="Times New Roman" panose="02020603050405020304" pitchFamily="18" charset="0"/>
                        </a:rPr>
                        <a:t> tin </a:t>
                      </a:r>
                      <a:r>
                        <a:rPr lang="en-US" sz="3400" baseline="0" dirty="0" err="1">
                          <a:effectLst/>
                          <a:latin typeface="Times New Roman" panose="02020603050405020304" pitchFamily="18" charset="0"/>
                          <a:cs typeface="Times New Roman" panose="02020603050405020304" pitchFamily="18" charset="0"/>
                        </a:rPr>
                        <a:t>liên</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quan</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đến</a:t>
                      </a:r>
                      <a:r>
                        <a:rPr lang="en-US" sz="3400" baseline="0" dirty="0">
                          <a:effectLst/>
                          <a:latin typeface="Times New Roman" panose="02020603050405020304" pitchFamily="18" charset="0"/>
                          <a:cs typeface="Times New Roman" panose="02020603050405020304" pitchFamily="18" charset="0"/>
                        </a:rPr>
                        <a:t> 4 </a:t>
                      </a:r>
                      <a:r>
                        <a:rPr lang="en-US" sz="3400" baseline="0" dirty="0" err="1">
                          <a:effectLst/>
                          <a:latin typeface="Times New Roman" panose="02020603050405020304" pitchFamily="18" charset="0"/>
                          <a:cs typeface="Times New Roman" panose="02020603050405020304" pitchFamily="18" charset="0"/>
                        </a:rPr>
                        <a:t>chiếc</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đĩa</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cổ</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mà</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ông</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tổ</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họ</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Đặng</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để</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lại</a:t>
                      </a:r>
                      <a:endParaRPr lang="en-US" sz="3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pt-BR" sz="3400" dirty="0">
                          <a:effectLst/>
                          <a:latin typeface="Times New Roman" panose="02020603050405020304" pitchFamily="18" charset="0"/>
                          <a:cs typeface="Times New Roman" panose="02020603050405020304" pitchFamily="18" charset="0"/>
                        </a:rPr>
                        <a:t>- Sử dụng dây quả dọi từ hai cành cây hướng đông, tây để xác định vị trí dẫn đến kho báu</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bg1"/>
                    </a:solidFill>
                  </a:tcPr>
                </a:tc>
                <a:extLst>
                  <a:ext uri="{0D108BD9-81ED-4DB2-BD59-A6C34878D82A}">
                    <a16:rowId xmlns:a16="http://schemas.microsoft.com/office/drawing/2014/main" val="2013723410"/>
                  </a:ext>
                </a:extLst>
              </a:tr>
              <a:tr h="3077399">
                <a:tc vMerge="1">
                  <a:txBody>
                    <a:bodyPr/>
                    <a:lstStyle/>
                    <a:p>
                      <a:endParaRPr lang="en-US"/>
                    </a:p>
                  </a:txBody>
                  <a:tcPr/>
                </a:tc>
                <a:tc>
                  <a:txBody>
                    <a:bodyPr/>
                    <a:lstStyle/>
                    <a:p>
                      <a:pPr marL="0" marR="0" indent="0" algn="just" defTabSz="914400" rtl="0" eaLnBrk="1" fontAlgn="auto" latinLnBrk="0" hangingPunct="1">
                        <a:lnSpc>
                          <a:spcPct val="115000"/>
                        </a:lnSpc>
                        <a:spcBef>
                          <a:spcPts val="0"/>
                        </a:spcBef>
                        <a:spcAft>
                          <a:spcPts val="600"/>
                        </a:spcAft>
                        <a:buClrTx/>
                        <a:buSzTx/>
                        <a:buFont typeface="Arial" panose="020B0604020202020204" pitchFamily="34" charset="0"/>
                        <a:buNone/>
                        <a:tabLst>
                          <a:tab pos="1080135" algn="l"/>
                        </a:tabLst>
                        <a:defRPr/>
                      </a:pPr>
                      <a:r>
                        <a:rPr lang="pt-BR" sz="3400" b="1" dirty="0">
                          <a:effectLst/>
                          <a:latin typeface="Times New Roman" panose="02020603050405020304" pitchFamily="18" charset="0"/>
                          <a:cs typeface="Times New Roman" panose="02020603050405020304" pitchFamily="18" charset="0"/>
                        </a:rPr>
                        <a:t>Khả năng quan sát tinh tường, nhạy bén</a:t>
                      </a:r>
                      <a:endParaRPr lang="en-US" sz="3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82880" algn="just">
                        <a:lnSpc>
                          <a:spcPct val="115000"/>
                        </a:lnSpc>
                        <a:spcBef>
                          <a:spcPts val="0"/>
                        </a:spcBef>
                        <a:spcAft>
                          <a:spcPts val="600"/>
                        </a:spcAft>
                        <a:tabLst>
                          <a:tab pos="1080135" algn="l"/>
                        </a:tabLst>
                      </a:pP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bg1"/>
                    </a:solidFill>
                  </a:tcPr>
                </a:tc>
                <a:tc>
                  <a:txBody>
                    <a:bodyPr/>
                    <a:lstStyle/>
                    <a:p>
                      <a:pPr marL="0" marR="0" algn="just">
                        <a:lnSpc>
                          <a:spcPct val="100000"/>
                        </a:lnSpc>
                        <a:spcBef>
                          <a:spcPts val="0"/>
                        </a:spcBef>
                        <a:spcAft>
                          <a:spcPts val="600"/>
                        </a:spcAft>
                      </a:pPr>
                      <a:r>
                        <a:rPr lang="pt-BR" sz="3400" dirty="0">
                          <a:effectLst/>
                          <a:latin typeface="Times New Roman" panose="02020603050405020304" pitchFamily="18" charset="0"/>
                          <a:cs typeface="Times New Roman" panose="02020603050405020304" pitchFamily="18" charset="0"/>
                        </a:rPr>
                        <a:t>- Quan sát </a:t>
                      </a:r>
                      <a:r>
                        <a:rPr lang="en-US" sz="3400" dirty="0" err="1">
                          <a:effectLst/>
                          <a:latin typeface="Times New Roman" panose="02020603050405020304" pitchFamily="18" charset="0"/>
                          <a:cs typeface="Times New Roman" panose="02020603050405020304" pitchFamily="18" charset="0"/>
                        </a:rPr>
                        <a:t>đia</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hình</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các</a:t>
                      </a:r>
                      <a:r>
                        <a:rPr lang="en-US" sz="3400" baseline="0" dirty="0">
                          <a:effectLst/>
                          <a:latin typeface="Times New Roman" panose="02020603050405020304" pitchFamily="18" charset="0"/>
                          <a:cs typeface="Times New Roman" panose="02020603050405020304" pitchFamily="18" charset="0"/>
                        </a:rPr>
                        <a:t> chi </a:t>
                      </a:r>
                      <a:r>
                        <a:rPr lang="en-US" sz="3400" baseline="0" dirty="0" err="1">
                          <a:effectLst/>
                          <a:latin typeface="Times New Roman" panose="02020603050405020304" pitchFamily="18" charset="0"/>
                          <a:cs typeface="Times New Roman" panose="02020603050405020304" pitchFamily="18" charset="0"/>
                        </a:rPr>
                        <a:t>tiết</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không</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gian</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thời</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gian</a:t>
                      </a:r>
                      <a:r>
                        <a:rPr lang="en-US" sz="3400" baseline="0" dirty="0">
                          <a:effectLst/>
                          <a:latin typeface="Times New Roman" panose="02020603050405020304" pitchFamily="18" charset="0"/>
                          <a:cs typeface="Times New Roman" panose="02020603050405020304" pitchFamily="18" charset="0"/>
                        </a:rPr>
                        <a:t> (12 </a:t>
                      </a:r>
                      <a:r>
                        <a:rPr lang="en-US" sz="3400" baseline="0" dirty="0" err="1">
                          <a:effectLst/>
                          <a:latin typeface="Times New Roman" panose="02020603050405020304" pitchFamily="18" charset="0"/>
                          <a:cs typeface="Times New Roman" panose="02020603050405020304" pitchFamily="18" charset="0"/>
                        </a:rPr>
                        <a:t>giờ</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đêm</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ánh</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trăng</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khuya</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quanh</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khu</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mộ</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cổ</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của</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gia</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tộc</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họ</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Đặng</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để</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liên</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kết</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với</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nội</a:t>
                      </a:r>
                      <a:r>
                        <a:rPr lang="en-US" sz="3400" baseline="0" dirty="0">
                          <a:effectLst/>
                          <a:latin typeface="Times New Roman" panose="02020603050405020304" pitchFamily="18" charset="0"/>
                          <a:cs typeface="Times New Roman" panose="02020603050405020304" pitchFamily="18" charset="0"/>
                        </a:rPr>
                        <a:t> dung </a:t>
                      </a:r>
                      <a:r>
                        <a:rPr lang="en-US" sz="3400" baseline="0" dirty="0" err="1">
                          <a:effectLst/>
                          <a:latin typeface="Times New Roman" panose="02020603050405020304" pitchFamily="18" charset="0"/>
                          <a:cs typeface="Times New Roman" panose="02020603050405020304" pitchFamily="18" charset="0"/>
                        </a:rPr>
                        <a:t>bài</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thơ</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luật</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Đường</a:t>
                      </a:r>
                      <a:r>
                        <a:rPr lang="en-US" sz="3400" baseline="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600"/>
                        </a:spcAft>
                      </a:pP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Quan</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sát</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địa</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thế</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của</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cây</a:t>
                      </a:r>
                      <a:r>
                        <a:rPr lang="en-US" sz="3400" baseline="0" dirty="0">
                          <a:effectLst/>
                          <a:latin typeface="Times New Roman" panose="02020603050405020304" pitchFamily="18" charset="0"/>
                          <a:cs typeface="Times New Roman" panose="02020603050405020304" pitchFamily="18" charset="0"/>
                        </a:rPr>
                        <a:t> ở </a:t>
                      </a:r>
                      <a:r>
                        <a:rPr lang="en-US" sz="3400" baseline="0" dirty="0" err="1">
                          <a:effectLst/>
                          <a:latin typeface="Times New Roman" panose="02020603050405020304" pitchFamily="18" charset="0"/>
                          <a:cs typeface="Times New Roman" panose="02020603050405020304" pitchFamily="18" charset="0"/>
                        </a:rPr>
                        <a:t>khu</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mộ</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để</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xác</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định</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hai</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bên</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tả</a:t>
                      </a:r>
                      <a:r>
                        <a:rPr lang="en-US" sz="3400" baseline="0" dirty="0">
                          <a:effectLst/>
                          <a:latin typeface="Times New Roman" panose="02020603050405020304" pitchFamily="18" charset="0"/>
                          <a:cs typeface="Times New Roman" panose="02020603050405020304" pitchFamily="18" charset="0"/>
                        </a:rPr>
                        <a:t> - </a:t>
                      </a:r>
                      <a:r>
                        <a:rPr lang="en-US" sz="3400" baseline="0" dirty="0" err="1">
                          <a:effectLst/>
                          <a:latin typeface="Times New Roman" panose="02020603050405020304" pitchFamily="18" charset="0"/>
                          <a:cs typeface="Times New Roman" panose="02020603050405020304" pitchFamily="18" charset="0"/>
                        </a:rPr>
                        <a:t>hữu</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từ</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cành</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cây</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đâm</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ra</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hai</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hướng</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đông</a:t>
                      </a:r>
                      <a:r>
                        <a:rPr lang="en-US" sz="3400" baseline="0" dirty="0">
                          <a:effectLst/>
                          <a:latin typeface="Times New Roman" panose="02020603050405020304" pitchFamily="18" charset="0"/>
                          <a:cs typeface="Times New Roman" panose="02020603050405020304" pitchFamily="18" charset="0"/>
                        </a:rPr>
                        <a:t> – </a:t>
                      </a:r>
                      <a:r>
                        <a:rPr lang="en-US" sz="3400" baseline="0" dirty="0" err="1">
                          <a:effectLst/>
                          <a:latin typeface="Times New Roman" panose="02020603050405020304" pitchFamily="18" charset="0"/>
                          <a:cs typeface="Times New Roman" panose="02020603050405020304" pitchFamily="18" charset="0"/>
                        </a:rPr>
                        <a:t>tây</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như</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lời</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bài</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thơ</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đã</a:t>
                      </a:r>
                      <a:r>
                        <a:rPr lang="en-US" sz="3400" baseline="0" dirty="0">
                          <a:effectLst/>
                          <a:latin typeface="Times New Roman" panose="02020603050405020304" pitchFamily="18" charset="0"/>
                          <a:cs typeface="Times New Roman" panose="02020603050405020304" pitchFamily="18" charset="0"/>
                        </a:rPr>
                        <a:t> </a:t>
                      </a:r>
                      <a:r>
                        <a:rPr lang="en-US" sz="3400" baseline="0" dirty="0" err="1">
                          <a:effectLst/>
                          <a:latin typeface="Times New Roman" panose="02020603050405020304" pitchFamily="18" charset="0"/>
                          <a:cs typeface="Times New Roman" panose="02020603050405020304" pitchFamily="18" charset="0"/>
                        </a:rPr>
                        <a:t>báo</a:t>
                      </a:r>
                      <a:r>
                        <a:rPr lang="en-US" sz="3400" baseline="0" dirty="0">
                          <a:effectLst/>
                          <a:latin typeface="Times New Roman" panose="02020603050405020304" pitchFamily="18" charset="0"/>
                          <a:cs typeface="Times New Roman" panose="02020603050405020304" pitchFamily="18" charset="0"/>
                        </a:rPr>
                        <a:t>.</a:t>
                      </a:r>
                      <a:endParaRPr lang="en-US" sz="3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pt-BR" sz="3400" dirty="0">
                          <a:effectLst/>
                          <a:latin typeface="Times New Roman" panose="02020603050405020304" pitchFamily="18" charset="0"/>
                          <a:cs typeface="Times New Roman" panose="02020603050405020304" pitchFamily="18" charset="0"/>
                        </a:rPr>
                        <a:t>- Quan sát từng dấu vết nhỏ trên đường vào hầm mộ</a:t>
                      </a:r>
                      <a:r>
                        <a:rPr lang="pt-BR" sz="3400" baseline="0" dirty="0">
                          <a:effectLst/>
                          <a:latin typeface="Times New Roman" panose="02020603050405020304" pitchFamily="18" charset="0"/>
                          <a:cs typeface="Times New Roman" panose="02020603050405020304" pitchFamily="18" charset="0"/>
                        </a:rPr>
                        <a:t> và đưa ra phán đoán chính xác về việc Đặng Bá Vy và tên Nghé đã vào hầm mộ từ trước.</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bg1"/>
                    </a:solidFill>
                  </a:tcPr>
                </a:tc>
                <a:extLst>
                  <a:ext uri="{0D108BD9-81ED-4DB2-BD59-A6C34878D82A}">
                    <a16:rowId xmlns:a16="http://schemas.microsoft.com/office/drawing/2014/main" val="4037411076"/>
                  </a:ext>
                </a:extLst>
              </a:tr>
              <a:tr h="2768523">
                <a:tc vMerge="1">
                  <a:txBody>
                    <a:bodyPr/>
                    <a:lstStyle/>
                    <a:p>
                      <a:endParaRPr lang="en-US"/>
                    </a:p>
                  </a:txBody>
                  <a:tcPr/>
                </a:tc>
                <a:tc>
                  <a:txBody>
                    <a:bodyPr/>
                    <a:lstStyle/>
                    <a:p>
                      <a:pPr marL="0" marR="0" indent="0" algn="just" defTabSz="914400" rtl="0" eaLnBrk="1" fontAlgn="auto" latinLnBrk="0" hangingPunct="1">
                        <a:lnSpc>
                          <a:spcPct val="115000"/>
                        </a:lnSpc>
                        <a:spcBef>
                          <a:spcPts val="0"/>
                        </a:spcBef>
                        <a:spcAft>
                          <a:spcPts val="600"/>
                        </a:spcAft>
                        <a:buClrTx/>
                        <a:buSzTx/>
                        <a:buFont typeface="Arial" panose="020B0604020202020204" pitchFamily="34" charset="0"/>
                        <a:buNone/>
                        <a:tabLst>
                          <a:tab pos="1080135" algn="l"/>
                        </a:tabLst>
                        <a:defRPr/>
                      </a:pPr>
                      <a:r>
                        <a:rPr lang="pt-BR" sz="3400" b="1" dirty="0">
                          <a:effectLst/>
                          <a:latin typeface="Times New Roman" panose="02020603050405020304" pitchFamily="18" charset="0"/>
                          <a:cs typeface="Times New Roman" panose="02020603050405020304" pitchFamily="18" charset="0"/>
                        </a:rPr>
                        <a:t>Khả năng phân tích, suy luận sắc bén</a:t>
                      </a:r>
                      <a:endParaRPr lang="en-US" sz="3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82880" algn="just">
                        <a:lnSpc>
                          <a:spcPct val="115000"/>
                        </a:lnSpc>
                        <a:spcBef>
                          <a:spcPts val="0"/>
                        </a:spcBef>
                        <a:spcAft>
                          <a:spcPts val="600"/>
                        </a:spcAft>
                        <a:tabLst>
                          <a:tab pos="1080135" algn="l"/>
                        </a:tabLst>
                      </a:pP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bg1"/>
                    </a:solidFill>
                  </a:tcPr>
                </a:tc>
                <a:tc>
                  <a:txBody>
                    <a:bodyPr/>
                    <a:lstStyle/>
                    <a:p>
                      <a:pPr marL="0" marR="0" algn="just">
                        <a:lnSpc>
                          <a:spcPct val="100000"/>
                        </a:lnSpc>
                        <a:spcBef>
                          <a:spcPts val="0"/>
                        </a:spcBef>
                        <a:spcAft>
                          <a:spcPts val="600"/>
                        </a:spcAft>
                      </a:pPr>
                      <a:r>
                        <a:rPr lang="pt-BR" sz="3400" dirty="0">
                          <a:effectLst/>
                          <a:latin typeface="Times New Roman" panose="02020603050405020304" pitchFamily="18" charset="0"/>
                          <a:cs typeface="Times New Roman" panose="02020603050405020304" pitchFamily="18" charset="0"/>
                        </a:rPr>
                        <a:t>-</a:t>
                      </a:r>
                      <a:r>
                        <a:rPr lang="pt-BR" sz="3400" baseline="0" dirty="0">
                          <a:effectLst/>
                          <a:latin typeface="Times New Roman" panose="02020603050405020304" pitchFamily="18" charset="0"/>
                          <a:cs typeface="Times New Roman" panose="02020603050405020304" pitchFamily="18" charset="0"/>
                        </a:rPr>
                        <a:t> </a:t>
                      </a:r>
                      <a:r>
                        <a:rPr lang="pt-BR" sz="3400" dirty="0">
                          <a:effectLst/>
                          <a:latin typeface="Times New Roman" panose="02020603050405020304" pitchFamily="18" charset="0"/>
                          <a:cs typeface="Times New Roman" panose="02020603050405020304" pitchFamily="18" charset="0"/>
                        </a:rPr>
                        <a:t>Phân tích, suy luận,</a:t>
                      </a:r>
                      <a:r>
                        <a:rPr lang="pt-BR" sz="3400" baseline="0" dirty="0">
                          <a:effectLst/>
                          <a:latin typeface="Times New Roman" panose="02020603050405020304" pitchFamily="18" charset="0"/>
                          <a:cs typeface="Times New Roman" panose="02020603050405020304" pitchFamily="18" charset="0"/>
                        </a:rPr>
                        <a:t> </a:t>
                      </a:r>
                      <a:r>
                        <a:rPr lang="pt-BR" sz="3400" dirty="0">
                          <a:effectLst/>
                          <a:latin typeface="Times New Roman" panose="02020603050405020304" pitchFamily="18" charset="0"/>
                          <a:cs typeface="Times New Roman" panose="02020603050405020304" pitchFamily="18" charset="0"/>
                        </a:rPr>
                        <a:t>giải mã được các chi tiết quan trọng</a:t>
                      </a:r>
                      <a:r>
                        <a:rPr lang="pt-BR" sz="3400" baseline="0" dirty="0">
                          <a:effectLst/>
                          <a:latin typeface="Times New Roman" panose="02020603050405020304" pitchFamily="18" charset="0"/>
                          <a:cs typeface="Times New Roman" panose="02020603050405020304" pitchFamily="18" charset="0"/>
                        </a:rPr>
                        <a:t> trong bài thơ </a:t>
                      </a:r>
                      <a:r>
                        <a:rPr lang="pt-BR" sz="3400"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pt-BR" sz="3400" dirty="0">
                          <a:effectLst/>
                          <a:latin typeface="Times New Roman" panose="02020603050405020304" pitchFamily="18" charset="0"/>
                          <a:cs typeface="Times New Roman" panose="02020603050405020304" pitchFamily="18" charset="0"/>
                        </a:rPr>
                        <a:t>Kỳ Phát xác định đúng đường vào hầm mộ</a:t>
                      </a:r>
                      <a:endParaRPr lang="en-US" sz="3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pt-BR" sz="3400" dirty="0">
                          <a:effectLst/>
                          <a:latin typeface="Times New Roman" panose="02020603050405020304" pitchFamily="18" charset="0"/>
                          <a:cs typeface="Times New Roman" panose="02020603050405020304" pitchFamily="18" charset="0"/>
                        </a:rPr>
                        <a:t>- Liên</a:t>
                      </a:r>
                      <a:r>
                        <a:rPr lang="pt-BR" sz="3400" baseline="0" dirty="0">
                          <a:effectLst/>
                          <a:latin typeface="Times New Roman" panose="02020603050405020304" pitchFamily="18" charset="0"/>
                          <a:cs typeface="Times New Roman" panose="02020603050405020304" pitchFamily="18" charset="0"/>
                        </a:rPr>
                        <a:t> kết được thông tin bí ẩn, khó lí giải trong câu thơ “Tây một trăm giây, thẳng một dây” với quá trình viên cố đạo người Tây giúp ông tổ họ Đặng tìm ra kho báu </a:t>
                      </a:r>
                      <a:r>
                        <a:rPr lang="pt-BR" sz="3400" baseline="0" dirty="0">
                          <a:effectLst/>
                          <a:latin typeface="Times New Roman" panose="02020603050405020304" pitchFamily="18" charset="0"/>
                          <a:cs typeface="Times New Roman" panose="02020603050405020304" pitchFamily="18" charset="0"/>
                          <a:sym typeface="Wingdings" panose="05000000000000000000" pitchFamily="2" charset="2"/>
                        </a:rPr>
                        <a:t> đưa ra suy luận về việc tính khoảng cách theo 100s đồng hồ.</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bg1"/>
                    </a:solidFill>
                  </a:tcPr>
                </a:tc>
                <a:extLst>
                  <a:ext uri="{0D108BD9-81ED-4DB2-BD59-A6C34878D82A}">
                    <a16:rowId xmlns:a16="http://schemas.microsoft.com/office/drawing/2014/main" val="3419282942"/>
                  </a:ext>
                </a:extLst>
              </a:tr>
            </a:tbl>
          </a:graphicData>
        </a:graphic>
      </p:graphicFrame>
    </p:spTree>
    <p:extLst>
      <p:ext uri="{BB962C8B-B14F-4D97-AF65-F5344CB8AC3E}">
        <p14:creationId xmlns:p14="http://schemas.microsoft.com/office/powerpoint/2010/main" val="173864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40066101"/>
              </p:ext>
            </p:extLst>
          </p:nvPr>
        </p:nvGraphicFramePr>
        <p:xfrm>
          <a:off x="228600" y="266700"/>
          <a:ext cx="17754601" cy="9525000"/>
        </p:xfrm>
        <a:graphic>
          <a:graphicData uri="http://schemas.openxmlformats.org/drawingml/2006/table">
            <a:tbl>
              <a:tblPr firstRow="1" firstCol="1" bandRow="1">
                <a:tableStyleId>{5940675A-B579-460E-94D1-54222C63F5DA}</a:tableStyleId>
              </a:tblPr>
              <a:tblGrid>
                <a:gridCol w="1844634">
                  <a:extLst>
                    <a:ext uri="{9D8B030D-6E8A-4147-A177-3AD203B41FA5}">
                      <a16:colId xmlns:a16="http://schemas.microsoft.com/office/drawing/2014/main" val="3577025136"/>
                    </a:ext>
                  </a:extLst>
                </a:gridCol>
                <a:gridCol w="6609938">
                  <a:extLst>
                    <a:ext uri="{9D8B030D-6E8A-4147-A177-3AD203B41FA5}">
                      <a16:colId xmlns:a16="http://schemas.microsoft.com/office/drawing/2014/main" val="3459450023"/>
                    </a:ext>
                  </a:extLst>
                </a:gridCol>
                <a:gridCol w="9300029">
                  <a:extLst>
                    <a:ext uri="{9D8B030D-6E8A-4147-A177-3AD203B41FA5}">
                      <a16:colId xmlns:a16="http://schemas.microsoft.com/office/drawing/2014/main" val="1686836152"/>
                    </a:ext>
                  </a:extLst>
                </a:gridCol>
              </a:tblGrid>
              <a:tr h="1461525">
                <a:tc>
                  <a:txBody>
                    <a:bodyPr/>
                    <a:lstStyle/>
                    <a:p>
                      <a:pPr marL="0" marR="0" algn="ctr">
                        <a:lnSpc>
                          <a:spcPct val="115000"/>
                        </a:lnSpc>
                        <a:spcBef>
                          <a:spcPts val="0"/>
                        </a:spcBef>
                        <a:spcAft>
                          <a:spcPts val="600"/>
                        </a:spcAft>
                        <a:tabLst>
                          <a:tab pos="1080135" algn="l"/>
                        </a:tabLst>
                      </a:pPr>
                      <a:r>
                        <a:rPr lang="vi-VN" sz="3600" b="1" dirty="0">
                          <a:effectLst/>
                          <a:latin typeface="Times New Roman" panose="02020603050405020304" pitchFamily="18" charset="0"/>
                          <a:cs typeface="Times New Roman" panose="02020603050405020304" pitchFamily="18" charset="0"/>
                        </a:rPr>
                        <a:t>Tên nhân vật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nchor="ctr">
                    <a:solidFill>
                      <a:schemeClr val="accent1">
                        <a:lumMod val="20000"/>
                        <a:lumOff val="80000"/>
                      </a:schemeClr>
                    </a:solidFill>
                  </a:tcPr>
                </a:tc>
                <a:tc>
                  <a:txBody>
                    <a:bodyPr/>
                    <a:lstStyle/>
                    <a:p>
                      <a:pPr marL="0" marR="0" algn="ctr">
                        <a:lnSpc>
                          <a:spcPct val="115000"/>
                        </a:lnSpc>
                        <a:spcBef>
                          <a:spcPts val="0"/>
                        </a:spcBef>
                        <a:spcAft>
                          <a:spcPts val="600"/>
                        </a:spcAft>
                        <a:tabLst>
                          <a:tab pos="1080135" algn="l"/>
                        </a:tabLst>
                      </a:pPr>
                      <a:r>
                        <a:rPr lang="vi-VN" sz="3600" b="1" dirty="0">
                          <a:effectLst/>
                          <a:latin typeface="Times New Roman" panose="02020603050405020304" pitchFamily="18" charset="0"/>
                          <a:cs typeface="Times New Roman" panose="02020603050405020304" pitchFamily="18" charset="0"/>
                        </a:rPr>
                        <a:t>Đặc điểm (của nhân vật chính trong truyện trinh thám)</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accent1">
                        <a:lumMod val="20000"/>
                        <a:lumOff val="80000"/>
                      </a:schemeClr>
                    </a:solidFill>
                  </a:tcPr>
                </a:tc>
                <a:tc>
                  <a:txBody>
                    <a:bodyPr/>
                    <a:lstStyle/>
                    <a:p>
                      <a:pPr marL="0" marR="0" algn="ctr">
                        <a:lnSpc>
                          <a:spcPct val="115000"/>
                        </a:lnSpc>
                        <a:spcBef>
                          <a:spcPts val="0"/>
                        </a:spcBef>
                        <a:spcAft>
                          <a:spcPts val="600"/>
                        </a:spcAft>
                        <a:tabLst>
                          <a:tab pos="1080135" algn="l"/>
                        </a:tabLst>
                      </a:pPr>
                      <a:r>
                        <a:rPr lang="en-US" sz="3600" b="1" dirty="0" err="1">
                          <a:effectLst/>
                          <a:latin typeface="Times New Roman" panose="02020603050405020304" pitchFamily="18" charset="0"/>
                          <a:cs typeface="Times New Roman" panose="02020603050405020304" pitchFamily="18" charset="0"/>
                        </a:rPr>
                        <a:t>Bằng</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chứng</a:t>
                      </a:r>
                      <a:br>
                        <a:rPr lang="en-US" sz="3600" b="1" dirty="0">
                          <a:effectLst/>
                          <a:latin typeface="Times New Roman" panose="02020603050405020304" pitchFamily="18" charset="0"/>
                          <a:cs typeface="Times New Roman" panose="02020603050405020304" pitchFamily="18" charset="0"/>
                        </a:rPr>
                      </a:br>
                      <a:r>
                        <a:rPr lang="en-US" sz="3600" b="1" dirty="0">
                          <a:effectLst/>
                          <a:latin typeface="Times New Roman" panose="02020603050405020304" pitchFamily="18" charset="0"/>
                          <a:cs typeface="Times New Roman" panose="02020603050405020304" pitchFamily="18" charset="0"/>
                        </a:rPr>
                        <a:t>(</a:t>
                      </a:r>
                      <a:r>
                        <a:rPr lang="en-US" sz="3600" b="1" dirty="0" err="1">
                          <a:effectLst/>
                          <a:latin typeface="Times New Roman" panose="02020603050405020304" pitchFamily="18" charset="0"/>
                          <a:cs typeface="Times New Roman" panose="02020603050405020304" pitchFamily="18" charset="0"/>
                        </a:rPr>
                        <a:t>trích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trong</a:t>
                      </a:r>
                      <a:r>
                        <a:rPr lang="en-US" sz="3600" b="1" dirty="0">
                          <a:effectLst/>
                          <a:latin typeface="Times New Roman" panose="02020603050405020304" pitchFamily="18" charset="0"/>
                          <a:cs typeface="Times New Roman" panose="02020603050405020304" pitchFamily="18" charset="0"/>
                        </a:rPr>
                        <a:t> VB)</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accent1">
                        <a:lumMod val="20000"/>
                        <a:lumOff val="80000"/>
                      </a:schemeClr>
                    </a:solidFill>
                  </a:tcPr>
                </a:tc>
                <a:extLst>
                  <a:ext uri="{0D108BD9-81ED-4DB2-BD59-A6C34878D82A}">
                    <a16:rowId xmlns:a16="http://schemas.microsoft.com/office/drawing/2014/main" val="3520592060"/>
                  </a:ext>
                </a:extLst>
              </a:tr>
              <a:tr h="4361816">
                <a:tc rowSpan="2">
                  <a:txBody>
                    <a:bodyPr/>
                    <a:lstStyle/>
                    <a:p>
                      <a:pPr marL="0" marR="0" algn="ctr">
                        <a:lnSpc>
                          <a:spcPct val="115000"/>
                        </a:lnSpc>
                        <a:spcBef>
                          <a:spcPts val="0"/>
                        </a:spcBef>
                        <a:spcAft>
                          <a:spcPts val="600"/>
                        </a:spcAft>
                        <a:tabLst>
                          <a:tab pos="1080135" algn="l"/>
                        </a:tabLst>
                      </a:pPr>
                      <a:r>
                        <a:rPr lang="vi-VN" sz="3600" b="1" dirty="0">
                          <a:effectLst/>
                          <a:latin typeface="Times New Roman" panose="02020603050405020304" pitchFamily="18" charset="0"/>
                          <a:cs typeface="Times New Roman" panose="02020603050405020304" pitchFamily="18" charset="0"/>
                        </a:rPr>
                        <a:t>Giôn Oa-rân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nchor="ctr">
                    <a:solidFill>
                      <a:schemeClr val="bg1"/>
                    </a:solidFill>
                  </a:tcPr>
                </a:tc>
                <a:tc>
                  <a:txBody>
                    <a:bodyPr/>
                    <a:lstStyle/>
                    <a:p>
                      <a:pPr marL="0" marR="0" algn="just">
                        <a:lnSpc>
                          <a:spcPct val="115000"/>
                        </a:lnSpc>
                        <a:spcBef>
                          <a:spcPts val="0"/>
                        </a:spcBef>
                        <a:spcAft>
                          <a:spcPts val="600"/>
                        </a:spcAft>
                        <a:tabLst>
                          <a:tab pos="1080135" algn="l"/>
                        </a:tabLst>
                      </a:pPr>
                      <a:r>
                        <a:rPr lang="vi-VN" sz="3600" b="1" dirty="0">
                          <a:effectLst/>
                          <a:latin typeface="Times New Roman" panose="02020603050405020304" pitchFamily="18" charset="0"/>
                          <a:cs typeface="Times New Roman" panose="02020603050405020304" pitchFamily="18" charset="0"/>
                        </a:rPr>
                        <a:t>Khả năng quan sát tinh tường, không bỏ sót bất cứ chi tiết nào</a:t>
                      </a:r>
                      <a:endParaRPr lang="en-US" sz="3600" b="1"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600"/>
                        </a:spcAft>
                        <a:tabLst>
                          <a:tab pos="1080135" algn="l"/>
                        </a:tabLst>
                      </a:pPr>
                      <a:r>
                        <a:rPr lang="vi-VN" sz="3600" b="1" dirty="0">
                          <a:effectLst/>
                          <a:latin typeface="Times New Roman" panose="02020603050405020304" pitchFamily="18" charset="0"/>
                          <a:cs typeface="Times New Roman" panose="02020603050405020304" pitchFamily="18" charset="0"/>
                        </a:rPr>
                        <a:t> </a:t>
                      </a:r>
                      <a:endParaRPr lang="en-US" sz="3600" b="1"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600"/>
                        </a:spcAft>
                        <a:tabLst>
                          <a:tab pos="1080135" algn="l"/>
                        </a:tabLst>
                      </a:pPr>
                      <a:r>
                        <a:rPr lang="vi-VN" sz="3600" b="1" dirty="0">
                          <a:effectLst/>
                          <a:latin typeface="Times New Roman" panose="02020603050405020304" pitchFamily="18" charset="0"/>
                          <a:cs typeface="Times New Roman" panose="02020603050405020304" pitchFamily="18" charset="0"/>
                        </a:rPr>
                        <a:t>  </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bg1"/>
                    </a:solidFill>
                  </a:tcPr>
                </a:tc>
                <a:tc>
                  <a:txBody>
                    <a:bodyPr/>
                    <a:lstStyle/>
                    <a:p>
                      <a:pPr marL="0" marR="0" algn="just">
                        <a:lnSpc>
                          <a:spcPct val="115000"/>
                        </a:lnSpc>
                        <a:spcBef>
                          <a:spcPts val="0"/>
                        </a:spcBef>
                        <a:spcAft>
                          <a:spcPts val="600"/>
                        </a:spcAft>
                        <a:tabLst>
                          <a:tab pos="1080135" algn="l"/>
                        </a:tabLst>
                      </a:pPr>
                      <a:r>
                        <a:rPr lang="vi-VN" sz="3600" dirty="0">
                          <a:effectLst/>
                          <a:latin typeface="Times New Roman" panose="02020603050405020304" pitchFamily="18" charset="0"/>
                          <a:cs typeface="Times New Roman" panose="02020603050405020304" pitchFamily="18" charset="0"/>
                        </a:rPr>
                        <a:t>– Quan sát từng cử động của Gioóc Cle-mơn, thấy được thái độ bình tĩnh đáng kinh ngạc, sự xảo quyệt của hắn khi cảnh sát trưởng Scan-lân và Ba-brơ trao đổi về manh mối tìm tang chứng mà thủ phạm để lại chỗ thám tử tư Đen-mân</a:t>
                      </a:r>
                      <a:endParaRPr lang="en-US" sz="3600" dirty="0">
                        <a:effectLst/>
                        <a:latin typeface="Times New Roman" panose="02020603050405020304" pitchFamily="18" charset="0"/>
                        <a:cs typeface="Times New Roman" panose="02020603050405020304" pitchFamily="18" charset="0"/>
                      </a:endParaRPr>
                    </a:p>
                  </a:txBody>
                  <a:tcPr marL="33476" marR="33476" marT="0" marB="0">
                    <a:solidFill>
                      <a:schemeClr val="bg1"/>
                    </a:solidFill>
                  </a:tcPr>
                </a:tc>
                <a:extLst>
                  <a:ext uri="{0D108BD9-81ED-4DB2-BD59-A6C34878D82A}">
                    <a16:rowId xmlns:a16="http://schemas.microsoft.com/office/drawing/2014/main" val="364932641"/>
                  </a:ext>
                </a:extLst>
              </a:tr>
              <a:tr h="3701659">
                <a:tc vMerge="1">
                  <a:txBody>
                    <a:bodyPr/>
                    <a:lstStyle/>
                    <a:p>
                      <a:endParaRPr lang="en-US"/>
                    </a:p>
                  </a:txBody>
                  <a:tcPr/>
                </a:tc>
                <a:tc>
                  <a:txBody>
                    <a:bodyPr/>
                    <a:lstStyle/>
                    <a:p>
                      <a:pPr marL="0" marR="0" indent="0" algn="just" defTabSz="914400" rtl="0" eaLnBrk="1" fontAlgn="auto" latinLnBrk="0" hangingPunct="1">
                        <a:lnSpc>
                          <a:spcPct val="115000"/>
                        </a:lnSpc>
                        <a:spcBef>
                          <a:spcPts val="0"/>
                        </a:spcBef>
                        <a:spcAft>
                          <a:spcPts val="600"/>
                        </a:spcAft>
                        <a:buClrTx/>
                        <a:buSzTx/>
                        <a:buFont typeface="Arial" panose="020B0604020202020204" pitchFamily="34" charset="0"/>
                        <a:buNone/>
                        <a:tabLst>
                          <a:tab pos="1080135" algn="l"/>
                        </a:tabLst>
                        <a:defRPr/>
                      </a:pPr>
                      <a:r>
                        <a:rPr lang="vi-VN" sz="3600" b="1" dirty="0">
                          <a:effectLst/>
                          <a:latin typeface="Times New Roman" panose="02020603050405020304" pitchFamily="18" charset="0"/>
                          <a:cs typeface="Times New Roman" panose="02020603050405020304" pitchFamily="18" charset="0"/>
                        </a:rPr>
                        <a:t>Khả năng phân tích, lập luận sắc bén</a:t>
                      </a:r>
                      <a:endParaRPr lang="en-US" sz="3600" b="1" dirty="0">
                        <a:effectLst/>
                        <a:latin typeface="Times New Roman" panose="02020603050405020304" pitchFamily="18" charset="0"/>
                        <a:cs typeface="Times New Roman" panose="02020603050405020304" pitchFamily="18" charset="0"/>
                      </a:endParaRPr>
                    </a:p>
                  </a:txBody>
                  <a:tcPr marL="33476" marR="33476" marT="0" marB="0">
                    <a:solidFill>
                      <a:schemeClr val="bg1"/>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vi-VN" sz="3600" spc="-20" dirty="0">
                          <a:effectLst/>
                          <a:latin typeface="Times New Roman" panose="02020603050405020304" pitchFamily="18" charset="0"/>
                          <a:cs typeface="Times New Roman" panose="02020603050405020304" pitchFamily="18" charset="0"/>
                        </a:rPr>
                        <a:t>– Giôn đánh giá được tác động của cú điện thoại mà cảnh sát trưởng và vợ (do Ba-brơ đóng giả) đối với việc “tự lộ diện”, “tự rơi vào bẫy” của tên sát nhân quỷ quyệt Gioóc Cle-mơn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76" marR="33476" marT="0" marB="0">
                    <a:solidFill>
                      <a:schemeClr val="bg1"/>
                    </a:solidFill>
                  </a:tcPr>
                </a:tc>
                <a:extLst>
                  <a:ext uri="{0D108BD9-81ED-4DB2-BD59-A6C34878D82A}">
                    <a16:rowId xmlns:a16="http://schemas.microsoft.com/office/drawing/2014/main" val="1573995497"/>
                  </a:ext>
                </a:extLst>
              </a:tr>
            </a:tbl>
          </a:graphicData>
        </a:graphic>
      </p:graphicFrame>
    </p:spTree>
    <p:extLst>
      <p:ext uri="{BB962C8B-B14F-4D97-AF65-F5344CB8AC3E}">
        <p14:creationId xmlns:p14="http://schemas.microsoft.com/office/powerpoint/2010/main" val="27890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extBox 8"/>
          <p:cNvSpPr txBox="1"/>
          <p:nvPr/>
        </p:nvSpPr>
        <p:spPr>
          <a:xfrm>
            <a:off x="990600" y="1615317"/>
            <a:ext cx="16230600" cy="1107996"/>
          </a:xfrm>
          <a:prstGeom prst="rect">
            <a:avLst/>
          </a:prstGeom>
        </p:spPr>
        <p:txBody>
          <a:bodyPr lIns="0" tIns="0" rIns="0" bIns="0" rtlCol="0" anchor="t">
            <a:spAutoFit/>
          </a:bodyPr>
          <a:lstStyle/>
          <a:p>
            <a:pPr algn="ctr"/>
            <a:r>
              <a:rPr lang="en-US" sz="7200" dirty="0" err="1">
                <a:latin typeface="#9Slide07 Crocante" panose="02000000000000000000" pitchFamily="2" charset="0"/>
              </a:rPr>
              <a:t>Bài</a:t>
            </a:r>
            <a:r>
              <a:rPr lang="en-US" sz="7200" dirty="0">
                <a:latin typeface="#9Slide07 Crocante" panose="02000000000000000000" pitchFamily="2" charset="0"/>
              </a:rPr>
              <a:t> 3</a:t>
            </a:r>
          </a:p>
        </p:txBody>
      </p:sp>
      <p:sp>
        <p:nvSpPr>
          <p:cNvPr id="6" name="Freeform 8">
            <a:extLst>
              <a:ext uri="{FF2B5EF4-FFF2-40B4-BE49-F238E27FC236}">
                <a16:creationId xmlns:a16="http://schemas.microsoft.com/office/drawing/2014/main" id="{6CF1D597-89F5-0866-75C6-B6CB0E528D2C}"/>
              </a:ext>
            </a:extLst>
          </p:cNvPr>
          <p:cNvSpPr/>
          <p:nvPr/>
        </p:nvSpPr>
        <p:spPr>
          <a:xfrm>
            <a:off x="-304800" y="7581900"/>
            <a:ext cx="3441469" cy="4114800"/>
          </a:xfrm>
          <a:custGeom>
            <a:avLst/>
            <a:gdLst/>
            <a:ahLst/>
            <a:cxnLst/>
            <a:rect l="l" t="t" r="r" b="b"/>
            <a:pathLst>
              <a:path w="3441469" h="4114800">
                <a:moveTo>
                  <a:pt x="0" y="0"/>
                </a:moveTo>
                <a:lnTo>
                  <a:pt x="3441469" y="0"/>
                </a:lnTo>
                <a:lnTo>
                  <a:pt x="34414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69D017B0-3DB6-FF42-F94F-09AAE2A14466}"/>
              </a:ext>
            </a:extLst>
          </p:cNvPr>
          <p:cNvSpPr/>
          <p:nvPr/>
        </p:nvSpPr>
        <p:spPr>
          <a:xfrm>
            <a:off x="16459200" y="-2095500"/>
            <a:ext cx="2787790" cy="4114800"/>
          </a:xfrm>
          <a:custGeom>
            <a:avLst/>
            <a:gdLst/>
            <a:ahLst/>
            <a:cxnLst/>
            <a:rect l="l" t="t" r="r" b="b"/>
            <a:pathLst>
              <a:path w="2787790" h="4114800">
                <a:moveTo>
                  <a:pt x="0" y="0"/>
                </a:moveTo>
                <a:lnTo>
                  <a:pt x="2787791" y="0"/>
                </a:lnTo>
                <a:lnTo>
                  <a:pt x="278779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F6FAB052-1CEE-C54F-F780-25923FB60E42}"/>
              </a:ext>
            </a:extLst>
          </p:cNvPr>
          <p:cNvSpPr/>
          <p:nvPr/>
        </p:nvSpPr>
        <p:spPr>
          <a:xfrm>
            <a:off x="381000" y="4914900"/>
            <a:ext cx="5640452" cy="5404579"/>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Rectangle 4"/>
          <p:cNvSpPr/>
          <p:nvPr/>
        </p:nvSpPr>
        <p:spPr>
          <a:xfrm>
            <a:off x="2133600" y="3314700"/>
            <a:ext cx="13329290" cy="769441"/>
          </a:xfrm>
          <a:prstGeom prst="rect">
            <a:avLst/>
          </a:prstGeom>
        </p:spPr>
        <p:txBody>
          <a:bodyPr wrap="non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a:t>
            </a:r>
            <a:r>
              <a:rPr lang="en-US" sz="4400" dirty="0">
                <a:solidFill>
                  <a:srgbClr val="000000"/>
                </a:solidFill>
                <a:latin typeface="Times New Roman" panose="02020603050405020304" pitchFamily="18" charset="0"/>
                <a:cs typeface="Times New Roman" panose="02020603050405020304" pitchFamily="18" charset="0"/>
              </a:rPr>
              <a:t> minh </a:t>
            </a:r>
            <a:r>
              <a:rPr lang="en-US" sz="4400" dirty="0" err="1">
                <a:solidFill>
                  <a:srgbClr val="000000"/>
                </a:solidFill>
                <a:latin typeface="Times New Roman" panose="02020603050405020304" pitchFamily="18" charset="0"/>
                <a:cs typeface="Times New Roman" panose="02020603050405020304" pitchFamily="18" charset="0"/>
              </a:rPr>
              <a:t>hoạ</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71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6CF1D597-89F5-0866-75C6-B6CB0E528D2C}"/>
              </a:ext>
            </a:extLst>
          </p:cNvPr>
          <p:cNvSpPr/>
          <p:nvPr/>
        </p:nvSpPr>
        <p:spPr>
          <a:xfrm>
            <a:off x="-304800" y="7581900"/>
            <a:ext cx="3441469" cy="4114800"/>
          </a:xfrm>
          <a:custGeom>
            <a:avLst/>
            <a:gdLst/>
            <a:ahLst/>
            <a:cxnLst/>
            <a:rect l="l" t="t" r="r" b="b"/>
            <a:pathLst>
              <a:path w="3441469" h="4114800">
                <a:moveTo>
                  <a:pt x="0" y="0"/>
                </a:moveTo>
                <a:lnTo>
                  <a:pt x="3441469" y="0"/>
                </a:lnTo>
                <a:lnTo>
                  <a:pt x="34414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1">
            <a:extLst>
              <a:ext uri="{FF2B5EF4-FFF2-40B4-BE49-F238E27FC236}">
                <a16:creationId xmlns:a16="http://schemas.microsoft.com/office/drawing/2014/main" id="{69D017B0-3DB6-FF42-F94F-09AAE2A14466}"/>
              </a:ext>
            </a:extLst>
          </p:cNvPr>
          <p:cNvSpPr/>
          <p:nvPr/>
        </p:nvSpPr>
        <p:spPr>
          <a:xfrm>
            <a:off x="16459200" y="-2095500"/>
            <a:ext cx="2787790" cy="4114800"/>
          </a:xfrm>
          <a:custGeom>
            <a:avLst/>
            <a:gdLst/>
            <a:ahLst/>
            <a:cxnLst/>
            <a:rect l="l" t="t" r="r" b="b"/>
            <a:pathLst>
              <a:path w="2787790" h="4114800">
                <a:moveTo>
                  <a:pt x="0" y="0"/>
                </a:moveTo>
                <a:lnTo>
                  <a:pt x="2787791" y="0"/>
                </a:lnTo>
                <a:lnTo>
                  <a:pt x="278779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252743206"/>
              </p:ext>
            </p:extLst>
          </p:nvPr>
        </p:nvGraphicFramePr>
        <p:xfrm>
          <a:off x="381000" y="419100"/>
          <a:ext cx="17373600" cy="9296399"/>
        </p:xfrm>
        <a:graphic>
          <a:graphicData uri="http://schemas.openxmlformats.org/drawingml/2006/table">
            <a:tbl>
              <a:tblPr firstRow="1" firstCol="1" bandRow="1">
                <a:tableStyleId>{5940675A-B579-460E-94D1-54222C63F5DA}</a:tableStyleId>
              </a:tblPr>
              <a:tblGrid>
                <a:gridCol w="7340061">
                  <a:extLst>
                    <a:ext uri="{9D8B030D-6E8A-4147-A177-3AD203B41FA5}">
                      <a16:colId xmlns:a16="http://schemas.microsoft.com/office/drawing/2014/main" val="764969792"/>
                    </a:ext>
                  </a:extLst>
                </a:gridCol>
                <a:gridCol w="10033539">
                  <a:extLst>
                    <a:ext uri="{9D8B030D-6E8A-4147-A177-3AD203B41FA5}">
                      <a16:colId xmlns:a16="http://schemas.microsoft.com/office/drawing/2014/main" val="736193121"/>
                    </a:ext>
                  </a:extLst>
                </a:gridCol>
              </a:tblGrid>
              <a:tr h="718783">
                <a:tc>
                  <a:txBody>
                    <a:bodyPr/>
                    <a:lstStyle/>
                    <a:p>
                      <a:pPr marL="0" marR="0" algn="ctr">
                        <a:lnSpc>
                          <a:spcPct val="115000"/>
                        </a:lnSpc>
                        <a:spcBef>
                          <a:spcPts val="0"/>
                        </a:spcBef>
                        <a:spcAft>
                          <a:spcPts val="600"/>
                        </a:spcAft>
                        <a:tabLst>
                          <a:tab pos="1080135" algn="l"/>
                        </a:tabLst>
                      </a:pPr>
                      <a:r>
                        <a:rPr lang="en-US" sz="4000" b="1" dirty="0" err="1">
                          <a:effectLst/>
                          <a:latin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rút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gọn</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15000"/>
                        </a:lnSpc>
                        <a:spcBef>
                          <a:spcPts val="0"/>
                        </a:spcBef>
                        <a:spcAft>
                          <a:spcPts val="600"/>
                        </a:spcAft>
                        <a:tabLst>
                          <a:tab pos="1080135" algn="l"/>
                        </a:tabLst>
                      </a:pPr>
                      <a:r>
                        <a:rPr lang="en-US" sz="4000" b="1" dirty="0" err="1">
                          <a:effectLst/>
                          <a:latin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đặc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biệt</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817512856"/>
                  </a:ext>
                </a:extLst>
              </a:tr>
              <a:tr h="3063055">
                <a:tc>
                  <a:txBody>
                    <a:bodyPr/>
                    <a:lstStyle/>
                    <a:p>
                      <a:pPr marL="0" marR="0" indent="0" algn="just">
                        <a:lnSpc>
                          <a:spcPct val="115000"/>
                        </a:lnSpc>
                        <a:spcBef>
                          <a:spcPts val="0"/>
                        </a:spcBef>
                        <a:spcAft>
                          <a:spcPts val="600"/>
                        </a:spcAft>
                        <a:buFont typeface="Arial" panose="020B0604020202020204" pitchFamily="34" charset="0"/>
                        <a:buNone/>
                        <a:tabLst>
                          <a:tab pos="1080135" algn="l"/>
                        </a:tabLst>
                      </a:pPr>
                      <a:r>
                        <a:rPr lang="en-US" sz="4000" dirty="0">
                          <a:effectLst/>
                          <a:latin typeface="Times New Roman" panose="02020603050405020304" pitchFamily="18" charset="0"/>
                          <a:cs typeface="Times New Roman" panose="02020603050405020304" pitchFamily="18" charset="0"/>
                        </a:rPr>
                        <a:t>-</a:t>
                      </a:r>
                      <a:r>
                        <a:rPr lang="en-US" sz="4000" baseline="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Là</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loại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câu</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bị</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lược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bỏ</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một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hoặc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một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vài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thành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phần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nào</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đó</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và</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có</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thể</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khôi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phục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lại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các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thành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phần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bị</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rút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gọn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nhờ</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ngữ</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cảnh</a:t>
                      </a:r>
                      <a:r>
                        <a:rPr lang="en-US" sz="4000" baseline="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algn="just">
                        <a:lnSpc>
                          <a:spcPct val="115000"/>
                        </a:lnSpc>
                        <a:spcBef>
                          <a:spcPts val="0"/>
                        </a:spcBef>
                        <a:spcAft>
                          <a:spcPts val="600"/>
                        </a:spcAft>
                        <a:tabLst>
                          <a:tab pos="1080135" algn="l"/>
                        </a:tabLst>
                      </a:pPr>
                      <a:r>
                        <a:rPr lang="en-US" sz="400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Tồn tại như nó vốn có, không phải là loại câu bị lược bỏ/ rút gọn thành phần nào, do đó, không thể khôi phục lại các thành phần đã bị lược bỏ/ rút gọn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301976975"/>
                  </a:ext>
                </a:extLst>
              </a:tr>
              <a:tr h="3063055">
                <a:tc>
                  <a:txBody>
                    <a:bodyPr/>
                    <a:lstStyle/>
                    <a:p>
                      <a:pPr marL="0" marR="0" algn="just">
                        <a:lnSpc>
                          <a:spcPct val="115000"/>
                        </a:lnSpc>
                        <a:spcBef>
                          <a:spcPts val="0"/>
                        </a:spcBef>
                        <a:spcAft>
                          <a:spcPts val="600"/>
                        </a:spcAft>
                        <a:tabLst>
                          <a:tab pos="1080135" algn="l"/>
                        </a:tabLst>
                      </a:pPr>
                      <a:r>
                        <a:rPr lang="en-US" sz="400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Có thể xác định được thành phần còn lại trong câu rút gọn là thành phần gì (chủ ngữ, vị ngữ,…)</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just">
                        <a:lnSpc>
                          <a:spcPct val="115000"/>
                        </a:lnSpc>
                        <a:spcBef>
                          <a:spcPts val="0"/>
                        </a:spcBef>
                        <a:spcAft>
                          <a:spcPts val="600"/>
                        </a:spcAft>
                        <a:tabLst>
                          <a:tab pos="1080135" algn="l"/>
                        </a:tabLst>
                      </a:pPr>
                      <a:r>
                        <a:rPr lang="en-US" sz="400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Không có cấu tạo theo mô hình chủ ngữ – vị ngữ mà chỉ có một nòng cốt đặc biệt (do một từ hoặc một cụm từ (trừ cụm chủ – vị) cấu tạo thành)</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186316946"/>
                  </a:ext>
                </a:extLst>
              </a:tr>
              <a:tr h="2451506">
                <a:tc>
                  <a:txBody>
                    <a:bodyPr/>
                    <a:lstStyle/>
                    <a:p>
                      <a:pPr marL="0" marR="0" algn="just">
                        <a:lnSpc>
                          <a:spcPct val="115000"/>
                        </a:lnSpc>
                        <a:spcBef>
                          <a:spcPts val="0"/>
                        </a:spcBef>
                        <a:spcAft>
                          <a:spcPts val="600"/>
                        </a:spcAft>
                        <a:tabLst>
                          <a:tab pos="1080135" algn="l"/>
                        </a:tabLst>
                      </a:pPr>
                      <a:r>
                        <a:rPr lang="vi-VN" sz="4000" b="1" dirty="0">
                          <a:effectLst/>
                          <a:latin typeface="Times New Roman" panose="02020603050405020304" pitchFamily="18" charset="0"/>
                          <a:cs typeface="Times New Roman" panose="02020603050405020304" pitchFamily="18" charset="0"/>
                        </a:rPr>
                        <a:t>Ví dụ:</a:t>
                      </a:r>
                      <a:endParaRPr lang="en-US" sz="4000" b="1"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600"/>
                        </a:spcAft>
                        <a:tabLst>
                          <a:tab pos="1080135" algn="l"/>
                        </a:tabLst>
                      </a:pPr>
                      <a:r>
                        <a:rPr lang="en-US" sz="4000" b="0" i="1" dirty="0">
                          <a:effectLst/>
                          <a:latin typeface="Times New Roman" panose="02020603050405020304" pitchFamily="18" charset="0"/>
                          <a:cs typeface="Times New Roman" panose="02020603050405020304" pitchFamily="18" charset="0"/>
                        </a:rPr>
                        <a:t>- </a:t>
                      </a:r>
                      <a:r>
                        <a:rPr lang="en-US" sz="4000" b="0" i="1" dirty="0" err="1">
                          <a:effectLst/>
                          <a:latin typeface="Times New Roman" panose="02020603050405020304" pitchFamily="18" charset="0"/>
                          <a:cs typeface="Times New Roman" panose="02020603050405020304" pitchFamily="18" charset="0"/>
                        </a:rPr>
                        <a:t>Anh</a:t>
                      </a:r>
                      <a:r>
                        <a:rPr lang="en-US" sz="4000" b="0" i="1" baseline="0" dirty="0">
                          <a:effectLst/>
                          <a:latin typeface="Times New Roman" panose="02020603050405020304" pitchFamily="18" charset="0"/>
                          <a:cs typeface="Times New Roman" panose="02020603050405020304" pitchFamily="18" charset="0"/>
                        </a:rPr>
                        <a:t> </a:t>
                      </a:r>
                      <a:r>
                        <a:rPr lang="en-US" sz="4000" b="0" i="1" baseline="0" dirty="0" err="1">
                          <a:effectLst/>
                          <a:latin typeface="Times New Roman" panose="02020603050405020304" pitchFamily="18" charset="0"/>
                          <a:cs typeface="Times New Roman" panose="02020603050405020304" pitchFamily="18" charset="0"/>
                        </a:rPr>
                        <a:t>đang</a:t>
                      </a:r>
                      <a:r>
                        <a:rPr lang="en-US" sz="4000" b="0" i="1" baseline="0" dirty="0">
                          <a:effectLst/>
                          <a:latin typeface="Times New Roman" panose="02020603050405020304" pitchFamily="18" charset="0"/>
                          <a:cs typeface="Times New Roman" panose="02020603050405020304" pitchFamily="18" charset="0"/>
                        </a:rPr>
                        <a:t> </a:t>
                      </a:r>
                      <a:r>
                        <a:rPr lang="en-US" sz="4000" b="0" i="1" baseline="0" dirty="0" err="1">
                          <a:effectLst/>
                          <a:latin typeface="Times New Roman" panose="02020603050405020304" pitchFamily="18" charset="0"/>
                          <a:cs typeface="Times New Roman" panose="02020603050405020304" pitchFamily="18" charset="0"/>
                        </a:rPr>
                        <a:t>làm</a:t>
                      </a:r>
                      <a:r>
                        <a:rPr lang="en-US" sz="4000" b="0" i="1" baseline="0" dirty="0">
                          <a:effectLst/>
                          <a:latin typeface="Times New Roman" panose="02020603050405020304" pitchFamily="18" charset="0"/>
                          <a:cs typeface="Times New Roman" panose="02020603050405020304" pitchFamily="18" charset="0"/>
                        </a:rPr>
                        <a:t> </a:t>
                      </a:r>
                      <a:r>
                        <a:rPr lang="en-US" sz="4000" b="0" i="1" baseline="0" dirty="0" err="1">
                          <a:effectLst/>
                          <a:latin typeface="Times New Roman" panose="02020603050405020304" pitchFamily="18" charset="0"/>
                          <a:cs typeface="Times New Roman" panose="02020603050405020304" pitchFamily="18" charset="0"/>
                        </a:rPr>
                        <a:t>gì</a:t>
                      </a:r>
                      <a:r>
                        <a:rPr lang="en-US" sz="4000" b="0" i="1" baseline="0" dirty="0">
                          <a:effectLst/>
                          <a:latin typeface="Times New Roman" panose="02020603050405020304" pitchFamily="18" charset="0"/>
                          <a:cs typeface="Times New Roman" panose="02020603050405020304" pitchFamily="18" charset="0"/>
                        </a:rPr>
                        <a:t> </a:t>
                      </a:r>
                      <a:r>
                        <a:rPr lang="en-US" sz="4000" b="0" i="1" baseline="0" dirty="0" err="1">
                          <a:effectLst/>
                          <a:latin typeface="Times New Roman" panose="02020603050405020304" pitchFamily="18" charset="0"/>
                          <a:cs typeface="Times New Roman" panose="02020603050405020304" pitchFamily="18" charset="0"/>
                        </a:rPr>
                        <a:t>vậy</a:t>
                      </a:r>
                      <a:r>
                        <a:rPr lang="en-US" sz="4000" b="0" i="1" baseline="0" dirty="0">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600"/>
                        </a:spcAft>
                        <a:tabLst>
                          <a:tab pos="1080135" algn="l"/>
                        </a:tabLst>
                      </a:pPr>
                      <a:r>
                        <a:rPr lang="en-US" sz="4000" b="0" i="1" baseline="0" dirty="0">
                          <a:effectLst/>
                          <a:latin typeface="Times New Roman" panose="02020603050405020304" pitchFamily="18" charset="0"/>
                          <a:cs typeface="Times New Roman" panose="02020603050405020304" pitchFamily="18" charset="0"/>
                        </a:rPr>
                        <a:t>- </a:t>
                      </a:r>
                      <a:r>
                        <a:rPr lang="en-US" sz="4000" b="0" i="1" baseline="0" dirty="0" err="1">
                          <a:effectLst/>
                          <a:latin typeface="Times New Roman" panose="02020603050405020304" pitchFamily="18" charset="0"/>
                          <a:cs typeface="Times New Roman" panose="02020603050405020304" pitchFamily="18" charset="0"/>
                        </a:rPr>
                        <a:t>Xem</a:t>
                      </a:r>
                      <a:r>
                        <a:rPr lang="en-US" sz="4000" b="0" i="1" baseline="0" dirty="0">
                          <a:effectLst/>
                          <a:latin typeface="Times New Roman" panose="02020603050405020304" pitchFamily="18" charset="0"/>
                          <a:cs typeface="Times New Roman" panose="02020603050405020304" pitchFamily="18" charset="0"/>
                        </a:rPr>
                        <a:t> </a:t>
                      </a:r>
                      <a:r>
                        <a:rPr lang="en-US" sz="4000" b="0" i="1" baseline="0" dirty="0" err="1">
                          <a:effectLst/>
                          <a:latin typeface="Times New Roman" panose="02020603050405020304" pitchFamily="18" charset="0"/>
                          <a:cs typeface="Times New Roman" panose="02020603050405020304" pitchFamily="18" charset="0"/>
                        </a:rPr>
                        <a:t>phim</a:t>
                      </a:r>
                      <a:r>
                        <a:rPr lang="en-US" sz="4000" b="0" i="1" baseline="0" dirty="0">
                          <a:effectLst/>
                          <a:latin typeface="Times New Roman" panose="02020603050405020304" pitchFamily="18" charset="0"/>
                          <a:cs typeface="Times New Roman" panose="02020603050405020304" pitchFamily="18" charset="0"/>
                        </a:rPr>
                        <a:t>.</a:t>
                      </a:r>
                      <a:endParaRPr lang="en-US" sz="4000" b="0" i="1" dirty="0">
                        <a:effectLst/>
                        <a:latin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algn="just">
                        <a:lnSpc>
                          <a:spcPct val="115000"/>
                        </a:lnSpc>
                        <a:spcBef>
                          <a:spcPts val="0"/>
                        </a:spcBef>
                        <a:spcAft>
                          <a:spcPts val="600"/>
                        </a:spcAft>
                        <a:tabLst>
                          <a:tab pos="1080135" algn="l"/>
                        </a:tabLst>
                      </a:pPr>
                      <a:r>
                        <a:rPr lang="vi-VN" sz="4000" b="1" dirty="0">
                          <a:effectLst/>
                          <a:latin typeface="Times New Roman" panose="02020603050405020304" pitchFamily="18" charset="0"/>
                          <a:cs typeface="Times New Roman" panose="02020603050405020304" pitchFamily="18" charset="0"/>
                        </a:rPr>
                        <a:t>Ví dụ: </a:t>
                      </a:r>
                      <a:r>
                        <a:rPr lang="en-US" sz="4000" i="1" dirty="0" err="1">
                          <a:latin typeface="Times New Roman" panose="02020603050405020304" pitchFamily="18" charset="0"/>
                          <a:cs typeface="Times New Roman" panose="02020603050405020304" pitchFamily="18" charset="0"/>
                        </a:rPr>
                        <a:t>Bộp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Tôi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giáng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cú</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đau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điếng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đang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cúi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từng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vết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tích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Hắn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cuốn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sách</a:t>
                      </a:r>
                      <a:r>
                        <a:rPr lang="en-US" sz="4000" i="1" dirty="0">
                          <a:latin typeface="Times New Roman" panose="02020603050405020304" pitchFamily="18" charset="0"/>
                          <a:cs typeface="Times New Roman" panose="02020603050405020304" pitchFamily="18" charset="0"/>
                        </a:rPr>
                        <a:t>!</a:t>
                      </a:r>
                    </a:p>
                  </a:txBody>
                  <a:tcPr marL="68580" marR="68580" marT="0" marB="0">
                    <a:solidFill>
                      <a:schemeClr val="bg1"/>
                    </a:solidFill>
                  </a:tcPr>
                </a:tc>
                <a:extLst>
                  <a:ext uri="{0D108BD9-81ED-4DB2-BD59-A6C34878D82A}">
                    <a16:rowId xmlns:a16="http://schemas.microsoft.com/office/drawing/2014/main" val="1887232907"/>
                  </a:ext>
                </a:extLst>
              </a:tr>
            </a:tbl>
          </a:graphicData>
        </a:graphic>
      </p:graphicFrame>
    </p:spTree>
    <p:extLst>
      <p:ext uri="{BB962C8B-B14F-4D97-AF65-F5344CB8AC3E}">
        <p14:creationId xmlns:p14="http://schemas.microsoft.com/office/powerpoint/2010/main" val="227397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3" name="TextBox 8"/>
          <p:cNvSpPr txBox="1"/>
          <p:nvPr/>
        </p:nvSpPr>
        <p:spPr>
          <a:xfrm>
            <a:off x="-1143000" y="1638300"/>
            <a:ext cx="16230600" cy="1107996"/>
          </a:xfrm>
          <a:prstGeom prst="rect">
            <a:avLst/>
          </a:prstGeom>
        </p:spPr>
        <p:txBody>
          <a:bodyPr lIns="0" tIns="0" rIns="0" bIns="0" rtlCol="0" anchor="t">
            <a:spAutoFit/>
          </a:bodyPr>
          <a:lstStyle/>
          <a:p>
            <a:pPr algn="ctr"/>
            <a:r>
              <a:rPr lang="en-US" sz="7200" dirty="0">
                <a:latin typeface="#9Slide07 Crocante" panose="02000000000000000000" pitchFamily="2" charset="0"/>
              </a:rPr>
              <a:t>Think- pair- share</a:t>
            </a:r>
          </a:p>
        </p:txBody>
      </p:sp>
      <p:sp>
        <p:nvSpPr>
          <p:cNvPr id="5" name="Freeform 4">
            <a:extLst>
              <a:ext uri="{FF2B5EF4-FFF2-40B4-BE49-F238E27FC236}">
                <a16:creationId xmlns:a16="http://schemas.microsoft.com/office/drawing/2014/main" id="{D1E9CF6E-D032-E4E5-0872-03B60BCA9964}"/>
              </a:ext>
            </a:extLst>
          </p:cNvPr>
          <p:cNvSpPr/>
          <p:nvPr/>
        </p:nvSpPr>
        <p:spPr>
          <a:xfrm>
            <a:off x="14111441" y="4531133"/>
            <a:ext cx="3109759" cy="5361654"/>
          </a:xfrm>
          <a:custGeom>
            <a:avLst/>
            <a:gdLst/>
            <a:ahLst/>
            <a:cxnLst/>
            <a:rect l="l" t="t" r="r" b="b"/>
            <a:pathLst>
              <a:path w="4773168" h="8229600">
                <a:moveTo>
                  <a:pt x="0" y="0"/>
                </a:moveTo>
                <a:lnTo>
                  <a:pt x="4773168" y="0"/>
                </a:lnTo>
                <a:lnTo>
                  <a:pt x="4773168" y="8229600"/>
                </a:lnTo>
                <a:lnTo>
                  <a:pt x="0" y="8229600"/>
                </a:lnTo>
                <a:lnTo>
                  <a:pt x="0" y="0"/>
                </a:lnTo>
                <a:close/>
              </a:path>
            </a:pathLst>
          </a:custGeom>
          <a:blipFill>
            <a:blip r:embed="rId5"/>
            <a:stretch>
              <a:fillRect/>
            </a:stretch>
          </a:blipFill>
        </p:spPr>
        <p:txBody>
          <a:bodyPr/>
          <a:lstStyle/>
          <a:p>
            <a:endParaRPr lang="en-US"/>
          </a:p>
        </p:txBody>
      </p:sp>
      <p:sp>
        <p:nvSpPr>
          <p:cNvPr id="6" name="Rectangle 5"/>
          <p:cNvSpPr/>
          <p:nvPr/>
        </p:nvSpPr>
        <p:spPr>
          <a:xfrm>
            <a:off x="1524000" y="3561637"/>
            <a:ext cx="10896600" cy="2123658"/>
          </a:xfrm>
          <a:prstGeom prst="rect">
            <a:avLst/>
          </a:prstGeom>
        </p:spPr>
        <p:txBody>
          <a:bodyPr wrap="square">
            <a:spAutoFit/>
          </a:bodyPr>
          <a:lstStyle/>
          <a:p>
            <a:pPr algn="just"/>
            <a:r>
              <a:rPr lang="vi-VN" sz="4400" dirty="0">
                <a:solidFill>
                  <a:srgbClr val="000000"/>
                </a:solidFill>
                <a:latin typeface="+mj-lt"/>
              </a:rPr>
              <a:t>Cách viết một truyện kể sáng tạo do tưởng tượng có những điểm gì khác với cách viết một truyện kể sáng tạo dựa trên một truyện đã đọc?</a:t>
            </a:r>
            <a:endParaRPr lang="en-US" sz="4400" dirty="0">
              <a:latin typeface="+mj-lt"/>
            </a:endParaRPr>
          </a:p>
        </p:txBody>
      </p:sp>
    </p:spTree>
    <p:extLst>
      <p:ext uri="{BB962C8B-B14F-4D97-AF65-F5344CB8AC3E}">
        <p14:creationId xmlns:p14="http://schemas.microsoft.com/office/powerpoint/2010/main" val="49610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9695167"/>
              </p:ext>
            </p:extLst>
          </p:nvPr>
        </p:nvGraphicFramePr>
        <p:xfrm>
          <a:off x="228601" y="281940"/>
          <a:ext cx="17906999" cy="9738360"/>
        </p:xfrm>
        <a:graphic>
          <a:graphicData uri="http://schemas.openxmlformats.org/drawingml/2006/table">
            <a:tbl>
              <a:tblPr firstRow="1" firstCol="1" bandRow="1">
                <a:tableStyleId>{5940675A-B579-460E-94D1-54222C63F5DA}</a:tableStyleId>
              </a:tblPr>
              <a:tblGrid>
                <a:gridCol w="2248065">
                  <a:extLst>
                    <a:ext uri="{9D8B030D-6E8A-4147-A177-3AD203B41FA5}">
                      <a16:colId xmlns:a16="http://schemas.microsoft.com/office/drawing/2014/main" val="3622544301"/>
                    </a:ext>
                  </a:extLst>
                </a:gridCol>
                <a:gridCol w="7505534">
                  <a:extLst>
                    <a:ext uri="{9D8B030D-6E8A-4147-A177-3AD203B41FA5}">
                      <a16:colId xmlns:a16="http://schemas.microsoft.com/office/drawing/2014/main" val="1779657244"/>
                    </a:ext>
                  </a:extLst>
                </a:gridCol>
                <a:gridCol w="8153400">
                  <a:extLst>
                    <a:ext uri="{9D8B030D-6E8A-4147-A177-3AD203B41FA5}">
                      <a16:colId xmlns:a16="http://schemas.microsoft.com/office/drawing/2014/main" val="3872433413"/>
                    </a:ext>
                  </a:extLst>
                </a:gridCol>
              </a:tblGrid>
              <a:tr h="475615">
                <a:tc>
                  <a:txBody>
                    <a:bodyPr/>
                    <a:lstStyle/>
                    <a:p>
                      <a:pPr marL="0" marR="0" algn="ctr">
                        <a:lnSpc>
                          <a:spcPct val="100000"/>
                        </a:lnSpc>
                        <a:spcBef>
                          <a:spcPts val="0"/>
                        </a:spcBef>
                        <a:spcAft>
                          <a:spcPts val="600"/>
                        </a:spcAft>
                        <a:tabLst>
                          <a:tab pos="360045" algn="l"/>
                          <a:tab pos="1080135" algn="l"/>
                        </a:tabLst>
                      </a:pPr>
                      <a:r>
                        <a:rPr lang="vi-VN" sz="3550" b="1" dirty="0">
                          <a:effectLst/>
                          <a:latin typeface="Times New Roman" panose="02020603050405020304" pitchFamily="18" charset="0"/>
                          <a:cs typeface="Times New Roman" panose="02020603050405020304" pitchFamily="18" charset="0"/>
                        </a:rPr>
                        <a:t>Tiêu chí</a:t>
                      </a:r>
                      <a:endParaRPr lang="en-US" sz="35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0000"/>
                        </a:lnSpc>
                        <a:spcBef>
                          <a:spcPts val="0"/>
                        </a:spcBef>
                        <a:spcAft>
                          <a:spcPts val="600"/>
                        </a:spcAft>
                        <a:tabLst>
                          <a:tab pos="360045" algn="l"/>
                          <a:tab pos="1080135" algn="l"/>
                        </a:tabLst>
                      </a:pPr>
                      <a:r>
                        <a:rPr lang="vi-VN" sz="3550" b="1" dirty="0">
                          <a:effectLst/>
                          <a:latin typeface="Times New Roman" panose="02020603050405020304" pitchFamily="18" charset="0"/>
                          <a:cs typeface="Times New Roman" panose="02020603050405020304" pitchFamily="18" charset="0"/>
                        </a:rPr>
                        <a:t>Truyện kể sáng tạo</a:t>
                      </a:r>
                      <a:br>
                        <a:rPr lang="vi-VN" sz="3550" b="1" dirty="0">
                          <a:effectLst/>
                          <a:latin typeface="Times New Roman" panose="02020603050405020304" pitchFamily="18" charset="0"/>
                          <a:cs typeface="Times New Roman" panose="02020603050405020304" pitchFamily="18" charset="0"/>
                        </a:rPr>
                      </a:br>
                      <a:r>
                        <a:rPr lang="vi-VN" sz="3550" b="1" dirty="0">
                          <a:effectLst/>
                          <a:latin typeface="Times New Roman" panose="02020603050405020304" pitchFamily="18" charset="0"/>
                          <a:cs typeface="Times New Roman" panose="02020603050405020304" pitchFamily="18" charset="0"/>
                        </a:rPr>
                        <a:t>do tưởng tượng</a:t>
                      </a:r>
                      <a:endParaRPr lang="en-US" sz="35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0000"/>
                        </a:lnSpc>
                        <a:spcBef>
                          <a:spcPts val="0"/>
                        </a:spcBef>
                        <a:spcAft>
                          <a:spcPts val="600"/>
                        </a:spcAft>
                        <a:tabLst>
                          <a:tab pos="360045" algn="l"/>
                          <a:tab pos="1080135" algn="l"/>
                        </a:tabLst>
                      </a:pPr>
                      <a:r>
                        <a:rPr lang="vi-VN" sz="3550" b="1" dirty="0">
                          <a:effectLst/>
                          <a:latin typeface="Times New Roman" panose="02020603050405020304" pitchFamily="18" charset="0"/>
                          <a:cs typeface="Times New Roman" panose="02020603050405020304" pitchFamily="18" charset="0"/>
                        </a:rPr>
                        <a:t>Truyện kể sáng tạo dựa trên một truyện đã đọc</a:t>
                      </a:r>
                      <a:endParaRPr lang="en-US" sz="35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587517248"/>
                  </a:ext>
                </a:extLst>
              </a:tr>
              <a:tr h="680720">
                <a:tc>
                  <a:txBody>
                    <a:bodyPr/>
                    <a:lstStyle/>
                    <a:p>
                      <a:pPr marL="0" marR="0" algn="ctr">
                        <a:lnSpc>
                          <a:spcPct val="100000"/>
                        </a:lnSpc>
                        <a:spcBef>
                          <a:spcPts val="0"/>
                        </a:spcBef>
                        <a:spcAft>
                          <a:spcPts val="600"/>
                        </a:spcAft>
                        <a:tabLst>
                          <a:tab pos="360045" algn="l"/>
                          <a:tab pos="1080135" algn="l"/>
                        </a:tabLst>
                      </a:pPr>
                      <a:r>
                        <a:rPr lang="vi-VN" sz="3550" b="1" dirty="0">
                          <a:effectLst/>
                          <a:latin typeface="Times New Roman" panose="02020603050405020304" pitchFamily="18" charset="0"/>
                          <a:cs typeface="Times New Roman" panose="02020603050405020304" pitchFamily="18" charset="0"/>
                        </a:rPr>
                        <a:t>Ý tưởng</a:t>
                      </a:r>
                      <a:endParaRPr lang="en-US" sz="35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just">
                        <a:lnSpc>
                          <a:spcPct val="100000"/>
                        </a:lnSpc>
                        <a:spcBef>
                          <a:spcPts val="0"/>
                        </a:spcBef>
                        <a:spcAft>
                          <a:spcPts val="600"/>
                        </a:spcAft>
                        <a:tabLst>
                          <a:tab pos="360045" algn="l"/>
                          <a:tab pos="1080135" algn="l"/>
                        </a:tabLst>
                      </a:pPr>
                      <a:r>
                        <a:rPr lang="vi-VN" sz="3550" dirty="0">
                          <a:effectLst/>
                          <a:latin typeface="Times New Roman" panose="02020603050405020304" pitchFamily="18" charset="0"/>
                          <a:cs typeface="Times New Roman" panose="02020603050405020304" pitchFamily="18" charset="0"/>
                        </a:rPr>
                        <a:t>Mới lạ, xuất phát từ trải nghiệm và trí tưởng tượng, sự sáng tạo của người viết</a:t>
                      </a:r>
                      <a:endParaRPr lang="en-US" sz="35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just">
                        <a:lnSpc>
                          <a:spcPct val="100000"/>
                        </a:lnSpc>
                        <a:spcBef>
                          <a:spcPts val="0"/>
                        </a:spcBef>
                        <a:spcAft>
                          <a:spcPts val="600"/>
                        </a:spcAft>
                        <a:tabLst>
                          <a:tab pos="360045" algn="l"/>
                          <a:tab pos="1080135" algn="l"/>
                        </a:tabLst>
                      </a:pPr>
                      <a:r>
                        <a:rPr lang="vi-VN" sz="3550">
                          <a:effectLst/>
                          <a:latin typeface="Times New Roman" panose="02020603050405020304" pitchFamily="18" charset="0"/>
                          <a:cs typeface="Times New Roman" panose="02020603050405020304" pitchFamily="18" charset="0"/>
                        </a:rPr>
                        <a:t>Dựa trên ý tưởng của một truyện đã đọc</a:t>
                      </a:r>
                      <a:endParaRPr lang="en-US" sz="3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72886497"/>
                  </a:ext>
                </a:extLst>
              </a:tr>
              <a:tr h="680720">
                <a:tc>
                  <a:txBody>
                    <a:bodyPr/>
                    <a:lstStyle/>
                    <a:p>
                      <a:pPr marL="0" marR="0" algn="ctr">
                        <a:lnSpc>
                          <a:spcPct val="100000"/>
                        </a:lnSpc>
                        <a:spcBef>
                          <a:spcPts val="0"/>
                        </a:spcBef>
                        <a:spcAft>
                          <a:spcPts val="600"/>
                        </a:spcAft>
                        <a:tabLst>
                          <a:tab pos="360045" algn="l"/>
                          <a:tab pos="1080135" algn="l"/>
                        </a:tabLst>
                      </a:pPr>
                      <a:r>
                        <a:rPr lang="en-US" sz="3550" b="1" dirty="0" err="1">
                          <a:effectLst/>
                          <a:latin typeface="Times New Roman" panose="02020603050405020304" pitchFamily="18" charset="0"/>
                          <a:cs typeface="Times New Roman" panose="02020603050405020304" pitchFamily="18" charset="0"/>
                        </a:rPr>
                        <a:t>Bối</a:t>
                      </a:r>
                      <a:r>
                        <a:rPr lang="en-US" sz="3550" b="1" dirty="0">
                          <a:effectLst/>
                          <a:latin typeface="Times New Roman" panose="02020603050405020304" pitchFamily="18" charset="0"/>
                          <a:cs typeface="Times New Roman" panose="02020603050405020304" pitchFamily="18" charset="0"/>
                        </a:rPr>
                        <a:t> </a:t>
                      </a:r>
                      <a:r>
                        <a:rPr lang="en-US" sz="3550" b="1" dirty="0" err="1">
                          <a:effectLst/>
                          <a:latin typeface="Times New Roman" panose="02020603050405020304" pitchFamily="18" charset="0"/>
                          <a:cs typeface="Times New Roman" panose="02020603050405020304" pitchFamily="18" charset="0"/>
                        </a:rPr>
                        <a:t>cảnh</a:t>
                      </a:r>
                      <a:endParaRPr lang="en-US" sz="35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just">
                        <a:lnSpc>
                          <a:spcPct val="100000"/>
                        </a:lnSpc>
                        <a:spcBef>
                          <a:spcPts val="0"/>
                        </a:spcBef>
                        <a:spcAft>
                          <a:spcPts val="600"/>
                        </a:spcAft>
                        <a:tabLst>
                          <a:tab pos="360045" algn="l"/>
                          <a:tab pos="1080135" algn="l"/>
                        </a:tabLst>
                      </a:pPr>
                      <a:r>
                        <a:rPr lang="en-US" sz="3550" dirty="0" err="1">
                          <a:effectLst/>
                          <a:latin typeface="Times New Roman" panose="02020603050405020304" pitchFamily="18" charset="0"/>
                          <a:cs typeface="Times New Roman" panose="02020603050405020304" pitchFamily="18" charset="0"/>
                        </a:rPr>
                        <a:t>Không</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gian</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thời</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gian</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mới</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lạ</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được</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xây</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dựng</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dựa</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trên</a:t>
                      </a:r>
                      <a:r>
                        <a:rPr lang="en-US" sz="3550" dirty="0">
                          <a:effectLst/>
                          <a:latin typeface="Times New Roman" panose="02020603050405020304" pitchFamily="18" charset="0"/>
                          <a:cs typeface="Times New Roman" panose="02020603050405020304" pitchFamily="18" charset="0"/>
                        </a:rPr>
                        <a:t> ý </a:t>
                      </a:r>
                      <a:r>
                        <a:rPr lang="en-US" sz="3550" dirty="0" err="1">
                          <a:effectLst/>
                          <a:latin typeface="Times New Roman" panose="02020603050405020304" pitchFamily="18" charset="0"/>
                          <a:cs typeface="Times New Roman" panose="02020603050405020304" pitchFamily="18" charset="0"/>
                        </a:rPr>
                        <a:t>tưởng</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của</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người</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viết</a:t>
                      </a:r>
                      <a:endParaRPr lang="en-US" sz="35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just">
                        <a:lnSpc>
                          <a:spcPct val="100000"/>
                        </a:lnSpc>
                        <a:spcBef>
                          <a:spcPts val="0"/>
                        </a:spcBef>
                        <a:spcAft>
                          <a:spcPts val="600"/>
                        </a:spcAft>
                        <a:tabLst>
                          <a:tab pos="360045" algn="l"/>
                          <a:tab pos="1080135" algn="l"/>
                        </a:tabLst>
                      </a:pPr>
                      <a:r>
                        <a:rPr lang="en-US" sz="3550" dirty="0" err="1">
                          <a:effectLst/>
                          <a:latin typeface="Times New Roman" panose="02020603050405020304" pitchFamily="18" charset="0"/>
                          <a:cs typeface="Times New Roman" panose="02020603050405020304" pitchFamily="18" charset="0"/>
                        </a:rPr>
                        <a:t>Giữ</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nguyên</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hoặc</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tái</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tạo</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lại</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bối</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cảnh</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dựa</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trên</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không</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gian</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thời</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gian</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của</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truyện</a:t>
                      </a:r>
                      <a:r>
                        <a:rPr lang="en-US" sz="3550" baseline="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đã</a:t>
                      </a:r>
                      <a:r>
                        <a:rPr lang="en-US" sz="3550" dirty="0">
                          <a:effectLst/>
                          <a:latin typeface="Times New Roman" panose="02020603050405020304" pitchFamily="18" charset="0"/>
                          <a:cs typeface="Times New Roman" panose="02020603050405020304" pitchFamily="18" charset="0"/>
                        </a:rPr>
                        <a:t> </a:t>
                      </a:r>
                      <a:r>
                        <a:rPr lang="en-US" sz="3550" dirty="0" err="1">
                          <a:effectLst/>
                          <a:latin typeface="Times New Roman" panose="02020603050405020304" pitchFamily="18" charset="0"/>
                          <a:cs typeface="Times New Roman" panose="02020603050405020304" pitchFamily="18" charset="0"/>
                        </a:rPr>
                        <a:t>đọc</a:t>
                      </a:r>
                      <a:endParaRPr lang="en-US" sz="35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806712863"/>
                  </a:ext>
                </a:extLst>
              </a:tr>
              <a:tr h="616585">
                <a:tc>
                  <a:txBody>
                    <a:bodyPr/>
                    <a:lstStyle/>
                    <a:p>
                      <a:pPr marL="0" marR="0" algn="ctr">
                        <a:lnSpc>
                          <a:spcPct val="100000"/>
                        </a:lnSpc>
                        <a:spcBef>
                          <a:spcPts val="0"/>
                        </a:spcBef>
                        <a:spcAft>
                          <a:spcPts val="600"/>
                        </a:spcAft>
                        <a:tabLst>
                          <a:tab pos="360045" algn="l"/>
                          <a:tab pos="1080135" algn="l"/>
                        </a:tabLst>
                      </a:pPr>
                      <a:r>
                        <a:rPr lang="vi-VN" sz="3550" b="1" dirty="0">
                          <a:effectLst/>
                          <a:latin typeface="Times New Roman" panose="02020603050405020304" pitchFamily="18" charset="0"/>
                          <a:cs typeface="Times New Roman" panose="02020603050405020304" pitchFamily="18" charset="0"/>
                        </a:rPr>
                        <a:t>Cốt truyện và chi tiết</a:t>
                      </a:r>
                      <a:endParaRPr lang="en-US" sz="35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just">
                        <a:lnSpc>
                          <a:spcPct val="100000"/>
                        </a:lnSpc>
                        <a:spcBef>
                          <a:spcPts val="0"/>
                        </a:spcBef>
                        <a:spcAft>
                          <a:spcPts val="600"/>
                        </a:spcAft>
                        <a:tabLst>
                          <a:tab pos="360045" algn="l"/>
                          <a:tab pos="1080135" algn="l"/>
                        </a:tabLst>
                      </a:pPr>
                      <a:r>
                        <a:rPr lang="vi-VN" sz="3550" dirty="0">
                          <a:effectLst/>
                          <a:latin typeface="Times New Roman" panose="02020603050405020304" pitchFamily="18" charset="0"/>
                          <a:cs typeface="Times New Roman" panose="02020603050405020304" pitchFamily="18" charset="0"/>
                        </a:rPr>
                        <a:t>Được xây dựng dựa trên sự sáng tạo, theo mạch kể của người viết</a:t>
                      </a:r>
                      <a:endParaRPr lang="en-US" sz="35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just">
                        <a:lnSpc>
                          <a:spcPct val="100000"/>
                        </a:lnSpc>
                        <a:spcBef>
                          <a:spcPts val="0"/>
                        </a:spcBef>
                        <a:spcAft>
                          <a:spcPts val="600"/>
                        </a:spcAft>
                        <a:tabLst>
                          <a:tab pos="360045" algn="l"/>
                          <a:tab pos="1080135" algn="l"/>
                        </a:tabLst>
                      </a:pPr>
                      <a:r>
                        <a:rPr lang="vi-VN" sz="3550">
                          <a:effectLst/>
                          <a:latin typeface="Times New Roman" panose="02020603050405020304" pitchFamily="18" charset="0"/>
                          <a:cs typeface="Times New Roman" panose="02020603050405020304" pitchFamily="18" charset="0"/>
                        </a:rPr>
                        <a:t>Thường giữ nguyên cốt truyện đã đọc, có thể thay đổi một số chi tiết, viết lại một phần (ví dụ phần kết truyện)</a:t>
                      </a:r>
                      <a:endParaRPr lang="en-US" sz="3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931753445"/>
                  </a:ext>
                </a:extLst>
              </a:tr>
              <a:tr h="680720">
                <a:tc>
                  <a:txBody>
                    <a:bodyPr/>
                    <a:lstStyle/>
                    <a:p>
                      <a:pPr marL="0" marR="0" algn="ctr">
                        <a:lnSpc>
                          <a:spcPct val="100000"/>
                        </a:lnSpc>
                        <a:spcBef>
                          <a:spcPts val="0"/>
                        </a:spcBef>
                        <a:spcAft>
                          <a:spcPts val="600"/>
                        </a:spcAft>
                        <a:tabLst>
                          <a:tab pos="360045" algn="l"/>
                          <a:tab pos="1080135" algn="l"/>
                        </a:tabLst>
                      </a:pPr>
                      <a:r>
                        <a:rPr lang="vi-VN" sz="3550" b="1" dirty="0">
                          <a:effectLst/>
                          <a:latin typeface="Times New Roman" panose="02020603050405020304" pitchFamily="18" charset="0"/>
                          <a:cs typeface="Times New Roman" panose="02020603050405020304" pitchFamily="18" charset="0"/>
                        </a:rPr>
                        <a:t>Nhân vật</a:t>
                      </a:r>
                      <a:endParaRPr lang="en-US" sz="35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just">
                        <a:lnSpc>
                          <a:spcPct val="100000"/>
                        </a:lnSpc>
                        <a:spcBef>
                          <a:spcPts val="0"/>
                        </a:spcBef>
                        <a:spcAft>
                          <a:spcPts val="600"/>
                        </a:spcAft>
                        <a:tabLst>
                          <a:tab pos="360045" algn="l"/>
                          <a:tab pos="1080135" algn="l"/>
                        </a:tabLst>
                      </a:pPr>
                      <a:r>
                        <a:rPr lang="vi-VN" sz="3550" dirty="0">
                          <a:effectLst/>
                          <a:latin typeface="Times New Roman" panose="02020603050405020304" pitchFamily="18" charset="0"/>
                          <a:cs typeface="Times New Roman" panose="02020603050405020304" pitchFamily="18" charset="0"/>
                        </a:rPr>
                        <a:t>Được người viết xây dựng dựa trên: Ý tưởng, hình ảnh nguyên mẫu hoặc hoàn toàn chỉ có trong trí tưởng tượng của người viết</a:t>
                      </a:r>
                      <a:endParaRPr lang="en-US" sz="35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just">
                        <a:lnSpc>
                          <a:spcPct val="100000"/>
                        </a:lnSpc>
                        <a:spcBef>
                          <a:spcPts val="0"/>
                        </a:spcBef>
                        <a:spcAft>
                          <a:spcPts val="600"/>
                        </a:spcAft>
                        <a:tabLst>
                          <a:tab pos="360045" algn="l"/>
                          <a:tab pos="1080135" algn="l"/>
                        </a:tabLst>
                      </a:pPr>
                      <a:r>
                        <a:rPr lang="vi-VN" sz="3550" dirty="0">
                          <a:effectLst/>
                          <a:latin typeface="Times New Roman" panose="02020603050405020304" pitchFamily="18" charset="0"/>
                          <a:cs typeface="Times New Roman" panose="02020603050405020304" pitchFamily="18" charset="0"/>
                        </a:rPr>
                        <a:t>Thường giữ nguyên nhân vật, các điểm chính trong tính cách nhân vật của truyện đã đọc</a:t>
                      </a:r>
                      <a:endParaRPr lang="en-US" sz="35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975481672"/>
                  </a:ext>
                </a:extLst>
              </a:tr>
              <a:tr h="91440">
                <a:tc>
                  <a:txBody>
                    <a:bodyPr/>
                    <a:lstStyle/>
                    <a:p>
                      <a:pPr marL="0" marR="0" algn="ctr">
                        <a:lnSpc>
                          <a:spcPct val="100000"/>
                        </a:lnSpc>
                        <a:spcBef>
                          <a:spcPts val="0"/>
                        </a:spcBef>
                        <a:spcAft>
                          <a:spcPts val="600"/>
                        </a:spcAft>
                        <a:tabLst>
                          <a:tab pos="360045" algn="l"/>
                          <a:tab pos="1080135" algn="l"/>
                        </a:tabLst>
                      </a:pPr>
                      <a:r>
                        <a:rPr lang="vi-VN" sz="3550" b="1" dirty="0">
                          <a:effectLst/>
                          <a:latin typeface="Times New Roman" panose="02020603050405020304" pitchFamily="18" charset="0"/>
                          <a:cs typeface="Times New Roman" panose="02020603050405020304" pitchFamily="18" charset="0"/>
                        </a:rPr>
                        <a:t>Người kể</a:t>
                      </a:r>
                      <a:endParaRPr lang="en-US" sz="35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just">
                        <a:lnSpc>
                          <a:spcPct val="100000"/>
                        </a:lnSpc>
                        <a:spcBef>
                          <a:spcPts val="0"/>
                        </a:spcBef>
                        <a:spcAft>
                          <a:spcPts val="600"/>
                        </a:spcAft>
                        <a:tabLst>
                          <a:tab pos="360045" algn="l"/>
                          <a:tab pos="1080135" algn="l"/>
                        </a:tabLst>
                      </a:pPr>
                      <a:r>
                        <a:rPr lang="vi-VN" sz="3550">
                          <a:effectLst/>
                          <a:latin typeface="Times New Roman" panose="02020603050405020304" pitchFamily="18" charset="0"/>
                          <a:cs typeface="Times New Roman" panose="02020603050405020304" pitchFamily="18" charset="0"/>
                        </a:rPr>
                        <a:t>Được lựa chọn dựa trên mục đích kể chuyện, ý tưởng của người viết thống nhất với ý tưởng ban đầu</a:t>
                      </a:r>
                      <a:endParaRPr lang="en-US" sz="3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just">
                        <a:lnSpc>
                          <a:spcPct val="100000"/>
                        </a:lnSpc>
                        <a:spcBef>
                          <a:spcPts val="0"/>
                        </a:spcBef>
                        <a:spcAft>
                          <a:spcPts val="600"/>
                        </a:spcAft>
                        <a:tabLst>
                          <a:tab pos="360045" algn="l"/>
                          <a:tab pos="1080135" algn="l"/>
                        </a:tabLst>
                      </a:pPr>
                      <a:r>
                        <a:rPr lang="vi-VN" sz="3550" dirty="0">
                          <a:effectLst/>
                          <a:latin typeface="Times New Roman" panose="02020603050405020304" pitchFamily="18" charset="0"/>
                          <a:cs typeface="Times New Roman" panose="02020603050405020304" pitchFamily="18" charset="0"/>
                        </a:rPr>
                        <a:t>Có thể thay đổi người kể sang một nhân vật khác</a:t>
                      </a:r>
                      <a:endParaRPr lang="en-US" sz="35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718779999"/>
                  </a:ext>
                </a:extLst>
              </a:tr>
              <a:tr h="475615">
                <a:tc>
                  <a:txBody>
                    <a:bodyPr/>
                    <a:lstStyle/>
                    <a:p>
                      <a:pPr marL="0" marR="0" algn="just">
                        <a:lnSpc>
                          <a:spcPct val="100000"/>
                        </a:lnSpc>
                        <a:spcBef>
                          <a:spcPts val="0"/>
                        </a:spcBef>
                        <a:spcAft>
                          <a:spcPts val="600"/>
                        </a:spcAft>
                        <a:tabLst>
                          <a:tab pos="360045" algn="l"/>
                          <a:tab pos="1080135" algn="l"/>
                        </a:tabLst>
                      </a:pPr>
                      <a:r>
                        <a:rPr lang="vi-VN" sz="3550" b="1" dirty="0">
                          <a:effectLst/>
                          <a:latin typeface="Times New Roman" panose="02020603050405020304" pitchFamily="18" charset="0"/>
                          <a:cs typeface="Times New Roman" panose="02020603050405020304" pitchFamily="18" charset="0"/>
                        </a:rPr>
                        <a:t>Ngôn ngữ</a:t>
                      </a:r>
                      <a:endParaRPr lang="en-US" sz="35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just">
                        <a:lnSpc>
                          <a:spcPct val="100000"/>
                        </a:lnSpc>
                        <a:spcBef>
                          <a:spcPts val="0"/>
                        </a:spcBef>
                        <a:spcAft>
                          <a:spcPts val="600"/>
                        </a:spcAft>
                        <a:tabLst>
                          <a:tab pos="360045" algn="l"/>
                          <a:tab pos="1080135" algn="l"/>
                        </a:tabLst>
                      </a:pPr>
                      <a:r>
                        <a:rPr lang="vi-VN" sz="3550">
                          <a:effectLst/>
                          <a:latin typeface="Times New Roman" panose="02020603050405020304" pitchFamily="18" charset="0"/>
                          <a:cs typeface="Times New Roman" panose="02020603050405020304" pitchFamily="18" charset="0"/>
                        </a:rPr>
                        <a:t>Độc đáo, sáng tạo, mang phong cách riêng của người viết</a:t>
                      </a:r>
                      <a:endParaRPr lang="en-US" sz="35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just">
                        <a:lnSpc>
                          <a:spcPct val="100000"/>
                        </a:lnSpc>
                        <a:spcBef>
                          <a:spcPts val="0"/>
                        </a:spcBef>
                        <a:spcAft>
                          <a:spcPts val="600"/>
                        </a:spcAft>
                        <a:tabLst>
                          <a:tab pos="360045" algn="l"/>
                          <a:tab pos="1080135" algn="l"/>
                        </a:tabLst>
                      </a:pPr>
                      <a:r>
                        <a:rPr lang="vi-VN" sz="3550" dirty="0">
                          <a:effectLst/>
                          <a:latin typeface="Times New Roman" panose="02020603050405020304" pitchFamily="18" charset="0"/>
                          <a:cs typeface="Times New Roman" panose="02020603050405020304" pitchFamily="18" charset="0"/>
                        </a:rPr>
                        <a:t>Có phần bị ảnh hưởng bởi ngôn ngữ của tác phẩm đã đọc</a:t>
                      </a:r>
                      <a:endParaRPr lang="en-US" sz="35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800240640"/>
                  </a:ext>
                </a:extLst>
              </a:tr>
            </a:tbl>
          </a:graphicData>
        </a:graphic>
      </p:graphicFrame>
    </p:spTree>
    <p:extLst>
      <p:ext uri="{BB962C8B-B14F-4D97-AF65-F5344CB8AC3E}">
        <p14:creationId xmlns:p14="http://schemas.microsoft.com/office/powerpoint/2010/main" val="172787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extBox 8"/>
          <p:cNvSpPr txBox="1"/>
          <p:nvPr/>
        </p:nvSpPr>
        <p:spPr>
          <a:xfrm>
            <a:off x="2662820" y="2544575"/>
            <a:ext cx="16230600" cy="110799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9Slide07 Crocante" panose="02000000000000000000" pitchFamily="2" charset="0"/>
                <a:ea typeface="+mn-ea"/>
                <a:cs typeface="+mn-cs"/>
              </a:rPr>
              <a:t>Chia </a:t>
            </a:r>
            <a:r>
              <a:rPr kumimoji="0" lang="en-US" sz="7200" b="0" i="0" u="none" strike="noStrike" kern="1200" cap="none" spc="0" normalizeH="0" baseline="0" noProof="0" dirty="0" err="1">
                <a:ln>
                  <a:noFill/>
                </a:ln>
                <a:solidFill>
                  <a:prstClr val="black"/>
                </a:solidFill>
                <a:effectLst/>
                <a:uLnTx/>
                <a:uFillTx/>
                <a:latin typeface="#9Slide07 Crocante" panose="02000000000000000000" pitchFamily="2" charset="0"/>
                <a:ea typeface="+mn-ea"/>
                <a:cs typeface="+mn-cs"/>
              </a:rPr>
              <a:t>sẻ</a:t>
            </a:r>
            <a:r>
              <a:rPr kumimoji="0" lang="en-US" sz="7200" b="0" i="0" u="none" strike="noStrike" kern="1200" cap="none" spc="0" normalizeH="0" baseline="0" noProof="0" dirty="0">
                <a:ln>
                  <a:noFill/>
                </a:ln>
                <a:solidFill>
                  <a:prstClr val="black"/>
                </a:solidFill>
                <a:effectLst/>
                <a:uLnTx/>
                <a:uFillTx/>
                <a:latin typeface="#9Slide07 Crocante" panose="02000000000000000000" pitchFamily="2" charset="0"/>
                <a:ea typeface="+mn-ea"/>
                <a:cs typeface="+mn-cs"/>
              </a:rPr>
              <a:t> </a:t>
            </a:r>
            <a:r>
              <a:rPr kumimoji="0" lang="en-US" sz="7200" b="0" i="0" u="none" strike="noStrike" kern="1200" cap="none" spc="0" normalizeH="0" baseline="0" noProof="0" dirty="0" err="1">
                <a:ln>
                  <a:noFill/>
                </a:ln>
                <a:solidFill>
                  <a:prstClr val="black"/>
                </a:solidFill>
                <a:effectLst/>
                <a:uLnTx/>
                <a:uFillTx/>
                <a:latin typeface="#9Slide07 Crocante" panose="02000000000000000000" pitchFamily="2" charset="0"/>
                <a:ea typeface="+mn-ea"/>
                <a:cs typeface="+mn-cs"/>
              </a:rPr>
              <a:t>cùng</a:t>
            </a:r>
            <a:r>
              <a:rPr kumimoji="0" lang="en-US" sz="7200" b="0" i="0" u="none" strike="noStrike" kern="1200" cap="none" spc="0" normalizeH="0" baseline="0" noProof="0" dirty="0">
                <a:ln>
                  <a:noFill/>
                </a:ln>
                <a:solidFill>
                  <a:prstClr val="black"/>
                </a:solidFill>
                <a:effectLst/>
                <a:uLnTx/>
                <a:uFillTx/>
                <a:latin typeface="#9Slide07 Crocante" panose="02000000000000000000" pitchFamily="2" charset="0"/>
                <a:ea typeface="+mn-ea"/>
                <a:cs typeface="+mn-cs"/>
              </a:rPr>
              <a:t> </a:t>
            </a:r>
            <a:r>
              <a:rPr kumimoji="0" lang="en-US" sz="7200" b="0" i="0" u="none" strike="noStrike" kern="1200" cap="none" spc="0" normalizeH="0" baseline="0" noProof="0" dirty="0" err="1">
                <a:ln>
                  <a:noFill/>
                </a:ln>
                <a:solidFill>
                  <a:prstClr val="black"/>
                </a:solidFill>
                <a:effectLst/>
                <a:uLnTx/>
                <a:uFillTx/>
                <a:latin typeface="#9Slide07 Crocante" panose="02000000000000000000" pitchFamily="2" charset="0"/>
                <a:ea typeface="+mn-ea"/>
                <a:cs typeface="+mn-cs"/>
              </a:rPr>
              <a:t>tôi</a:t>
            </a:r>
            <a:r>
              <a:rPr kumimoji="0" lang="en-US" sz="7200" b="0" i="0" u="none" strike="noStrike" kern="1200" cap="none" spc="0" normalizeH="0" baseline="0" noProof="0" dirty="0">
                <a:ln>
                  <a:noFill/>
                </a:ln>
                <a:solidFill>
                  <a:prstClr val="black"/>
                </a:solidFill>
                <a:effectLst/>
                <a:uLnTx/>
                <a:uFillTx/>
                <a:latin typeface="#9Slide07 Crocante" panose="02000000000000000000" pitchFamily="2" charset="0"/>
                <a:ea typeface="+mn-ea"/>
                <a:cs typeface="+mn-cs"/>
              </a:rPr>
              <a:t>!</a:t>
            </a:r>
          </a:p>
        </p:txBody>
      </p:sp>
      <p:sp>
        <p:nvSpPr>
          <p:cNvPr id="2" name="Freeform 3">
            <a:extLst>
              <a:ext uri="{FF2B5EF4-FFF2-40B4-BE49-F238E27FC236}">
                <a16:creationId xmlns:a16="http://schemas.microsoft.com/office/drawing/2014/main" id="{CF46B9C9-36E2-EBDA-F7F2-09EBF6D8CABA}"/>
              </a:ext>
            </a:extLst>
          </p:cNvPr>
          <p:cNvSpPr/>
          <p:nvPr/>
        </p:nvSpPr>
        <p:spPr>
          <a:xfrm>
            <a:off x="457200" y="2781300"/>
            <a:ext cx="4563640" cy="3038348"/>
          </a:xfrm>
          <a:custGeom>
            <a:avLst/>
            <a:gdLst/>
            <a:ahLst/>
            <a:cxnLst/>
            <a:rect l="l" t="t" r="r" b="b"/>
            <a:pathLst>
              <a:path w="5935240" h="3721890">
                <a:moveTo>
                  <a:pt x="0" y="0"/>
                </a:moveTo>
                <a:lnTo>
                  <a:pt x="5935240" y="0"/>
                </a:lnTo>
                <a:lnTo>
                  <a:pt x="5935240" y="3721890"/>
                </a:lnTo>
                <a:lnTo>
                  <a:pt x="0" y="372189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p:cNvSpPr/>
          <p:nvPr/>
        </p:nvSpPr>
        <p:spPr>
          <a:xfrm>
            <a:off x="5715000" y="3848100"/>
            <a:ext cx="109728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Làm thế nào để thu hút sự chú ý của người nghe khi kể một câu chuyện tưởng tượng?</a:t>
            </a:r>
            <a:endParaRPr kumimoji="0" lang="en-US" sz="44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60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7" name="Rectangle 6"/>
          <p:cNvSpPr/>
          <p:nvPr/>
        </p:nvSpPr>
        <p:spPr>
          <a:xfrm>
            <a:off x="381000" y="647700"/>
            <a:ext cx="17678400" cy="8602355"/>
          </a:xfrm>
          <a:prstGeom prst="rect">
            <a:avLst/>
          </a:prstGeom>
        </p:spPr>
        <p:txBody>
          <a:bodyPr wrap="square">
            <a:spAutoFit/>
          </a:bodyPr>
          <a:lstStyle/>
          <a:p>
            <a:pPr algn="just">
              <a:spcAft>
                <a:spcPts val="600"/>
              </a:spcAft>
              <a:tabLst>
                <a:tab pos="360045" algn="l"/>
                <a:tab pos="108013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Bắt đầu câu chuyện bằng cách miêu tả không gian và thời gian thật chi tiết, cụ thể để người nghe hình dung bối cảnh.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tabLst>
                <a:tab pos="360045" algn="l"/>
                <a:tab pos="108013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Tạo ra một tình huống bất ngờ, gây chú ý như một sự cố, một cuộc gặp gỡ bất thường, một sự thay đổi đột ngột,...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tabLst>
                <a:tab pos="360045" algn="l"/>
                <a:tab pos="108013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a:t>
            </a:r>
            <a:r>
              <a:rPr lang="vi-VN" sz="4400" dirty="0">
                <a:latin typeface="Times New Roman" panose="02020603050405020304" pitchFamily="18" charset="0"/>
                <a:ea typeface="Calibri" panose="020F0502020204030204" pitchFamily="34" charset="0"/>
                <a:cs typeface="Times New Roman" panose="02020603050405020304" pitchFamily="18" charset="0"/>
              </a:rPr>
              <a:t> Giới thiệu nhân vật độc đáo và hấp dẫn, miêu tả hoàn cảnh, ngoại hình, tính cách,… của nhân vật.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tabLst>
                <a:tab pos="360045" algn="l"/>
                <a:tab pos="108013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 T</a:t>
            </a:r>
            <a:r>
              <a:rPr lang="vi-VN" sz="4400" dirty="0">
                <a:latin typeface="Times New Roman" panose="02020603050405020304" pitchFamily="18" charset="0"/>
                <a:ea typeface="Calibri" panose="020F0502020204030204" pitchFamily="34" charset="0"/>
                <a:cs typeface="Times New Roman" panose="02020603050405020304" pitchFamily="18" charset="0"/>
              </a:rPr>
              <a:t>ạo sự kết nối liền mạch cho các sự kiện, chi tiết trong câu chuyện.</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tabLst>
                <a:tab pos="360045" algn="l"/>
                <a:tab pos="108013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Duy trì nhịp độ câu chuyện bằng cách xen kẽ những tình tiết, hành động và các chi tiết gây bất ngờ.</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tabLst>
                <a:tab pos="360045" algn="l"/>
                <a:tab pos="108013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a:t>
            </a:r>
            <a:r>
              <a:rPr lang="vi-VN" sz="4400" dirty="0">
                <a:latin typeface="Times New Roman" panose="02020603050405020304" pitchFamily="18" charset="0"/>
                <a:ea typeface="Calibri" panose="020F0502020204030204" pitchFamily="34" charset="0"/>
                <a:cs typeface="Times New Roman" panose="02020603050405020304" pitchFamily="18" charset="0"/>
              </a:rPr>
              <a:t> Sử dụng yếu tố miêu tả bằng cách khai thác năm giác quan, sử dụng yếu tố biểu cảm để thể hiện tình cảm, cảm xúc, thái độ của nhân vật và người kể chuyện.</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32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3" name="thocon">
            <a:extLst>
              <a:ext uri="{FF2B5EF4-FFF2-40B4-BE49-F238E27FC236}">
                <a16:creationId xmlns:a16="http://schemas.microsoft.com/office/drawing/2014/main" id="{FFB5D61D-D112-1DE8-CD1D-06B98521F646}"/>
              </a:ext>
            </a:extLst>
          </p:cNvPr>
          <p:cNvPicPr>
            <a:picLocks noChangeAspect="1"/>
          </p:cNvPicPr>
          <p:nvPr/>
        </p:nvPicPr>
        <p:blipFill>
          <a:blip r:embed="rId5"/>
          <a:stretch>
            <a:fillRect/>
          </a:stretch>
        </p:blipFill>
        <p:spPr>
          <a:xfrm flipH="1">
            <a:off x="5531773" y="6447698"/>
            <a:ext cx="339119" cy="801551"/>
          </a:xfrm>
          <a:prstGeom prst="rect">
            <a:avLst/>
          </a:prstGeom>
        </p:spPr>
      </p:pic>
      <p:pic>
        <p:nvPicPr>
          <p:cNvPr id="17" name="CAY">
            <a:extLst>
              <a:ext uri="{FF2B5EF4-FFF2-40B4-BE49-F238E27FC236}">
                <a16:creationId xmlns:a16="http://schemas.microsoft.com/office/drawing/2014/main" id="{05E2E9B3-94E1-45F5-5A44-FA17270E840A}"/>
              </a:ext>
            </a:extLst>
          </p:cNvPr>
          <p:cNvPicPr>
            <a:picLocks noGrp="1" noRot="1" noMove="1" noResize="1" noEditPoints="1" noAdjustHandles="1" noChangeArrowheads="1" noChangeShapeType="1" noCrop="1"/>
          </p:cNvPicPr>
          <p:nvPr/>
        </p:nvPicPr>
        <p:blipFill>
          <a:blip r:embed="rId6"/>
          <a:stretch>
            <a:fillRect/>
          </a:stretch>
        </p:blipFill>
        <p:spPr>
          <a:xfrm>
            <a:off x="125375" y="1565564"/>
            <a:ext cx="6019545" cy="6610245"/>
          </a:xfrm>
          <a:prstGeom prst="rect">
            <a:avLst/>
          </a:prstGeom>
        </p:spPr>
      </p:pic>
      <p:pic>
        <p:nvPicPr>
          <p:cNvPr id="5" name="DAT">
            <a:extLst>
              <a:ext uri="{FF2B5EF4-FFF2-40B4-BE49-F238E27FC236}">
                <a16:creationId xmlns:a16="http://schemas.microsoft.com/office/drawing/2014/main" id="{585F6689-9E24-D3A9-C255-9868E70C543E}"/>
              </a:ext>
            </a:extLst>
          </p:cNvPr>
          <p:cNvPicPr>
            <a:picLocks noGrp="1" noRot="1" noChangeAspect="1" noMove="1" noResize="1" noEditPoints="1" noAdjustHandles="1" noChangeArrowheads="1" noChangeShapeType="1" noCrop="1"/>
          </p:cNvPicPr>
          <p:nvPr/>
        </p:nvPicPr>
        <p:blipFill>
          <a:blip r:embed="rId7"/>
          <a:stretch>
            <a:fillRect/>
          </a:stretch>
        </p:blipFill>
        <p:spPr>
          <a:xfrm flipH="1">
            <a:off x="7472147" y="5592632"/>
            <a:ext cx="10861964" cy="4694297"/>
          </a:xfrm>
          <a:prstGeom prst="rect">
            <a:avLst/>
          </a:prstGeom>
        </p:spPr>
      </p:pic>
      <p:pic>
        <p:nvPicPr>
          <p:cNvPr id="6" name="Picture 5" hidden="1">
            <a:extLst>
              <a:ext uri="{FF2B5EF4-FFF2-40B4-BE49-F238E27FC236}">
                <a16:creationId xmlns:a16="http://schemas.microsoft.com/office/drawing/2014/main" id="{0BBDB469-8D31-62C9-AA3A-BA4E9B087896}"/>
              </a:ext>
            </a:extLst>
          </p:cNvPr>
          <p:cNvPicPr>
            <a:picLocks noGrp="1" noRot="1" noChangeAspect="1" noMove="1" noResize="1" noEditPoints="1" noAdjustHandles="1" noChangeArrowheads="1" noChangeShapeType="1" noCrop="1"/>
          </p:cNvPicPr>
          <p:nvPr/>
        </p:nvPicPr>
        <p:blipFill>
          <a:blip r:embed="rId8"/>
          <a:stretch>
            <a:fillRect/>
          </a:stretch>
        </p:blipFill>
        <p:spPr>
          <a:xfrm>
            <a:off x="3285695" y="2812473"/>
            <a:ext cx="3322371" cy="7613073"/>
          </a:xfrm>
          <a:prstGeom prst="rect">
            <a:avLst/>
          </a:prstGeom>
        </p:spPr>
      </p:pic>
      <p:pic>
        <p:nvPicPr>
          <p:cNvPr id="11" name="Picture 10">
            <a:hlinkClick r:id="rId9" action="ppaction://hlinksldjump"/>
            <a:extLst>
              <a:ext uri="{FF2B5EF4-FFF2-40B4-BE49-F238E27FC236}">
                <a16:creationId xmlns:a16="http://schemas.microsoft.com/office/drawing/2014/main" id="{B5B78609-3AB8-A721-00ED-6F0F4022E0DB}"/>
              </a:ext>
            </a:extLst>
          </p:cNvPr>
          <p:cNvPicPr>
            <a:picLocks noGrp="1" noRot="1" noChangeAspect="1" noMove="1" noResize="1" noEditPoints="1" noAdjustHandles="1" noChangeArrowheads="1" noChangeShapeType="1" noCrop="1"/>
          </p:cNvPicPr>
          <p:nvPr/>
        </p:nvPicPr>
        <p:blipFill>
          <a:blip r:embed="rId10"/>
          <a:stretch>
            <a:fillRect/>
          </a:stretch>
        </p:blipFill>
        <p:spPr>
          <a:xfrm>
            <a:off x="4204546" y="1969560"/>
            <a:ext cx="4490093" cy="7242675"/>
          </a:xfrm>
          <a:prstGeom prst="rect">
            <a:avLst/>
          </a:prstGeom>
        </p:spPr>
      </p:pic>
      <p:pic>
        <p:nvPicPr>
          <p:cNvPr id="23" name="R1">
            <a:extLst>
              <a:ext uri="{FF2B5EF4-FFF2-40B4-BE49-F238E27FC236}">
                <a16:creationId xmlns:a16="http://schemas.microsoft.com/office/drawing/2014/main" id="{74DE5E48-51AA-CBD6-8BEB-30A23A4511FA}"/>
              </a:ext>
            </a:extLst>
          </p:cNvPr>
          <p:cNvPicPr>
            <a:picLocks noGrp="1" noRot="1" noChangeAspect="1" noMove="1" noResize="1" noEditPoints="1" noAdjustHandles="1" noChangeArrowheads="1" noChangeShapeType="1" noCrop="1"/>
          </p:cNvPicPr>
          <p:nvPr/>
        </p:nvPicPr>
        <p:blipFill>
          <a:blip r:embed="rId11"/>
          <a:stretch>
            <a:fillRect/>
          </a:stretch>
        </p:blipFill>
        <p:spPr>
          <a:xfrm>
            <a:off x="9744543" y="4861634"/>
            <a:ext cx="919959" cy="2617505"/>
          </a:xfrm>
          <a:prstGeom prst="rect">
            <a:avLst/>
          </a:prstGeom>
        </p:spPr>
      </p:pic>
      <p:pic>
        <p:nvPicPr>
          <p:cNvPr id="22" name="R2">
            <a:extLst>
              <a:ext uri="{FF2B5EF4-FFF2-40B4-BE49-F238E27FC236}">
                <a16:creationId xmlns:a16="http://schemas.microsoft.com/office/drawing/2014/main" id="{1EF1AE7A-8AEE-44B4-ECD9-E12F051F462F}"/>
              </a:ext>
            </a:extLst>
          </p:cNvPr>
          <p:cNvPicPr>
            <a:picLocks noGrp="1" noRot="1" noChangeAspect="1" noMove="1" noResize="1" noEditPoints="1" noAdjustHandles="1" noChangeArrowheads="1" noChangeShapeType="1" noCrop="1"/>
          </p:cNvPicPr>
          <p:nvPr/>
        </p:nvPicPr>
        <p:blipFill>
          <a:blip r:embed="rId11"/>
          <a:stretch>
            <a:fillRect/>
          </a:stretch>
        </p:blipFill>
        <p:spPr>
          <a:xfrm>
            <a:off x="10980830" y="7656839"/>
            <a:ext cx="919959" cy="2617505"/>
          </a:xfrm>
          <a:prstGeom prst="rect">
            <a:avLst/>
          </a:prstGeom>
        </p:spPr>
      </p:pic>
      <p:pic>
        <p:nvPicPr>
          <p:cNvPr id="24" name="R3">
            <a:extLst>
              <a:ext uri="{FF2B5EF4-FFF2-40B4-BE49-F238E27FC236}">
                <a16:creationId xmlns:a16="http://schemas.microsoft.com/office/drawing/2014/main" id="{5F7F20A0-C352-023E-652A-7E6B4B3633CA}"/>
              </a:ext>
            </a:extLst>
          </p:cNvPr>
          <p:cNvPicPr>
            <a:picLocks noGrp="1" noRot="1" noChangeAspect="1" noMove="1" noResize="1" noEditPoints="1" noAdjustHandles="1" noChangeArrowheads="1" noChangeShapeType="1" noCrop="1"/>
          </p:cNvPicPr>
          <p:nvPr/>
        </p:nvPicPr>
        <p:blipFill>
          <a:blip r:embed="rId11"/>
          <a:stretch>
            <a:fillRect/>
          </a:stretch>
        </p:blipFill>
        <p:spPr>
          <a:xfrm>
            <a:off x="11507795" y="4913000"/>
            <a:ext cx="919959" cy="2617505"/>
          </a:xfrm>
          <a:prstGeom prst="rect">
            <a:avLst/>
          </a:prstGeom>
        </p:spPr>
      </p:pic>
      <p:pic>
        <p:nvPicPr>
          <p:cNvPr id="25" name="R4">
            <a:extLst>
              <a:ext uri="{FF2B5EF4-FFF2-40B4-BE49-F238E27FC236}">
                <a16:creationId xmlns:a16="http://schemas.microsoft.com/office/drawing/2014/main" id="{24CA880F-CF5F-04E6-51C5-6671B4723325}"/>
              </a:ext>
            </a:extLst>
          </p:cNvPr>
          <p:cNvPicPr>
            <a:picLocks noGrp="1" noRot="1" noChangeAspect="1" noMove="1" noResize="1" noEditPoints="1" noAdjustHandles="1" noChangeArrowheads="1" noChangeShapeType="1" noCrop="1"/>
          </p:cNvPicPr>
          <p:nvPr/>
        </p:nvPicPr>
        <p:blipFill>
          <a:blip r:embed="rId11"/>
          <a:stretch>
            <a:fillRect/>
          </a:stretch>
        </p:blipFill>
        <p:spPr>
          <a:xfrm>
            <a:off x="12421007" y="7682524"/>
            <a:ext cx="919959" cy="2617505"/>
          </a:xfrm>
          <a:prstGeom prst="rect">
            <a:avLst/>
          </a:prstGeom>
        </p:spPr>
      </p:pic>
      <p:pic>
        <p:nvPicPr>
          <p:cNvPr id="27" name="R5">
            <a:extLst>
              <a:ext uri="{FF2B5EF4-FFF2-40B4-BE49-F238E27FC236}">
                <a16:creationId xmlns:a16="http://schemas.microsoft.com/office/drawing/2014/main" id="{664B2106-28EF-5C56-753E-6D9E687A58E1}"/>
              </a:ext>
            </a:extLst>
          </p:cNvPr>
          <p:cNvPicPr>
            <a:picLocks noGrp="1" noRot="1" noChangeAspect="1" noMove="1" noResize="1" noEditPoints="1" noAdjustHandles="1" noChangeArrowheads="1" noChangeShapeType="1" noCrop="1"/>
          </p:cNvPicPr>
          <p:nvPr/>
        </p:nvPicPr>
        <p:blipFill>
          <a:blip r:embed="rId11"/>
          <a:stretch>
            <a:fillRect/>
          </a:stretch>
        </p:blipFill>
        <p:spPr>
          <a:xfrm>
            <a:off x="13096946" y="4939621"/>
            <a:ext cx="919959" cy="2617505"/>
          </a:xfrm>
          <a:prstGeom prst="rect">
            <a:avLst/>
          </a:prstGeom>
        </p:spPr>
      </p:pic>
      <p:pic>
        <p:nvPicPr>
          <p:cNvPr id="26" name="R6">
            <a:extLst>
              <a:ext uri="{FF2B5EF4-FFF2-40B4-BE49-F238E27FC236}">
                <a16:creationId xmlns:a16="http://schemas.microsoft.com/office/drawing/2014/main" id="{8927F20A-2D2E-F01D-9597-80E71BFEADC7}"/>
              </a:ext>
            </a:extLst>
          </p:cNvPr>
          <p:cNvPicPr>
            <a:picLocks noGrp="1" noRot="1" noChangeAspect="1" noMove="1" noResize="1" noEditPoints="1" noAdjustHandles="1" noChangeArrowheads="1" noChangeShapeType="1" noCrop="1"/>
          </p:cNvPicPr>
          <p:nvPr/>
        </p:nvPicPr>
        <p:blipFill>
          <a:blip r:embed="rId11"/>
          <a:stretch>
            <a:fillRect/>
          </a:stretch>
        </p:blipFill>
        <p:spPr>
          <a:xfrm>
            <a:off x="13904975" y="7682524"/>
            <a:ext cx="919959" cy="2617505"/>
          </a:xfrm>
          <a:prstGeom prst="rect">
            <a:avLst/>
          </a:prstGeom>
        </p:spPr>
      </p:pic>
      <p:pic>
        <p:nvPicPr>
          <p:cNvPr id="14" name="R7">
            <a:extLst>
              <a:ext uri="{FF2B5EF4-FFF2-40B4-BE49-F238E27FC236}">
                <a16:creationId xmlns:a16="http://schemas.microsoft.com/office/drawing/2014/main" id="{03E0B48E-93D1-4323-4DD8-D780CA09C350}"/>
              </a:ext>
            </a:extLst>
          </p:cNvPr>
          <p:cNvPicPr>
            <a:picLocks noGrp="1" noRot="1" noChangeAspect="1" noMove="1" noResize="1" noEditPoints="1" noAdjustHandles="1" noChangeArrowheads="1" noChangeShapeType="1" noCrop="1"/>
          </p:cNvPicPr>
          <p:nvPr/>
        </p:nvPicPr>
        <p:blipFill>
          <a:blip r:embed="rId11"/>
          <a:stretch>
            <a:fillRect/>
          </a:stretch>
        </p:blipFill>
        <p:spPr>
          <a:xfrm>
            <a:off x="15407645" y="7606405"/>
            <a:ext cx="919959" cy="2617505"/>
          </a:xfrm>
          <a:prstGeom prst="rect">
            <a:avLst/>
          </a:prstGeom>
        </p:spPr>
      </p:pic>
      <p:pic>
        <p:nvPicPr>
          <p:cNvPr id="13" name="R8">
            <a:extLst>
              <a:ext uri="{FF2B5EF4-FFF2-40B4-BE49-F238E27FC236}">
                <a16:creationId xmlns:a16="http://schemas.microsoft.com/office/drawing/2014/main" id="{5AE0D376-9A1C-9EEB-7F39-70393EE7DF8E}"/>
              </a:ext>
            </a:extLst>
          </p:cNvPr>
          <p:cNvPicPr>
            <a:picLocks noGrp="1" noRot="1" noChangeAspect="1" noMove="1" noResize="1" noEditPoints="1" noAdjustHandles="1" noChangeArrowheads="1" noChangeShapeType="1" noCrop="1"/>
          </p:cNvPicPr>
          <p:nvPr/>
        </p:nvPicPr>
        <p:blipFill>
          <a:blip r:embed="rId11"/>
          <a:stretch>
            <a:fillRect/>
          </a:stretch>
        </p:blipFill>
        <p:spPr>
          <a:xfrm>
            <a:off x="14538278" y="4967371"/>
            <a:ext cx="919959" cy="2617505"/>
          </a:xfrm>
          <a:prstGeom prst="rect">
            <a:avLst/>
          </a:prstGeom>
        </p:spPr>
      </p:pic>
      <p:pic>
        <p:nvPicPr>
          <p:cNvPr id="15" name="R9">
            <a:extLst>
              <a:ext uri="{FF2B5EF4-FFF2-40B4-BE49-F238E27FC236}">
                <a16:creationId xmlns:a16="http://schemas.microsoft.com/office/drawing/2014/main" id="{ED0792B4-D941-9E86-CF5B-61F050A7C2F7}"/>
              </a:ext>
            </a:extLst>
          </p:cNvPr>
          <p:cNvPicPr>
            <a:picLocks noGrp="1" noRot="1" noChangeAspect="1" noMove="1" noResize="1" noEditPoints="1" noAdjustHandles="1" noChangeArrowheads="1" noChangeShapeType="1" noCrop="1"/>
          </p:cNvPicPr>
          <p:nvPr/>
        </p:nvPicPr>
        <p:blipFill>
          <a:blip r:embed="rId11"/>
          <a:stretch>
            <a:fillRect/>
          </a:stretch>
        </p:blipFill>
        <p:spPr>
          <a:xfrm>
            <a:off x="16148526" y="5021960"/>
            <a:ext cx="919959" cy="2617505"/>
          </a:xfrm>
          <a:prstGeom prst="rect">
            <a:avLst/>
          </a:prstGeom>
        </p:spPr>
      </p:pic>
      <p:pic>
        <p:nvPicPr>
          <p:cNvPr id="16" name="R10">
            <a:extLst>
              <a:ext uri="{FF2B5EF4-FFF2-40B4-BE49-F238E27FC236}">
                <a16:creationId xmlns:a16="http://schemas.microsoft.com/office/drawing/2014/main" id="{75EA2CFD-2B8B-0C96-025F-634323C0174D}"/>
              </a:ext>
            </a:extLst>
          </p:cNvPr>
          <p:cNvPicPr>
            <a:picLocks noGrp="1" noRot="1" noChangeAspect="1" noMove="1" noResize="1" noEditPoints="1" noAdjustHandles="1" noChangeArrowheads="1" noChangeShapeType="1" noCrop="1"/>
          </p:cNvPicPr>
          <p:nvPr/>
        </p:nvPicPr>
        <p:blipFill>
          <a:blip r:embed="rId11"/>
          <a:stretch>
            <a:fillRect/>
          </a:stretch>
        </p:blipFill>
        <p:spPr>
          <a:xfrm>
            <a:off x="17139353" y="7669496"/>
            <a:ext cx="919959" cy="2617505"/>
          </a:xfrm>
          <a:prstGeom prst="rect">
            <a:avLst/>
          </a:prstGeom>
        </p:spPr>
      </p:pic>
      <p:pic>
        <p:nvPicPr>
          <p:cNvPr id="36" name="R11">
            <a:extLst>
              <a:ext uri="{FF2B5EF4-FFF2-40B4-BE49-F238E27FC236}">
                <a16:creationId xmlns:a16="http://schemas.microsoft.com/office/drawing/2014/main" id="{DEA07F1A-1F89-46BF-E3EC-BB35678BBD8B}"/>
              </a:ext>
            </a:extLst>
          </p:cNvPr>
          <p:cNvPicPr>
            <a:picLocks noGrp="1" noRot="1" noChangeAspect="1" noMove="1" noResize="1" noEditPoints="1" noAdjustHandles="1" noChangeArrowheads="1" noChangeShapeType="1" noCrop="1"/>
          </p:cNvPicPr>
          <p:nvPr/>
        </p:nvPicPr>
        <p:blipFill>
          <a:blip r:embed="rId11"/>
          <a:stretch>
            <a:fillRect/>
          </a:stretch>
        </p:blipFill>
        <p:spPr>
          <a:xfrm>
            <a:off x="6636710" y="5158576"/>
            <a:ext cx="590202" cy="1679267"/>
          </a:xfrm>
          <a:prstGeom prst="rect">
            <a:avLst/>
          </a:prstGeom>
        </p:spPr>
      </p:pic>
      <p:pic>
        <p:nvPicPr>
          <p:cNvPr id="35" name="R22">
            <a:extLst>
              <a:ext uri="{FF2B5EF4-FFF2-40B4-BE49-F238E27FC236}">
                <a16:creationId xmlns:a16="http://schemas.microsoft.com/office/drawing/2014/main" id="{2A0DC221-D4EA-4A58-ECC9-0E6F4FBB3254}"/>
              </a:ext>
            </a:extLst>
          </p:cNvPr>
          <p:cNvPicPr>
            <a:picLocks noGrp="1" noRot="1" noChangeAspect="1" noMove="1" noResize="1" noEditPoints="1" noAdjustHandles="1" noChangeArrowheads="1" noChangeShapeType="1" noCrop="1"/>
          </p:cNvPicPr>
          <p:nvPr/>
        </p:nvPicPr>
        <p:blipFill>
          <a:blip r:embed="rId11"/>
          <a:stretch>
            <a:fillRect/>
          </a:stretch>
        </p:blipFill>
        <p:spPr>
          <a:xfrm>
            <a:off x="5962419" y="5617096"/>
            <a:ext cx="590202" cy="1679267"/>
          </a:xfrm>
          <a:prstGeom prst="rect">
            <a:avLst/>
          </a:prstGeom>
        </p:spPr>
      </p:pic>
      <p:pic>
        <p:nvPicPr>
          <p:cNvPr id="37" name="R33">
            <a:extLst>
              <a:ext uri="{FF2B5EF4-FFF2-40B4-BE49-F238E27FC236}">
                <a16:creationId xmlns:a16="http://schemas.microsoft.com/office/drawing/2014/main" id="{FCCED658-9695-257F-1CA9-DA7E780E9A6A}"/>
              </a:ext>
            </a:extLst>
          </p:cNvPr>
          <p:cNvPicPr>
            <a:picLocks noGrp="1" noRot="1" noChangeAspect="1" noMove="1" noResize="1" noEditPoints="1" noAdjustHandles="1" noChangeArrowheads="1" noChangeShapeType="1" noCrop="1"/>
          </p:cNvPicPr>
          <p:nvPr/>
        </p:nvPicPr>
        <p:blipFill>
          <a:blip r:embed="rId11"/>
          <a:stretch>
            <a:fillRect/>
          </a:stretch>
        </p:blipFill>
        <p:spPr>
          <a:xfrm>
            <a:off x="7035822" y="4954010"/>
            <a:ext cx="590202" cy="1679267"/>
          </a:xfrm>
          <a:prstGeom prst="rect">
            <a:avLst/>
          </a:prstGeom>
        </p:spPr>
      </p:pic>
      <p:pic>
        <p:nvPicPr>
          <p:cNvPr id="38" name="R44">
            <a:extLst>
              <a:ext uri="{FF2B5EF4-FFF2-40B4-BE49-F238E27FC236}">
                <a16:creationId xmlns:a16="http://schemas.microsoft.com/office/drawing/2014/main" id="{DCFB6E8D-F50D-346C-08B9-A91A125D84B8}"/>
              </a:ext>
            </a:extLst>
          </p:cNvPr>
          <p:cNvPicPr>
            <a:picLocks noGrp="1" noRot="1" noChangeAspect="1" noMove="1" noResize="1" noEditPoints="1" noAdjustHandles="1" noChangeArrowheads="1" noChangeShapeType="1" noCrop="1"/>
          </p:cNvPicPr>
          <p:nvPr/>
        </p:nvPicPr>
        <p:blipFill>
          <a:blip r:embed="rId11"/>
          <a:stretch>
            <a:fillRect/>
          </a:stretch>
        </p:blipFill>
        <p:spPr>
          <a:xfrm>
            <a:off x="6446709" y="5629178"/>
            <a:ext cx="590202" cy="1679267"/>
          </a:xfrm>
          <a:prstGeom prst="rect">
            <a:avLst/>
          </a:prstGeom>
        </p:spPr>
      </p:pic>
      <p:pic>
        <p:nvPicPr>
          <p:cNvPr id="40" name="R55">
            <a:extLst>
              <a:ext uri="{FF2B5EF4-FFF2-40B4-BE49-F238E27FC236}">
                <a16:creationId xmlns:a16="http://schemas.microsoft.com/office/drawing/2014/main" id="{F451E52B-93E2-8315-4B0E-0E299A23400A}"/>
              </a:ext>
            </a:extLst>
          </p:cNvPr>
          <p:cNvPicPr>
            <a:picLocks noGrp="1" noRot="1" noChangeAspect="1" noMove="1" noResize="1" noEditPoints="1" noAdjustHandles="1" noChangeArrowheads="1" noChangeShapeType="1" noCrop="1"/>
          </p:cNvPicPr>
          <p:nvPr/>
        </p:nvPicPr>
        <p:blipFill>
          <a:blip r:embed="rId11"/>
          <a:stretch>
            <a:fillRect/>
          </a:stretch>
        </p:blipFill>
        <p:spPr>
          <a:xfrm>
            <a:off x="7305902" y="5094748"/>
            <a:ext cx="590202" cy="1679267"/>
          </a:xfrm>
          <a:prstGeom prst="rect">
            <a:avLst/>
          </a:prstGeom>
        </p:spPr>
      </p:pic>
      <p:pic>
        <p:nvPicPr>
          <p:cNvPr id="39" name="R66">
            <a:extLst>
              <a:ext uri="{FF2B5EF4-FFF2-40B4-BE49-F238E27FC236}">
                <a16:creationId xmlns:a16="http://schemas.microsoft.com/office/drawing/2014/main" id="{0251107F-42BD-FA92-4CCD-981443BB8E90}"/>
              </a:ext>
            </a:extLst>
          </p:cNvPr>
          <p:cNvPicPr>
            <a:picLocks noGrp="1" noRot="1" noChangeAspect="1" noMove="1" noResize="1" noEditPoints="1" noAdjustHandles="1" noChangeArrowheads="1" noChangeShapeType="1" noCrop="1"/>
          </p:cNvPicPr>
          <p:nvPr/>
        </p:nvPicPr>
        <p:blipFill>
          <a:blip r:embed="rId11"/>
          <a:stretch>
            <a:fillRect/>
          </a:stretch>
        </p:blipFill>
        <p:spPr>
          <a:xfrm>
            <a:off x="6919119" y="5684843"/>
            <a:ext cx="590202" cy="1679267"/>
          </a:xfrm>
          <a:prstGeom prst="rect">
            <a:avLst/>
          </a:prstGeom>
        </p:spPr>
      </p:pic>
      <p:pic>
        <p:nvPicPr>
          <p:cNvPr id="29" name="R77">
            <a:extLst>
              <a:ext uri="{FF2B5EF4-FFF2-40B4-BE49-F238E27FC236}">
                <a16:creationId xmlns:a16="http://schemas.microsoft.com/office/drawing/2014/main" id="{2F580D1D-BD78-0DED-55CA-22F8CE0332B8}"/>
              </a:ext>
            </a:extLst>
          </p:cNvPr>
          <p:cNvPicPr>
            <a:picLocks noGrp="1" noRot="1" noChangeAspect="1" noMove="1" noResize="1" noEditPoints="1" noAdjustHandles="1" noChangeArrowheads="1" noChangeShapeType="1" noCrop="1"/>
          </p:cNvPicPr>
          <p:nvPr/>
        </p:nvPicPr>
        <p:blipFill>
          <a:blip r:embed="rId11"/>
          <a:stretch>
            <a:fillRect/>
          </a:stretch>
        </p:blipFill>
        <p:spPr>
          <a:xfrm>
            <a:off x="7410909" y="5696177"/>
            <a:ext cx="590202" cy="1679267"/>
          </a:xfrm>
          <a:prstGeom prst="rect">
            <a:avLst/>
          </a:prstGeom>
        </p:spPr>
      </p:pic>
      <p:pic>
        <p:nvPicPr>
          <p:cNvPr id="28" name="R88">
            <a:extLst>
              <a:ext uri="{FF2B5EF4-FFF2-40B4-BE49-F238E27FC236}">
                <a16:creationId xmlns:a16="http://schemas.microsoft.com/office/drawing/2014/main" id="{A969695E-01D2-AF1E-40FF-008D2178F96C}"/>
              </a:ext>
            </a:extLst>
          </p:cNvPr>
          <p:cNvPicPr>
            <a:picLocks noGrp="1" noRot="1" noChangeAspect="1" noMove="1" noResize="1" noEditPoints="1" noAdjustHandles="1" noChangeArrowheads="1" noChangeShapeType="1" noCrop="1"/>
          </p:cNvPicPr>
          <p:nvPr/>
        </p:nvPicPr>
        <p:blipFill>
          <a:blip r:embed="rId11"/>
          <a:stretch>
            <a:fillRect/>
          </a:stretch>
        </p:blipFill>
        <p:spPr>
          <a:xfrm>
            <a:off x="7666086" y="5043380"/>
            <a:ext cx="590202" cy="1679267"/>
          </a:xfrm>
          <a:prstGeom prst="rect">
            <a:avLst/>
          </a:prstGeom>
        </p:spPr>
      </p:pic>
      <p:pic>
        <p:nvPicPr>
          <p:cNvPr id="30" name="R99">
            <a:extLst>
              <a:ext uri="{FF2B5EF4-FFF2-40B4-BE49-F238E27FC236}">
                <a16:creationId xmlns:a16="http://schemas.microsoft.com/office/drawing/2014/main" id="{2DADD2C8-6360-4E05-7717-0AD1AD8F1632}"/>
              </a:ext>
            </a:extLst>
          </p:cNvPr>
          <p:cNvPicPr>
            <a:picLocks noGrp="1" noRot="1" noChangeAspect="1" noMove="1" noResize="1" noEditPoints="1" noAdjustHandles="1" noChangeArrowheads="1" noChangeShapeType="1" noCrop="1"/>
          </p:cNvPicPr>
          <p:nvPr/>
        </p:nvPicPr>
        <p:blipFill>
          <a:blip r:embed="rId11"/>
          <a:stretch>
            <a:fillRect/>
          </a:stretch>
        </p:blipFill>
        <p:spPr>
          <a:xfrm>
            <a:off x="8101199" y="5491078"/>
            <a:ext cx="590202" cy="1679267"/>
          </a:xfrm>
          <a:prstGeom prst="rect">
            <a:avLst/>
          </a:prstGeom>
        </p:spPr>
      </p:pic>
      <p:pic>
        <p:nvPicPr>
          <p:cNvPr id="33" name="R1010">
            <a:extLst>
              <a:ext uri="{FF2B5EF4-FFF2-40B4-BE49-F238E27FC236}">
                <a16:creationId xmlns:a16="http://schemas.microsoft.com/office/drawing/2014/main" id="{EEBE7C24-85C3-DE2D-6786-5FD40FA151F9}"/>
              </a:ext>
            </a:extLst>
          </p:cNvPr>
          <p:cNvPicPr>
            <a:picLocks noGrp="1" noRot="1" noChangeAspect="1" noMove="1" noResize="1" noEditPoints="1" noAdjustHandles="1" noChangeArrowheads="1" noChangeShapeType="1" noCrop="1"/>
          </p:cNvPicPr>
          <p:nvPr/>
        </p:nvPicPr>
        <p:blipFill>
          <a:blip r:embed="rId11"/>
          <a:stretch>
            <a:fillRect/>
          </a:stretch>
        </p:blipFill>
        <p:spPr>
          <a:xfrm>
            <a:off x="7845383" y="5600642"/>
            <a:ext cx="590202" cy="1679267"/>
          </a:xfrm>
          <a:prstGeom prst="rect">
            <a:avLst/>
          </a:prstGeom>
        </p:spPr>
      </p:pic>
      <p:pic>
        <p:nvPicPr>
          <p:cNvPr id="58" name="1R1">
            <a:hlinkClick r:id="rId12" action="ppaction://hlinksldjump"/>
            <a:extLst>
              <a:ext uri="{FF2B5EF4-FFF2-40B4-BE49-F238E27FC236}">
                <a16:creationId xmlns:a16="http://schemas.microsoft.com/office/drawing/2014/main" id="{DCC77BF0-E328-9B59-6DB8-432EDE6BB026}"/>
              </a:ext>
            </a:extLst>
          </p:cNvPr>
          <p:cNvPicPr>
            <a:picLocks noGrp="1" noRot="1" noMove="1" noResize="1" noEditPoints="1" noAdjustHandles="1" noChangeArrowheads="1" noChangeShapeType="1" noCrop="1"/>
          </p:cNvPicPr>
          <p:nvPr/>
        </p:nvPicPr>
        <p:blipFill>
          <a:blip r:embed="rId11"/>
          <a:stretch>
            <a:fillRect/>
          </a:stretch>
        </p:blipFill>
        <p:spPr>
          <a:xfrm>
            <a:off x="9749417" y="4861562"/>
            <a:ext cx="919959" cy="2617505"/>
          </a:xfrm>
          <a:prstGeom prst="rect">
            <a:avLst/>
          </a:prstGeom>
        </p:spPr>
      </p:pic>
      <p:pic>
        <p:nvPicPr>
          <p:cNvPr id="59" name="2R2">
            <a:hlinkClick r:id="rId13" action="ppaction://hlinksldjump"/>
            <a:extLst>
              <a:ext uri="{FF2B5EF4-FFF2-40B4-BE49-F238E27FC236}">
                <a16:creationId xmlns:a16="http://schemas.microsoft.com/office/drawing/2014/main" id="{AD14EC0E-01AB-38E1-483A-D87BE7BC7DDB}"/>
              </a:ext>
            </a:extLst>
          </p:cNvPr>
          <p:cNvPicPr>
            <a:picLocks noGrp="1" noRot="1" noMove="1" noResize="1" noEditPoints="1" noAdjustHandles="1" noChangeArrowheads="1" noChangeShapeType="1" noCrop="1"/>
          </p:cNvPicPr>
          <p:nvPr/>
        </p:nvPicPr>
        <p:blipFill>
          <a:blip r:embed="rId11"/>
          <a:stretch>
            <a:fillRect/>
          </a:stretch>
        </p:blipFill>
        <p:spPr>
          <a:xfrm>
            <a:off x="10985703" y="7656767"/>
            <a:ext cx="919959" cy="2617505"/>
          </a:xfrm>
          <a:prstGeom prst="rect">
            <a:avLst/>
          </a:prstGeom>
        </p:spPr>
      </p:pic>
      <p:pic>
        <p:nvPicPr>
          <p:cNvPr id="60" name="3R3">
            <a:hlinkClick r:id="rId14" action="ppaction://hlinksldjump"/>
            <a:extLst>
              <a:ext uri="{FF2B5EF4-FFF2-40B4-BE49-F238E27FC236}">
                <a16:creationId xmlns:a16="http://schemas.microsoft.com/office/drawing/2014/main" id="{D43E54EE-BEB3-D5B4-7ED0-A24B82C9165C}"/>
              </a:ext>
            </a:extLst>
          </p:cNvPr>
          <p:cNvPicPr>
            <a:picLocks noGrp="1" noRot="1" noMove="1" noResize="1" noEditPoints="1" noAdjustHandles="1" noChangeArrowheads="1" noChangeShapeType="1" noCrop="1"/>
          </p:cNvPicPr>
          <p:nvPr/>
        </p:nvPicPr>
        <p:blipFill>
          <a:blip r:embed="rId11"/>
          <a:stretch>
            <a:fillRect/>
          </a:stretch>
        </p:blipFill>
        <p:spPr>
          <a:xfrm>
            <a:off x="11512668" y="4912928"/>
            <a:ext cx="919959" cy="2617505"/>
          </a:xfrm>
          <a:prstGeom prst="rect">
            <a:avLst/>
          </a:prstGeom>
        </p:spPr>
      </p:pic>
      <p:pic>
        <p:nvPicPr>
          <p:cNvPr id="61" name="4R4">
            <a:hlinkClick r:id="rId15" action="ppaction://hlinksldjump"/>
            <a:extLst>
              <a:ext uri="{FF2B5EF4-FFF2-40B4-BE49-F238E27FC236}">
                <a16:creationId xmlns:a16="http://schemas.microsoft.com/office/drawing/2014/main" id="{FCD59CE8-C835-2563-1162-D0983D65AE90}"/>
              </a:ext>
            </a:extLst>
          </p:cNvPr>
          <p:cNvPicPr>
            <a:picLocks noGrp="1" noRot="1" noMove="1" noResize="1" noEditPoints="1" noAdjustHandles="1" noChangeArrowheads="1" noChangeShapeType="1" noCrop="1"/>
          </p:cNvPicPr>
          <p:nvPr/>
        </p:nvPicPr>
        <p:blipFill>
          <a:blip r:embed="rId11"/>
          <a:stretch>
            <a:fillRect/>
          </a:stretch>
        </p:blipFill>
        <p:spPr>
          <a:xfrm>
            <a:off x="12425880" y="7682452"/>
            <a:ext cx="919959" cy="2617505"/>
          </a:xfrm>
          <a:prstGeom prst="rect">
            <a:avLst/>
          </a:prstGeom>
        </p:spPr>
      </p:pic>
      <p:pic>
        <p:nvPicPr>
          <p:cNvPr id="62" name="5R5">
            <a:hlinkClick r:id="rId16" action="ppaction://hlinksldjump"/>
            <a:extLst>
              <a:ext uri="{FF2B5EF4-FFF2-40B4-BE49-F238E27FC236}">
                <a16:creationId xmlns:a16="http://schemas.microsoft.com/office/drawing/2014/main" id="{159FE4FE-C6BA-1B47-29C5-6227D7C2EC88}"/>
              </a:ext>
            </a:extLst>
          </p:cNvPr>
          <p:cNvPicPr>
            <a:picLocks noGrp="1" noRot="1" noMove="1" noResize="1" noEditPoints="1" noAdjustHandles="1" noChangeArrowheads="1" noChangeShapeType="1" noCrop="1"/>
          </p:cNvPicPr>
          <p:nvPr/>
        </p:nvPicPr>
        <p:blipFill>
          <a:blip r:embed="rId11"/>
          <a:stretch>
            <a:fillRect/>
          </a:stretch>
        </p:blipFill>
        <p:spPr>
          <a:xfrm>
            <a:off x="13101819" y="4939549"/>
            <a:ext cx="919959" cy="2617505"/>
          </a:xfrm>
          <a:prstGeom prst="rect">
            <a:avLst/>
          </a:prstGeom>
        </p:spPr>
      </p:pic>
      <p:pic>
        <p:nvPicPr>
          <p:cNvPr id="63" name="6R6">
            <a:hlinkClick r:id="rId17" action="ppaction://hlinksldjump"/>
            <a:extLst>
              <a:ext uri="{FF2B5EF4-FFF2-40B4-BE49-F238E27FC236}">
                <a16:creationId xmlns:a16="http://schemas.microsoft.com/office/drawing/2014/main" id="{2876F1EF-FE15-FE11-F42B-FEA5AE771927}"/>
              </a:ext>
            </a:extLst>
          </p:cNvPr>
          <p:cNvPicPr>
            <a:picLocks noGrp="1" noRot="1" noMove="1" noResize="1" noEditPoints="1" noAdjustHandles="1" noChangeArrowheads="1" noChangeShapeType="1" noCrop="1"/>
          </p:cNvPicPr>
          <p:nvPr/>
        </p:nvPicPr>
        <p:blipFill>
          <a:blip r:embed="rId11"/>
          <a:stretch>
            <a:fillRect/>
          </a:stretch>
        </p:blipFill>
        <p:spPr>
          <a:xfrm>
            <a:off x="13909848" y="7682452"/>
            <a:ext cx="919959" cy="2617505"/>
          </a:xfrm>
          <a:prstGeom prst="rect">
            <a:avLst/>
          </a:prstGeom>
        </p:spPr>
      </p:pic>
      <p:pic>
        <p:nvPicPr>
          <p:cNvPr id="64" name="7R7">
            <a:hlinkClick r:id="rId18" action="ppaction://hlinksldjump"/>
            <a:extLst>
              <a:ext uri="{FF2B5EF4-FFF2-40B4-BE49-F238E27FC236}">
                <a16:creationId xmlns:a16="http://schemas.microsoft.com/office/drawing/2014/main" id="{40E53949-F611-4EB0-5052-1996C619475D}"/>
              </a:ext>
            </a:extLst>
          </p:cNvPr>
          <p:cNvPicPr>
            <a:picLocks noGrp="1" noRot="1" noMove="1" noResize="1" noEditPoints="1" noAdjustHandles="1" noChangeArrowheads="1" noChangeShapeType="1" noCrop="1"/>
          </p:cNvPicPr>
          <p:nvPr/>
        </p:nvPicPr>
        <p:blipFill>
          <a:blip r:embed="rId11"/>
          <a:stretch>
            <a:fillRect/>
          </a:stretch>
        </p:blipFill>
        <p:spPr>
          <a:xfrm>
            <a:off x="15412518" y="7606333"/>
            <a:ext cx="919959" cy="2617505"/>
          </a:xfrm>
          <a:prstGeom prst="rect">
            <a:avLst/>
          </a:prstGeom>
        </p:spPr>
      </p:pic>
      <p:pic>
        <p:nvPicPr>
          <p:cNvPr id="65" name="8R8">
            <a:hlinkClick r:id="rId19" action="ppaction://hlinksldjump"/>
            <a:extLst>
              <a:ext uri="{FF2B5EF4-FFF2-40B4-BE49-F238E27FC236}">
                <a16:creationId xmlns:a16="http://schemas.microsoft.com/office/drawing/2014/main" id="{7DDF315B-323B-EC32-B837-492CEB499794}"/>
              </a:ext>
            </a:extLst>
          </p:cNvPr>
          <p:cNvPicPr>
            <a:picLocks noGrp="1" noRot="1" noMove="1" noResize="1" noEditPoints="1" noAdjustHandles="1" noChangeArrowheads="1" noChangeShapeType="1" noCrop="1"/>
          </p:cNvPicPr>
          <p:nvPr/>
        </p:nvPicPr>
        <p:blipFill>
          <a:blip r:embed="rId11"/>
          <a:stretch>
            <a:fillRect/>
          </a:stretch>
        </p:blipFill>
        <p:spPr>
          <a:xfrm>
            <a:off x="14543151" y="4967299"/>
            <a:ext cx="919959" cy="2617505"/>
          </a:xfrm>
          <a:prstGeom prst="rect">
            <a:avLst/>
          </a:prstGeom>
        </p:spPr>
      </p:pic>
      <p:pic>
        <p:nvPicPr>
          <p:cNvPr id="66" name="9R9">
            <a:hlinkClick r:id="rId20" action="ppaction://hlinksldjump"/>
            <a:extLst>
              <a:ext uri="{FF2B5EF4-FFF2-40B4-BE49-F238E27FC236}">
                <a16:creationId xmlns:a16="http://schemas.microsoft.com/office/drawing/2014/main" id="{D473A8C3-A90A-B9C0-0414-E92A046EA452}"/>
              </a:ext>
            </a:extLst>
          </p:cNvPr>
          <p:cNvPicPr>
            <a:picLocks noGrp="1" noRot="1" noMove="1" noResize="1" noEditPoints="1" noAdjustHandles="1" noChangeArrowheads="1" noChangeShapeType="1" noCrop="1"/>
          </p:cNvPicPr>
          <p:nvPr/>
        </p:nvPicPr>
        <p:blipFill>
          <a:blip r:embed="rId11"/>
          <a:stretch>
            <a:fillRect/>
          </a:stretch>
        </p:blipFill>
        <p:spPr>
          <a:xfrm>
            <a:off x="16153400" y="5021888"/>
            <a:ext cx="919959" cy="2617505"/>
          </a:xfrm>
          <a:prstGeom prst="rect">
            <a:avLst/>
          </a:prstGeom>
        </p:spPr>
      </p:pic>
      <p:pic>
        <p:nvPicPr>
          <p:cNvPr id="67" name="10R10">
            <a:hlinkClick r:id="rId21" action="ppaction://hlinksldjump"/>
            <a:extLst>
              <a:ext uri="{FF2B5EF4-FFF2-40B4-BE49-F238E27FC236}">
                <a16:creationId xmlns:a16="http://schemas.microsoft.com/office/drawing/2014/main" id="{0FB924A3-3A15-680C-648C-935A4BFE4627}"/>
              </a:ext>
            </a:extLst>
          </p:cNvPr>
          <p:cNvPicPr>
            <a:picLocks noGrp="1" noRot="1" noMove="1" noResize="1" noEditPoints="1" noAdjustHandles="1" noChangeArrowheads="1" noChangeShapeType="1" noCrop="1"/>
          </p:cNvPicPr>
          <p:nvPr/>
        </p:nvPicPr>
        <p:blipFill>
          <a:blip r:embed="rId11"/>
          <a:stretch>
            <a:fillRect/>
          </a:stretch>
        </p:blipFill>
        <p:spPr>
          <a:xfrm>
            <a:off x="17144226" y="7669424"/>
            <a:ext cx="919959" cy="2617505"/>
          </a:xfrm>
          <a:prstGeom prst="rect">
            <a:avLst/>
          </a:prstGeom>
        </p:spPr>
      </p:pic>
      <p:pic>
        <p:nvPicPr>
          <p:cNvPr id="68" name="BONG">
            <a:extLst>
              <a:ext uri="{FF2B5EF4-FFF2-40B4-BE49-F238E27FC236}">
                <a16:creationId xmlns:a16="http://schemas.microsoft.com/office/drawing/2014/main" id="{2E4D4CCA-66D8-4301-4228-387279F98C78}"/>
              </a:ext>
            </a:extLst>
          </p:cNvPr>
          <p:cNvPicPr>
            <a:picLocks/>
          </p:cNvPicPr>
          <p:nvPr/>
        </p:nvPicPr>
        <p:blipFill rotWithShape="1">
          <a:blip r:embed="rId22"/>
          <a:srcRect l="12500"/>
          <a:stretch/>
        </p:blipFill>
        <p:spPr>
          <a:xfrm>
            <a:off x="-1" y="7530506"/>
            <a:ext cx="11055929" cy="2718155"/>
          </a:xfrm>
          <a:prstGeom prst="rect">
            <a:avLst/>
          </a:prstGeom>
        </p:spPr>
      </p:pic>
      <p:sp>
        <p:nvSpPr>
          <p:cNvPr id="69" name="Rectangle 68">
            <a:extLst>
              <a:ext uri="{FF2B5EF4-FFF2-40B4-BE49-F238E27FC236}">
                <a16:creationId xmlns:a16="http://schemas.microsoft.com/office/drawing/2014/main" id="{3805712D-C252-788C-E051-0CEB4E33C55C}"/>
              </a:ext>
            </a:extLst>
          </p:cNvPr>
          <p:cNvSpPr>
            <a:spLocks noGrp="1" noRot="1" noMove="1" noResize="1" noEditPoints="1" noAdjustHandles="1" noChangeArrowheads="1" noChangeShapeType="1"/>
          </p:cNvSpPr>
          <p:nvPr/>
        </p:nvSpPr>
        <p:spPr>
          <a:xfrm>
            <a:off x="5703192" y="277596"/>
            <a:ext cx="12017392" cy="2908489"/>
          </a:xfrm>
          <a:prstGeom prst="rect">
            <a:avLst/>
          </a:prstGeom>
          <a:noFill/>
        </p:spPr>
        <p:txBody>
          <a:bodyPr wrap="none" lIns="137160" tIns="68580" rIns="137160" bIns="68580">
            <a:spAutoFit/>
          </a:bodyPr>
          <a:lstStyle/>
          <a:p>
            <a:pPr algn="ctr" defTabSz="1371600"/>
            <a:r>
              <a:rPr lang="en-US" sz="90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9Slide05 SVNClementine" panose="020F0502020204030203" pitchFamily="34" charset="0"/>
              </a:rPr>
              <a:t>THU HOẠCH CÀ RỐT GIÚP THỎ</a:t>
            </a:r>
          </a:p>
          <a:p>
            <a:pPr algn="ctr" defTabSz="1371600"/>
            <a:r>
              <a:rPr lang="en-US" sz="90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9Slide05 SVNClementine" panose="020F0502020204030203" pitchFamily="34" charset="0"/>
              </a:rPr>
              <a:t>BẠN CHỌN CÀ RỐT ĐI NÀO</a:t>
            </a:r>
          </a:p>
        </p:txBody>
      </p:sp>
    </p:spTree>
    <p:extLst>
      <p:ext uri="{BB962C8B-B14F-4D97-AF65-F5344CB8AC3E}">
        <p14:creationId xmlns:p14="http://schemas.microsoft.com/office/powerpoint/2010/main" val="679315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8"/>
                                        </p:tgtEl>
                                        <p:attrNameLst>
                                          <p:attrName>r</p:attrName>
                                        </p:attrNameLst>
                                      </p:cBhvr>
                                    </p:animRot>
                                    <p:animRot by="-240000">
                                      <p:cBhvr>
                                        <p:cTn id="7" dur="400" fill="hold">
                                          <p:stCondLst>
                                            <p:cond delay="400"/>
                                          </p:stCondLst>
                                        </p:cTn>
                                        <p:tgtEl>
                                          <p:spTgt spid="58"/>
                                        </p:tgtEl>
                                        <p:attrNameLst>
                                          <p:attrName>r</p:attrName>
                                        </p:attrNameLst>
                                      </p:cBhvr>
                                    </p:animRot>
                                    <p:animRot by="240000">
                                      <p:cBhvr>
                                        <p:cTn id="8" dur="400" fill="hold">
                                          <p:stCondLst>
                                            <p:cond delay="800"/>
                                          </p:stCondLst>
                                        </p:cTn>
                                        <p:tgtEl>
                                          <p:spTgt spid="58"/>
                                        </p:tgtEl>
                                        <p:attrNameLst>
                                          <p:attrName>r</p:attrName>
                                        </p:attrNameLst>
                                      </p:cBhvr>
                                    </p:animRot>
                                    <p:animRot by="-240000">
                                      <p:cBhvr>
                                        <p:cTn id="9" dur="400" fill="hold">
                                          <p:stCondLst>
                                            <p:cond delay="1200"/>
                                          </p:stCondLst>
                                        </p:cTn>
                                        <p:tgtEl>
                                          <p:spTgt spid="58"/>
                                        </p:tgtEl>
                                        <p:attrNameLst>
                                          <p:attrName>r</p:attrName>
                                        </p:attrNameLst>
                                      </p:cBhvr>
                                    </p:animRot>
                                    <p:animRot by="120000">
                                      <p:cBhvr>
                                        <p:cTn id="10" dur="400" fill="hold">
                                          <p:stCondLst>
                                            <p:cond delay="16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59"/>
                                        </p:tgtEl>
                                        <p:attrNameLst>
                                          <p:attrName>r</p:attrName>
                                        </p:attrNameLst>
                                      </p:cBhvr>
                                    </p:animRot>
                                    <p:animRot by="-240000">
                                      <p:cBhvr>
                                        <p:cTn id="13" dur="400" fill="hold">
                                          <p:stCondLst>
                                            <p:cond delay="400"/>
                                          </p:stCondLst>
                                        </p:cTn>
                                        <p:tgtEl>
                                          <p:spTgt spid="59"/>
                                        </p:tgtEl>
                                        <p:attrNameLst>
                                          <p:attrName>r</p:attrName>
                                        </p:attrNameLst>
                                      </p:cBhvr>
                                    </p:animRot>
                                    <p:animRot by="240000">
                                      <p:cBhvr>
                                        <p:cTn id="14" dur="400" fill="hold">
                                          <p:stCondLst>
                                            <p:cond delay="800"/>
                                          </p:stCondLst>
                                        </p:cTn>
                                        <p:tgtEl>
                                          <p:spTgt spid="59"/>
                                        </p:tgtEl>
                                        <p:attrNameLst>
                                          <p:attrName>r</p:attrName>
                                        </p:attrNameLst>
                                      </p:cBhvr>
                                    </p:animRot>
                                    <p:animRot by="-240000">
                                      <p:cBhvr>
                                        <p:cTn id="15" dur="400" fill="hold">
                                          <p:stCondLst>
                                            <p:cond delay="1200"/>
                                          </p:stCondLst>
                                        </p:cTn>
                                        <p:tgtEl>
                                          <p:spTgt spid="59"/>
                                        </p:tgtEl>
                                        <p:attrNameLst>
                                          <p:attrName>r</p:attrName>
                                        </p:attrNameLst>
                                      </p:cBhvr>
                                    </p:animRot>
                                    <p:animRot by="120000">
                                      <p:cBhvr>
                                        <p:cTn id="16" dur="400" fill="hold">
                                          <p:stCondLst>
                                            <p:cond delay="1600"/>
                                          </p:stCondLst>
                                        </p:cTn>
                                        <p:tgtEl>
                                          <p:spTgt spid="5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60"/>
                                        </p:tgtEl>
                                        <p:attrNameLst>
                                          <p:attrName>r</p:attrName>
                                        </p:attrNameLst>
                                      </p:cBhvr>
                                    </p:animRot>
                                    <p:animRot by="-240000">
                                      <p:cBhvr>
                                        <p:cTn id="19" dur="400" fill="hold">
                                          <p:stCondLst>
                                            <p:cond delay="400"/>
                                          </p:stCondLst>
                                        </p:cTn>
                                        <p:tgtEl>
                                          <p:spTgt spid="60"/>
                                        </p:tgtEl>
                                        <p:attrNameLst>
                                          <p:attrName>r</p:attrName>
                                        </p:attrNameLst>
                                      </p:cBhvr>
                                    </p:animRot>
                                    <p:animRot by="240000">
                                      <p:cBhvr>
                                        <p:cTn id="20" dur="400" fill="hold">
                                          <p:stCondLst>
                                            <p:cond delay="800"/>
                                          </p:stCondLst>
                                        </p:cTn>
                                        <p:tgtEl>
                                          <p:spTgt spid="60"/>
                                        </p:tgtEl>
                                        <p:attrNameLst>
                                          <p:attrName>r</p:attrName>
                                        </p:attrNameLst>
                                      </p:cBhvr>
                                    </p:animRot>
                                    <p:animRot by="-240000">
                                      <p:cBhvr>
                                        <p:cTn id="21" dur="400" fill="hold">
                                          <p:stCondLst>
                                            <p:cond delay="1200"/>
                                          </p:stCondLst>
                                        </p:cTn>
                                        <p:tgtEl>
                                          <p:spTgt spid="60"/>
                                        </p:tgtEl>
                                        <p:attrNameLst>
                                          <p:attrName>r</p:attrName>
                                        </p:attrNameLst>
                                      </p:cBhvr>
                                    </p:animRot>
                                    <p:animRot by="120000">
                                      <p:cBhvr>
                                        <p:cTn id="22" dur="400" fill="hold">
                                          <p:stCondLst>
                                            <p:cond delay="1600"/>
                                          </p:stCondLst>
                                        </p:cTn>
                                        <p:tgtEl>
                                          <p:spTgt spid="6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61"/>
                                        </p:tgtEl>
                                        <p:attrNameLst>
                                          <p:attrName>r</p:attrName>
                                        </p:attrNameLst>
                                      </p:cBhvr>
                                    </p:animRot>
                                    <p:animRot by="-240000">
                                      <p:cBhvr>
                                        <p:cTn id="25" dur="400" fill="hold">
                                          <p:stCondLst>
                                            <p:cond delay="400"/>
                                          </p:stCondLst>
                                        </p:cTn>
                                        <p:tgtEl>
                                          <p:spTgt spid="61"/>
                                        </p:tgtEl>
                                        <p:attrNameLst>
                                          <p:attrName>r</p:attrName>
                                        </p:attrNameLst>
                                      </p:cBhvr>
                                    </p:animRot>
                                    <p:animRot by="240000">
                                      <p:cBhvr>
                                        <p:cTn id="26" dur="400" fill="hold">
                                          <p:stCondLst>
                                            <p:cond delay="800"/>
                                          </p:stCondLst>
                                        </p:cTn>
                                        <p:tgtEl>
                                          <p:spTgt spid="61"/>
                                        </p:tgtEl>
                                        <p:attrNameLst>
                                          <p:attrName>r</p:attrName>
                                        </p:attrNameLst>
                                      </p:cBhvr>
                                    </p:animRot>
                                    <p:animRot by="-240000">
                                      <p:cBhvr>
                                        <p:cTn id="27" dur="400" fill="hold">
                                          <p:stCondLst>
                                            <p:cond delay="1200"/>
                                          </p:stCondLst>
                                        </p:cTn>
                                        <p:tgtEl>
                                          <p:spTgt spid="61"/>
                                        </p:tgtEl>
                                        <p:attrNameLst>
                                          <p:attrName>r</p:attrName>
                                        </p:attrNameLst>
                                      </p:cBhvr>
                                    </p:animRot>
                                    <p:animRot by="120000">
                                      <p:cBhvr>
                                        <p:cTn id="28" dur="400" fill="hold">
                                          <p:stCondLst>
                                            <p:cond delay="1600"/>
                                          </p:stCondLst>
                                        </p:cTn>
                                        <p:tgtEl>
                                          <p:spTgt spid="6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2"/>
                                        </p:tgtEl>
                                        <p:attrNameLst>
                                          <p:attrName>r</p:attrName>
                                        </p:attrNameLst>
                                      </p:cBhvr>
                                    </p:animRot>
                                    <p:animRot by="-240000">
                                      <p:cBhvr>
                                        <p:cTn id="31" dur="400" fill="hold">
                                          <p:stCondLst>
                                            <p:cond delay="400"/>
                                          </p:stCondLst>
                                        </p:cTn>
                                        <p:tgtEl>
                                          <p:spTgt spid="62"/>
                                        </p:tgtEl>
                                        <p:attrNameLst>
                                          <p:attrName>r</p:attrName>
                                        </p:attrNameLst>
                                      </p:cBhvr>
                                    </p:animRot>
                                    <p:animRot by="240000">
                                      <p:cBhvr>
                                        <p:cTn id="32" dur="400" fill="hold">
                                          <p:stCondLst>
                                            <p:cond delay="800"/>
                                          </p:stCondLst>
                                        </p:cTn>
                                        <p:tgtEl>
                                          <p:spTgt spid="62"/>
                                        </p:tgtEl>
                                        <p:attrNameLst>
                                          <p:attrName>r</p:attrName>
                                        </p:attrNameLst>
                                      </p:cBhvr>
                                    </p:animRot>
                                    <p:animRot by="-240000">
                                      <p:cBhvr>
                                        <p:cTn id="33" dur="400" fill="hold">
                                          <p:stCondLst>
                                            <p:cond delay="1200"/>
                                          </p:stCondLst>
                                        </p:cTn>
                                        <p:tgtEl>
                                          <p:spTgt spid="62"/>
                                        </p:tgtEl>
                                        <p:attrNameLst>
                                          <p:attrName>r</p:attrName>
                                        </p:attrNameLst>
                                      </p:cBhvr>
                                    </p:animRot>
                                    <p:animRot by="120000">
                                      <p:cBhvr>
                                        <p:cTn id="34" dur="400" fill="hold">
                                          <p:stCondLst>
                                            <p:cond delay="1600"/>
                                          </p:stCondLst>
                                        </p:cTn>
                                        <p:tgtEl>
                                          <p:spTgt spid="6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63"/>
                                        </p:tgtEl>
                                        <p:attrNameLst>
                                          <p:attrName>r</p:attrName>
                                        </p:attrNameLst>
                                      </p:cBhvr>
                                    </p:animRot>
                                    <p:animRot by="-240000">
                                      <p:cBhvr>
                                        <p:cTn id="37" dur="400" fill="hold">
                                          <p:stCondLst>
                                            <p:cond delay="400"/>
                                          </p:stCondLst>
                                        </p:cTn>
                                        <p:tgtEl>
                                          <p:spTgt spid="63"/>
                                        </p:tgtEl>
                                        <p:attrNameLst>
                                          <p:attrName>r</p:attrName>
                                        </p:attrNameLst>
                                      </p:cBhvr>
                                    </p:animRot>
                                    <p:animRot by="240000">
                                      <p:cBhvr>
                                        <p:cTn id="38" dur="400" fill="hold">
                                          <p:stCondLst>
                                            <p:cond delay="800"/>
                                          </p:stCondLst>
                                        </p:cTn>
                                        <p:tgtEl>
                                          <p:spTgt spid="63"/>
                                        </p:tgtEl>
                                        <p:attrNameLst>
                                          <p:attrName>r</p:attrName>
                                        </p:attrNameLst>
                                      </p:cBhvr>
                                    </p:animRot>
                                    <p:animRot by="-240000">
                                      <p:cBhvr>
                                        <p:cTn id="39" dur="400" fill="hold">
                                          <p:stCondLst>
                                            <p:cond delay="1200"/>
                                          </p:stCondLst>
                                        </p:cTn>
                                        <p:tgtEl>
                                          <p:spTgt spid="63"/>
                                        </p:tgtEl>
                                        <p:attrNameLst>
                                          <p:attrName>r</p:attrName>
                                        </p:attrNameLst>
                                      </p:cBhvr>
                                    </p:animRot>
                                    <p:animRot by="120000">
                                      <p:cBhvr>
                                        <p:cTn id="40" dur="400" fill="hold">
                                          <p:stCondLst>
                                            <p:cond delay="1600"/>
                                          </p:stCondLst>
                                        </p:cTn>
                                        <p:tgtEl>
                                          <p:spTgt spid="63"/>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65"/>
                                        </p:tgtEl>
                                        <p:attrNameLst>
                                          <p:attrName>r</p:attrName>
                                        </p:attrNameLst>
                                      </p:cBhvr>
                                    </p:animRot>
                                    <p:animRot by="-240000">
                                      <p:cBhvr>
                                        <p:cTn id="43" dur="400" fill="hold">
                                          <p:stCondLst>
                                            <p:cond delay="400"/>
                                          </p:stCondLst>
                                        </p:cTn>
                                        <p:tgtEl>
                                          <p:spTgt spid="65"/>
                                        </p:tgtEl>
                                        <p:attrNameLst>
                                          <p:attrName>r</p:attrName>
                                        </p:attrNameLst>
                                      </p:cBhvr>
                                    </p:animRot>
                                    <p:animRot by="240000">
                                      <p:cBhvr>
                                        <p:cTn id="44" dur="400" fill="hold">
                                          <p:stCondLst>
                                            <p:cond delay="800"/>
                                          </p:stCondLst>
                                        </p:cTn>
                                        <p:tgtEl>
                                          <p:spTgt spid="65"/>
                                        </p:tgtEl>
                                        <p:attrNameLst>
                                          <p:attrName>r</p:attrName>
                                        </p:attrNameLst>
                                      </p:cBhvr>
                                    </p:animRot>
                                    <p:animRot by="-240000">
                                      <p:cBhvr>
                                        <p:cTn id="45" dur="400" fill="hold">
                                          <p:stCondLst>
                                            <p:cond delay="1200"/>
                                          </p:stCondLst>
                                        </p:cTn>
                                        <p:tgtEl>
                                          <p:spTgt spid="65"/>
                                        </p:tgtEl>
                                        <p:attrNameLst>
                                          <p:attrName>r</p:attrName>
                                        </p:attrNameLst>
                                      </p:cBhvr>
                                    </p:animRot>
                                    <p:animRot by="120000">
                                      <p:cBhvr>
                                        <p:cTn id="46" dur="400" fill="hold">
                                          <p:stCondLst>
                                            <p:cond delay="1600"/>
                                          </p:stCondLst>
                                        </p:cTn>
                                        <p:tgtEl>
                                          <p:spTgt spid="6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66"/>
                                        </p:tgtEl>
                                        <p:attrNameLst>
                                          <p:attrName>r</p:attrName>
                                        </p:attrNameLst>
                                      </p:cBhvr>
                                    </p:animRot>
                                    <p:animRot by="-240000">
                                      <p:cBhvr>
                                        <p:cTn id="49" dur="400" fill="hold">
                                          <p:stCondLst>
                                            <p:cond delay="400"/>
                                          </p:stCondLst>
                                        </p:cTn>
                                        <p:tgtEl>
                                          <p:spTgt spid="66"/>
                                        </p:tgtEl>
                                        <p:attrNameLst>
                                          <p:attrName>r</p:attrName>
                                        </p:attrNameLst>
                                      </p:cBhvr>
                                    </p:animRot>
                                    <p:animRot by="240000">
                                      <p:cBhvr>
                                        <p:cTn id="50" dur="400" fill="hold">
                                          <p:stCondLst>
                                            <p:cond delay="800"/>
                                          </p:stCondLst>
                                        </p:cTn>
                                        <p:tgtEl>
                                          <p:spTgt spid="66"/>
                                        </p:tgtEl>
                                        <p:attrNameLst>
                                          <p:attrName>r</p:attrName>
                                        </p:attrNameLst>
                                      </p:cBhvr>
                                    </p:animRot>
                                    <p:animRot by="-240000">
                                      <p:cBhvr>
                                        <p:cTn id="51" dur="400" fill="hold">
                                          <p:stCondLst>
                                            <p:cond delay="1200"/>
                                          </p:stCondLst>
                                        </p:cTn>
                                        <p:tgtEl>
                                          <p:spTgt spid="66"/>
                                        </p:tgtEl>
                                        <p:attrNameLst>
                                          <p:attrName>r</p:attrName>
                                        </p:attrNameLst>
                                      </p:cBhvr>
                                    </p:animRot>
                                    <p:animRot by="120000">
                                      <p:cBhvr>
                                        <p:cTn id="52" dur="400" fill="hold">
                                          <p:stCondLst>
                                            <p:cond delay="1600"/>
                                          </p:stCondLst>
                                        </p:cTn>
                                        <p:tgtEl>
                                          <p:spTgt spid="66"/>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64"/>
                                        </p:tgtEl>
                                        <p:attrNameLst>
                                          <p:attrName>r</p:attrName>
                                        </p:attrNameLst>
                                      </p:cBhvr>
                                    </p:animRot>
                                    <p:animRot by="-240000">
                                      <p:cBhvr>
                                        <p:cTn id="55" dur="400" fill="hold">
                                          <p:stCondLst>
                                            <p:cond delay="400"/>
                                          </p:stCondLst>
                                        </p:cTn>
                                        <p:tgtEl>
                                          <p:spTgt spid="64"/>
                                        </p:tgtEl>
                                        <p:attrNameLst>
                                          <p:attrName>r</p:attrName>
                                        </p:attrNameLst>
                                      </p:cBhvr>
                                    </p:animRot>
                                    <p:animRot by="240000">
                                      <p:cBhvr>
                                        <p:cTn id="56" dur="400" fill="hold">
                                          <p:stCondLst>
                                            <p:cond delay="800"/>
                                          </p:stCondLst>
                                        </p:cTn>
                                        <p:tgtEl>
                                          <p:spTgt spid="64"/>
                                        </p:tgtEl>
                                        <p:attrNameLst>
                                          <p:attrName>r</p:attrName>
                                        </p:attrNameLst>
                                      </p:cBhvr>
                                    </p:animRot>
                                    <p:animRot by="-240000">
                                      <p:cBhvr>
                                        <p:cTn id="57" dur="400" fill="hold">
                                          <p:stCondLst>
                                            <p:cond delay="1200"/>
                                          </p:stCondLst>
                                        </p:cTn>
                                        <p:tgtEl>
                                          <p:spTgt spid="64"/>
                                        </p:tgtEl>
                                        <p:attrNameLst>
                                          <p:attrName>r</p:attrName>
                                        </p:attrNameLst>
                                      </p:cBhvr>
                                    </p:animRot>
                                    <p:animRot by="120000">
                                      <p:cBhvr>
                                        <p:cTn id="58" dur="400" fill="hold">
                                          <p:stCondLst>
                                            <p:cond delay="1600"/>
                                          </p:stCondLst>
                                        </p:cTn>
                                        <p:tgtEl>
                                          <p:spTgt spid="6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67"/>
                                        </p:tgtEl>
                                        <p:attrNameLst>
                                          <p:attrName>r</p:attrName>
                                        </p:attrNameLst>
                                      </p:cBhvr>
                                    </p:animRot>
                                    <p:animRot by="-240000">
                                      <p:cBhvr>
                                        <p:cTn id="61" dur="400" fill="hold">
                                          <p:stCondLst>
                                            <p:cond delay="400"/>
                                          </p:stCondLst>
                                        </p:cTn>
                                        <p:tgtEl>
                                          <p:spTgt spid="67"/>
                                        </p:tgtEl>
                                        <p:attrNameLst>
                                          <p:attrName>r</p:attrName>
                                        </p:attrNameLst>
                                      </p:cBhvr>
                                    </p:animRot>
                                    <p:animRot by="240000">
                                      <p:cBhvr>
                                        <p:cTn id="62" dur="400" fill="hold">
                                          <p:stCondLst>
                                            <p:cond delay="800"/>
                                          </p:stCondLst>
                                        </p:cTn>
                                        <p:tgtEl>
                                          <p:spTgt spid="67"/>
                                        </p:tgtEl>
                                        <p:attrNameLst>
                                          <p:attrName>r</p:attrName>
                                        </p:attrNameLst>
                                      </p:cBhvr>
                                    </p:animRot>
                                    <p:animRot by="-240000">
                                      <p:cBhvr>
                                        <p:cTn id="63" dur="400" fill="hold">
                                          <p:stCondLst>
                                            <p:cond delay="1200"/>
                                          </p:stCondLst>
                                        </p:cTn>
                                        <p:tgtEl>
                                          <p:spTgt spid="67"/>
                                        </p:tgtEl>
                                        <p:attrNameLst>
                                          <p:attrName>r</p:attrName>
                                        </p:attrNameLst>
                                      </p:cBhvr>
                                    </p:animRot>
                                    <p:animRot by="120000">
                                      <p:cBhvr>
                                        <p:cTn id="64" dur="400" fill="hold">
                                          <p:stCondLst>
                                            <p:cond delay="1600"/>
                                          </p:stCondLst>
                                        </p:cTn>
                                        <p:tgtEl>
                                          <p:spTgt spid="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0" restart="whenNotActive" fill="hold" evtFilter="cancelBubble" nodeType="interactiveSeq">
                <p:stCondLst>
                  <p:cond evt="onClick" delay="0">
                    <p:tgtEl>
                      <p:spTgt spid="59"/>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1"/>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5" restart="whenNotActive" fill="hold" evtFilter="cancelBubble" nodeType="interactiveSeq">
                <p:stCondLst>
                  <p:cond evt="onClick" delay="0">
                    <p:tgtEl>
                      <p:spTgt spid="62"/>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5" restart="whenNotActive" fill="hold" evtFilter="cancelBubble" nodeType="interactiveSeq">
                <p:stCondLst>
                  <p:cond evt="onClick" delay="0">
                    <p:tgtEl>
                      <p:spTgt spid="65"/>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00" restart="whenNotActive" fill="hold" evtFilter="cancelBubble" nodeType="interactiveSeq">
                <p:stCondLst>
                  <p:cond evt="onClick" delay="0">
                    <p:tgtEl>
                      <p:spTgt spid="66"/>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5" restart="whenNotActive" fill="hold" evtFilter="cancelBubble" nodeType="interactiveSeq">
                <p:stCondLst>
                  <p:cond evt="onClick" delay="0">
                    <p:tgtEl>
                      <p:spTgt spid="64"/>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10" restart="whenNotActive" fill="hold" evtFilter="cancelBubble" nodeType="interactiveSeq">
                <p:stCondLst>
                  <p:cond evt="onClick" delay="0">
                    <p:tgtEl>
                      <p:spTgt spid="67"/>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15" restart="whenNotActive" fill="hold" evtFilter="cancelBubble" nodeType="interactiveSeq">
                <p:stCondLst>
                  <p:cond evt="onClick" delay="0">
                    <p:tgtEl>
                      <p:spTgt spid="23"/>
                    </p:tgtEl>
                  </p:cond>
                </p:stCondLst>
                <p:endSync evt="end" delay="0">
                  <p:rtn val="all"/>
                </p:endSync>
                <p:childTnLst>
                  <p:par>
                    <p:cTn id="116" fill="hold">
                      <p:stCondLst>
                        <p:cond delay="0"/>
                      </p:stCondLst>
                      <p:childTnLst>
                        <p:par>
                          <p:cTn id="117" fill="hold">
                            <p:stCondLst>
                              <p:cond delay="0"/>
                            </p:stCondLst>
                            <p:childTnLst>
                              <p:par>
                                <p:cTn id="118" presetID="6" presetClass="emph" presetSubtype="0" fill="hold" nodeType="clickEffect">
                                  <p:stCondLst>
                                    <p:cond delay="0"/>
                                  </p:stCondLst>
                                  <p:childTnLst>
                                    <p:animScale>
                                      <p:cBhvr>
                                        <p:cTn id="119" dur="2000" fill="hold"/>
                                        <p:tgtEl>
                                          <p:spTgt spid="23"/>
                                        </p:tgtEl>
                                      </p:cBhvr>
                                      <p:by x="150000" y="150000"/>
                                    </p:animScale>
                                  </p:childTnLst>
                                  <p:subTnLst>
                                    <p:audio>
                                      <p:cMediaNode>
                                        <p:cTn display="0" masterRel="sameClick">
                                          <p:stCondLst>
                                            <p:cond evt="begin" delay="0">
                                              <p:tn val="118"/>
                                            </p:cond>
                                          </p:stCondLst>
                                          <p:endCondLst>
                                            <p:cond evt="onStopAudio" delay="0">
                                              <p:tgtEl>
                                                <p:sldTgt/>
                                              </p:tgtEl>
                                            </p:cond>
                                          </p:endCondLst>
                                        </p:cTn>
                                        <p:tgtEl>
                                          <p:sndTgt r:embed="rId3" name="xuất hiện ghep từ.wav"/>
                                        </p:tgtEl>
                                      </p:cMediaNode>
                                    </p:audio>
                                  </p:subTnLst>
                                </p:cTn>
                              </p:par>
                              <p:par>
                                <p:cTn id="120" presetID="2" presetClass="exit" presetSubtype="4" fill="hold" nodeType="withEffect">
                                  <p:stCondLst>
                                    <p:cond delay="2000"/>
                                  </p:stCondLst>
                                  <p:childTnLst>
                                    <p:anim calcmode="lin" valueType="num">
                                      <p:cBhvr additive="base">
                                        <p:cTn id="121" dur="500"/>
                                        <p:tgtEl>
                                          <p:spTgt spid="23"/>
                                        </p:tgtEl>
                                        <p:attrNameLst>
                                          <p:attrName>ppt_x</p:attrName>
                                        </p:attrNameLst>
                                      </p:cBhvr>
                                      <p:tavLst>
                                        <p:tav tm="0">
                                          <p:val>
                                            <p:strVal val="ppt_x"/>
                                          </p:val>
                                        </p:tav>
                                        <p:tav tm="100000">
                                          <p:val>
                                            <p:strVal val="ppt_x"/>
                                          </p:val>
                                        </p:tav>
                                      </p:tavLst>
                                    </p:anim>
                                    <p:anim calcmode="lin" valueType="num">
                                      <p:cBhvr additive="base">
                                        <p:cTn id="122" dur="500"/>
                                        <p:tgtEl>
                                          <p:spTgt spid="23"/>
                                        </p:tgtEl>
                                        <p:attrNameLst>
                                          <p:attrName>ppt_y</p:attrName>
                                        </p:attrNameLst>
                                      </p:cBhvr>
                                      <p:tavLst>
                                        <p:tav tm="0">
                                          <p:val>
                                            <p:strVal val="ppt_y"/>
                                          </p:val>
                                        </p:tav>
                                        <p:tav tm="100000">
                                          <p:val>
                                            <p:strVal val="1+ppt_h/2"/>
                                          </p:val>
                                        </p:tav>
                                      </p:tavLst>
                                    </p:anim>
                                    <p:set>
                                      <p:cBhvr>
                                        <p:cTn id="123" dur="1" fill="hold">
                                          <p:stCondLst>
                                            <p:cond delay="499"/>
                                          </p:stCondLst>
                                        </p:cTn>
                                        <p:tgtEl>
                                          <p:spTgt spid="23"/>
                                        </p:tgtEl>
                                        <p:attrNameLst>
                                          <p:attrName>style.visibility</p:attrName>
                                        </p:attrNameLst>
                                      </p:cBhvr>
                                      <p:to>
                                        <p:strVal val="hidden"/>
                                      </p:to>
                                    </p:set>
                                  </p:childTnLst>
                                </p:cTn>
                              </p:par>
                              <p:par>
                                <p:cTn id="124" presetID="22" presetClass="entr" presetSubtype="4" fill="hold" nodeType="withEffect">
                                  <p:stCondLst>
                                    <p:cond delay="2000"/>
                                  </p:stCondLst>
                                  <p:childTnLst>
                                    <p:set>
                                      <p:cBhvr>
                                        <p:cTn id="125" dur="1" fill="hold">
                                          <p:stCondLst>
                                            <p:cond delay="0"/>
                                          </p:stCondLst>
                                        </p:cTn>
                                        <p:tgtEl>
                                          <p:spTgt spid="36"/>
                                        </p:tgtEl>
                                        <p:attrNameLst>
                                          <p:attrName>style.visibility</p:attrName>
                                        </p:attrNameLst>
                                      </p:cBhvr>
                                      <p:to>
                                        <p:strVal val="visible"/>
                                      </p:to>
                                    </p:set>
                                    <p:animEffect transition="in" filter="wipe(down)">
                                      <p:cBhvr>
                                        <p:cTn id="126" dur="500"/>
                                        <p:tgtEl>
                                          <p:spTgt spid="36"/>
                                        </p:tgtEl>
                                      </p:cBhvr>
                                    </p:animEffect>
                                  </p:childTnLst>
                                </p:cTn>
                              </p:par>
                              <p:par>
                                <p:cTn id="127" presetID="32" presetClass="emph" presetSubtype="0" repeatCount="indefinite" fill="hold" nodeType="withEffect">
                                  <p:stCondLst>
                                    <p:cond delay="2000"/>
                                  </p:stCondLst>
                                  <p:endCondLst>
                                    <p:cond evt="onNext" delay="0">
                                      <p:tgtEl>
                                        <p:sldTgt/>
                                      </p:tgtEl>
                                    </p:cond>
                                  </p:endCondLst>
                                  <p:childTnLst>
                                    <p:animRot by="120000">
                                      <p:cBhvr>
                                        <p:cTn id="128" dur="100" fill="hold">
                                          <p:stCondLst>
                                            <p:cond delay="0"/>
                                          </p:stCondLst>
                                        </p:cTn>
                                        <p:tgtEl>
                                          <p:spTgt spid="36"/>
                                        </p:tgtEl>
                                        <p:attrNameLst>
                                          <p:attrName>r</p:attrName>
                                        </p:attrNameLst>
                                      </p:cBhvr>
                                    </p:animRot>
                                    <p:animRot by="-240000">
                                      <p:cBhvr>
                                        <p:cTn id="129" dur="200" fill="hold">
                                          <p:stCondLst>
                                            <p:cond delay="200"/>
                                          </p:stCondLst>
                                        </p:cTn>
                                        <p:tgtEl>
                                          <p:spTgt spid="36"/>
                                        </p:tgtEl>
                                        <p:attrNameLst>
                                          <p:attrName>r</p:attrName>
                                        </p:attrNameLst>
                                      </p:cBhvr>
                                    </p:animRot>
                                    <p:animRot by="240000">
                                      <p:cBhvr>
                                        <p:cTn id="130" dur="200" fill="hold">
                                          <p:stCondLst>
                                            <p:cond delay="400"/>
                                          </p:stCondLst>
                                        </p:cTn>
                                        <p:tgtEl>
                                          <p:spTgt spid="36"/>
                                        </p:tgtEl>
                                        <p:attrNameLst>
                                          <p:attrName>r</p:attrName>
                                        </p:attrNameLst>
                                      </p:cBhvr>
                                    </p:animRot>
                                    <p:animRot by="-240000">
                                      <p:cBhvr>
                                        <p:cTn id="131" dur="200" fill="hold">
                                          <p:stCondLst>
                                            <p:cond delay="600"/>
                                          </p:stCondLst>
                                        </p:cTn>
                                        <p:tgtEl>
                                          <p:spTgt spid="36"/>
                                        </p:tgtEl>
                                        <p:attrNameLst>
                                          <p:attrName>r</p:attrName>
                                        </p:attrNameLst>
                                      </p:cBhvr>
                                    </p:animRot>
                                    <p:animRot by="120000">
                                      <p:cBhvr>
                                        <p:cTn id="132"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23"/>
                  </p:tgtEl>
                </p:cond>
              </p:nextCondLst>
            </p:seq>
            <p:seq concurrent="1" nextAc="seek">
              <p:cTn id="133" restart="whenNotActive" fill="hold" evtFilter="cancelBubble" nodeType="interactiveSeq">
                <p:stCondLst>
                  <p:cond evt="onClick" delay="0">
                    <p:tgtEl>
                      <p:spTgt spid="22"/>
                    </p:tgtEl>
                  </p:cond>
                </p:stCondLst>
                <p:endSync evt="end" delay="0">
                  <p:rtn val="all"/>
                </p:endSync>
                <p:childTnLst>
                  <p:par>
                    <p:cTn id="134" fill="hold">
                      <p:stCondLst>
                        <p:cond delay="0"/>
                      </p:stCondLst>
                      <p:childTnLst>
                        <p:par>
                          <p:cTn id="135" fill="hold">
                            <p:stCondLst>
                              <p:cond delay="0"/>
                            </p:stCondLst>
                            <p:childTnLst>
                              <p:par>
                                <p:cTn id="136" presetID="6" presetClass="emph" presetSubtype="0" fill="hold" nodeType="clickEffect">
                                  <p:stCondLst>
                                    <p:cond delay="0"/>
                                  </p:stCondLst>
                                  <p:childTnLst>
                                    <p:animScale>
                                      <p:cBhvr>
                                        <p:cTn id="137" dur="2000" fill="hold"/>
                                        <p:tgtEl>
                                          <p:spTgt spid="22"/>
                                        </p:tgtEl>
                                      </p:cBhvr>
                                      <p:by x="150000" y="150000"/>
                                    </p:animScale>
                                  </p:childTnLst>
                                  <p:subTnLst>
                                    <p:audio>
                                      <p:cMediaNode>
                                        <p:cTn display="0" masterRel="sameClick">
                                          <p:stCondLst>
                                            <p:cond evt="begin" delay="0">
                                              <p:tn val="136"/>
                                            </p:cond>
                                          </p:stCondLst>
                                          <p:endCondLst>
                                            <p:cond evt="onStopAudio" delay="0">
                                              <p:tgtEl>
                                                <p:sldTgt/>
                                              </p:tgtEl>
                                            </p:cond>
                                          </p:endCondLst>
                                        </p:cTn>
                                        <p:tgtEl>
                                          <p:sndTgt r:embed="rId3" name="xuất hiện ghep từ.wav"/>
                                        </p:tgtEl>
                                      </p:cMediaNode>
                                    </p:audio>
                                  </p:subTnLst>
                                </p:cTn>
                              </p:par>
                              <p:par>
                                <p:cTn id="138" presetID="2" presetClass="exit" presetSubtype="4" fill="hold" nodeType="withEffect">
                                  <p:stCondLst>
                                    <p:cond delay="2000"/>
                                  </p:stCondLst>
                                  <p:childTnLst>
                                    <p:anim calcmode="lin" valueType="num">
                                      <p:cBhvr additive="base">
                                        <p:cTn id="139" dur="500"/>
                                        <p:tgtEl>
                                          <p:spTgt spid="22"/>
                                        </p:tgtEl>
                                        <p:attrNameLst>
                                          <p:attrName>ppt_x</p:attrName>
                                        </p:attrNameLst>
                                      </p:cBhvr>
                                      <p:tavLst>
                                        <p:tav tm="0">
                                          <p:val>
                                            <p:strVal val="ppt_x"/>
                                          </p:val>
                                        </p:tav>
                                        <p:tav tm="100000">
                                          <p:val>
                                            <p:strVal val="ppt_x"/>
                                          </p:val>
                                        </p:tav>
                                      </p:tavLst>
                                    </p:anim>
                                    <p:anim calcmode="lin" valueType="num">
                                      <p:cBhvr additive="base">
                                        <p:cTn id="140" dur="500"/>
                                        <p:tgtEl>
                                          <p:spTgt spid="22"/>
                                        </p:tgtEl>
                                        <p:attrNameLst>
                                          <p:attrName>ppt_y</p:attrName>
                                        </p:attrNameLst>
                                      </p:cBhvr>
                                      <p:tavLst>
                                        <p:tav tm="0">
                                          <p:val>
                                            <p:strVal val="ppt_y"/>
                                          </p:val>
                                        </p:tav>
                                        <p:tav tm="100000">
                                          <p:val>
                                            <p:strVal val="1+ppt_h/2"/>
                                          </p:val>
                                        </p:tav>
                                      </p:tavLst>
                                    </p:anim>
                                    <p:set>
                                      <p:cBhvr>
                                        <p:cTn id="141" dur="1" fill="hold">
                                          <p:stCondLst>
                                            <p:cond delay="499"/>
                                          </p:stCondLst>
                                        </p:cTn>
                                        <p:tgtEl>
                                          <p:spTgt spid="22"/>
                                        </p:tgtEl>
                                        <p:attrNameLst>
                                          <p:attrName>style.visibility</p:attrName>
                                        </p:attrNameLst>
                                      </p:cBhvr>
                                      <p:to>
                                        <p:strVal val="hidden"/>
                                      </p:to>
                                    </p:set>
                                  </p:childTnLst>
                                </p:cTn>
                              </p:par>
                              <p:par>
                                <p:cTn id="142" presetID="22" presetClass="entr" presetSubtype="4" fill="hold" nodeType="withEffect">
                                  <p:stCondLst>
                                    <p:cond delay="2000"/>
                                  </p:stCondLst>
                                  <p:childTnLst>
                                    <p:set>
                                      <p:cBhvr>
                                        <p:cTn id="143" dur="1" fill="hold">
                                          <p:stCondLst>
                                            <p:cond delay="0"/>
                                          </p:stCondLst>
                                        </p:cTn>
                                        <p:tgtEl>
                                          <p:spTgt spid="35"/>
                                        </p:tgtEl>
                                        <p:attrNameLst>
                                          <p:attrName>style.visibility</p:attrName>
                                        </p:attrNameLst>
                                      </p:cBhvr>
                                      <p:to>
                                        <p:strVal val="visible"/>
                                      </p:to>
                                    </p:set>
                                    <p:animEffect transition="in" filter="wipe(down)">
                                      <p:cBhvr>
                                        <p:cTn id="144" dur="500"/>
                                        <p:tgtEl>
                                          <p:spTgt spid="35"/>
                                        </p:tgtEl>
                                      </p:cBhvr>
                                    </p:animEffect>
                                  </p:childTnLst>
                                </p:cTn>
                              </p:par>
                              <p:par>
                                <p:cTn id="145" presetID="32" presetClass="emph" presetSubtype="0" repeatCount="indefinite" fill="hold" nodeType="withEffect">
                                  <p:stCondLst>
                                    <p:cond delay="2000"/>
                                  </p:stCondLst>
                                  <p:endCondLst>
                                    <p:cond evt="onNext" delay="0">
                                      <p:tgtEl>
                                        <p:sldTgt/>
                                      </p:tgtEl>
                                    </p:cond>
                                  </p:endCondLst>
                                  <p:childTnLst>
                                    <p:animRot by="120000">
                                      <p:cBhvr>
                                        <p:cTn id="146" dur="100" fill="hold">
                                          <p:stCondLst>
                                            <p:cond delay="0"/>
                                          </p:stCondLst>
                                        </p:cTn>
                                        <p:tgtEl>
                                          <p:spTgt spid="35"/>
                                        </p:tgtEl>
                                        <p:attrNameLst>
                                          <p:attrName>r</p:attrName>
                                        </p:attrNameLst>
                                      </p:cBhvr>
                                    </p:animRot>
                                    <p:animRot by="-240000">
                                      <p:cBhvr>
                                        <p:cTn id="147" dur="200" fill="hold">
                                          <p:stCondLst>
                                            <p:cond delay="200"/>
                                          </p:stCondLst>
                                        </p:cTn>
                                        <p:tgtEl>
                                          <p:spTgt spid="35"/>
                                        </p:tgtEl>
                                        <p:attrNameLst>
                                          <p:attrName>r</p:attrName>
                                        </p:attrNameLst>
                                      </p:cBhvr>
                                    </p:animRot>
                                    <p:animRot by="240000">
                                      <p:cBhvr>
                                        <p:cTn id="148" dur="200" fill="hold">
                                          <p:stCondLst>
                                            <p:cond delay="400"/>
                                          </p:stCondLst>
                                        </p:cTn>
                                        <p:tgtEl>
                                          <p:spTgt spid="35"/>
                                        </p:tgtEl>
                                        <p:attrNameLst>
                                          <p:attrName>r</p:attrName>
                                        </p:attrNameLst>
                                      </p:cBhvr>
                                    </p:animRot>
                                    <p:animRot by="-240000">
                                      <p:cBhvr>
                                        <p:cTn id="149" dur="200" fill="hold">
                                          <p:stCondLst>
                                            <p:cond delay="600"/>
                                          </p:stCondLst>
                                        </p:cTn>
                                        <p:tgtEl>
                                          <p:spTgt spid="35"/>
                                        </p:tgtEl>
                                        <p:attrNameLst>
                                          <p:attrName>r</p:attrName>
                                        </p:attrNameLst>
                                      </p:cBhvr>
                                    </p:animRot>
                                    <p:animRot by="120000">
                                      <p:cBhvr>
                                        <p:cTn id="150" dur="200" fill="hold">
                                          <p:stCondLst>
                                            <p:cond delay="800"/>
                                          </p:stCondLst>
                                        </p:cTn>
                                        <p:tgtEl>
                                          <p:spTgt spid="35"/>
                                        </p:tgtEl>
                                        <p:attrNameLst>
                                          <p:attrName>r</p:attrName>
                                        </p:attrNameLst>
                                      </p:cBhvr>
                                    </p:animRot>
                                  </p:childTnLst>
                                </p:cTn>
                              </p:par>
                            </p:childTnLst>
                          </p:cTn>
                        </p:par>
                      </p:childTnLst>
                    </p:cTn>
                  </p:par>
                </p:childTnLst>
              </p:cTn>
              <p:nextCondLst>
                <p:cond evt="onClick" delay="0">
                  <p:tgtEl>
                    <p:spTgt spid="22"/>
                  </p:tgtEl>
                </p:cond>
              </p:nextCondLst>
            </p:seq>
            <p:seq concurrent="1" nextAc="seek">
              <p:cTn id="151" restart="whenNotActive" fill="hold" evtFilter="cancelBubble" nodeType="interactiveSeq">
                <p:stCondLst>
                  <p:cond evt="onClick" delay="0">
                    <p:tgtEl>
                      <p:spTgt spid="24"/>
                    </p:tgtEl>
                  </p:cond>
                </p:stCondLst>
                <p:endSync evt="end" delay="0">
                  <p:rtn val="all"/>
                </p:endSync>
                <p:childTnLst>
                  <p:par>
                    <p:cTn id="152" fill="hold">
                      <p:stCondLst>
                        <p:cond delay="0"/>
                      </p:stCondLst>
                      <p:childTnLst>
                        <p:par>
                          <p:cTn id="153" fill="hold">
                            <p:stCondLst>
                              <p:cond delay="0"/>
                            </p:stCondLst>
                            <p:childTnLst>
                              <p:par>
                                <p:cTn id="154" presetID="6" presetClass="emph" presetSubtype="0" fill="hold" nodeType="clickEffect">
                                  <p:stCondLst>
                                    <p:cond delay="0"/>
                                  </p:stCondLst>
                                  <p:childTnLst>
                                    <p:animScale>
                                      <p:cBhvr>
                                        <p:cTn id="155" dur="2000" fill="hold"/>
                                        <p:tgtEl>
                                          <p:spTgt spid="24"/>
                                        </p:tgtEl>
                                      </p:cBhvr>
                                      <p:by x="150000" y="150000"/>
                                    </p:animScale>
                                  </p:childTnLst>
                                  <p:subTnLst>
                                    <p:audio>
                                      <p:cMediaNode>
                                        <p:cTn display="0" masterRel="sameClick">
                                          <p:stCondLst>
                                            <p:cond evt="begin" delay="0">
                                              <p:tn val="154"/>
                                            </p:cond>
                                          </p:stCondLst>
                                          <p:endCondLst>
                                            <p:cond evt="onStopAudio" delay="0">
                                              <p:tgtEl>
                                                <p:sldTgt/>
                                              </p:tgtEl>
                                            </p:cond>
                                          </p:endCondLst>
                                        </p:cTn>
                                        <p:tgtEl>
                                          <p:sndTgt r:embed="rId3" name="xuất hiện ghep từ.wav"/>
                                        </p:tgtEl>
                                      </p:cMediaNode>
                                    </p:audio>
                                  </p:subTnLst>
                                </p:cTn>
                              </p:par>
                              <p:par>
                                <p:cTn id="156" presetID="2" presetClass="exit" presetSubtype="4" fill="hold" nodeType="withEffect">
                                  <p:stCondLst>
                                    <p:cond delay="2000"/>
                                  </p:stCondLst>
                                  <p:childTnLst>
                                    <p:anim calcmode="lin" valueType="num">
                                      <p:cBhvr additive="base">
                                        <p:cTn id="157" dur="500"/>
                                        <p:tgtEl>
                                          <p:spTgt spid="24"/>
                                        </p:tgtEl>
                                        <p:attrNameLst>
                                          <p:attrName>ppt_x</p:attrName>
                                        </p:attrNameLst>
                                      </p:cBhvr>
                                      <p:tavLst>
                                        <p:tav tm="0">
                                          <p:val>
                                            <p:strVal val="ppt_x"/>
                                          </p:val>
                                        </p:tav>
                                        <p:tav tm="100000">
                                          <p:val>
                                            <p:strVal val="ppt_x"/>
                                          </p:val>
                                        </p:tav>
                                      </p:tavLst>
                                    </p:anim>
                                    <p:anim calcmode="lin" valueType="num">
                                      <p:cBhvr additive="base">
                                        <p:cTn id="158" dur="500"/>
                                        <p:tgtEl>
                                          <p:spTgt spid="24"/>
                                        </p:tgtEl>
                                        <p:attrNameLst>
                                          <p:attrName>ppt_y</p:attrName>
                                        </p:attrNameLst>
                                      </p:cBhvr>
                                      <p:tavLst>
                                        <p:tav tm="0">
                                          <p:val>
                                            <p:strVal val="ppt_y"/>
                                          </p:val>
                                        </p:tav>
                                        <p:tav tm="100000">
                                          <p:val>
                                            <p:strVal val="1+ppt_h/2"/>
                                          </p:val>
                                        </p:tav>
                                      </p:tavLst>
                                    </p:anim>
                                    <p:set>
                                      <p:cBhvr>
                                        <p:cTn id="159" dur="1" fill="hold">
                                          <p:stCondLst>
                                            <p:cond delay="499"/>
                                          </p:stCondLst>
                                        </p:cTn>
                                        <p:tgtEl>
                                          <p:spTgt spid="24"/>
                                        </p:tgtEl>
                                        <p:attrNameLst>
                                          <p:attrName>style.visibility</p:attrName>
                                        </p:attrNameLst>
                                      </p:cBhvr>
                                      <p:to>
                                        <p:strVal val="hidden"/>
                                      </p:to>
                                    </p:set>
                                  </p:childTnLst>
                                </p:cTn>
                              </p:par>
                              <p:par>
                                <p:cTn id="160" presetID="22" presetClass="entr" presetSubtype="4" fill="hold" nodeType="withEffect">
                                  <p:stCondLst>
                                    <p:cond delay="2000"/>
                                  </p:stCondLst>
                                  <p:childTnLst>
                                    <p:set>
                                      <p:cBhvr>
                                        <p:cTn id="161" dur="1" fill="hold">
                                          <p:stCondLst>
                                            <p:cond delay="0"/>
                                          </p:stCondLst>
                                        </p:cTn>
                                        <p:tgtEl>
                                          <p:spTgt spid="37"/>
                                        </p:tgtEl>
                                        <p:attrNameLst>
                                          <p:attrName>style.visibility</p:attrName>
                                        </p:attrNameLst>
                                      </p:cBhvr>
                                      <p:to>
                                        <p:strVal val="visible"/>
                                      </p:to>
                                    </p:set>
                                    <p:animEffect transition="in" filter="wipe(down)">
                                      <p:cBhvr>
                                        <p:cTn id="162" dur="500"/>
                                        <p:tgtEl>
                                          <p:spTgt spid="37"/>
                                        </p:tgtEl>
                                      </p:cBhvr>
                                    </p:animEffect>
                                  </p:childTnLst>
                                </p:cTn>
                              </p:par>
                              <p:par>
                                <p:cTn id="163" presetID="32" presetClass="emph" presetSubtype="0" repeatCount="indefinite" fill="hold" nodeType="withEffect">
                                  <p:stCondLst>
                                    <p:cond delay="2000"/>
                                  </p:stCondLst>
                                  <p:endCondLst>
                                    <p:cond evt="onNext" delay="0">
                                      <p:tgtEl>
                                        <p:sldTgt/>
                                      </p:tgtEl>
                                    </p:cond>
                                  </p:endCondLst>
                                  <p:childTnLst>
                                    <p:animRot by="120000">
                                      <p:cBhvr>
                                        <p:cTn id="164" dur="100" fill="hold">
                                          <p:stCondLst>
                                            <p:cond delay="0"/>
                                          </p:stCondLst>
                                        </p:cTn>
                                        <p:tgtEl>
                                          <p:spTgt spid="37"/>
                                        </p:tgtEl>
                                        <p:attrNameLst>
                                          <p:attrName>r</p:attrName>
                                        </p:attrNameLst>
                                      </p:cBhvr>
                                    </p:animRot>
                                    <p:animRot by="-240000">
                                      <p:cBhvr>
                                        <p:cTn id="165" dur="200" fill="hold">
                                          <p:stCondLst>
                                            <p:cond delay="200"/>
                                          </p:stCondLst>
                                        </p:cTn>
                                        <p:tgtEl>
                                          <p:spTgt spid="37"/>
                                        </p:tgtEl>
                                        <p:attrNameLst>
                                          <p:attrName>r</p:attrName>
                                        </p:attrNameLst>
                                      </p:cBhvr>
                                    </p:animRot>
                                    <p:animRot by="240000">
                                      <p:cBhvr>
                                        <p:cTn id="166" dur="200" fill="hold">
                                          <p:stCondLst>
                                            <p:cond delay="400"/>
                                          </p:stCondLst>
                                        </p:cTn>
                                        <p:tgtEl>
                                          <p:spTgt spid="37"/>
                                        </p:tgtEl>
                                        <p:attrNameLst>
                                          <p:attrName>r</p:attrName>
                                        </p:attrNameLst>
                                      </p:cBhvr>
                                    </p:animRot>
                                    <p:animRot by="-240000">
                                      <p:cBhvr>
                                        <p:cTn id="167" dur="200" fill="hold">
                                          <p:stCondLst>
                                            <p:cond delay="600"/>
                                          </p:stCondLst>
                                        </p:cTn>
                                        <p:tgtEl>
                                          <p:spTgt spid="37"/>
                                        </p:tgtEl>
                                        <p:attrNameLst>
                                          <p:attrName>r</p:attrName>
                                        </p:attrNameLst>
                                      </p:cBhvr>
                                    </p:animRot>
                                    <p:animRot by="120000">
                                      <p:cBhvr>
                                        <p:cTn id="168" dur="200" fill="hold">
                                          <p:stCondLst>
                                            <p:cond delay="800"/>
                                          </p:stCondLst>
                                        </p:cTn>
                                        <p:tgtEl>
                                          <p:spTgt spid="37"/>
                                        </p:tgtEl>
                                        <p:attrNameLst>
                                          <p:attrName>r</p:attrName>
                                        </p:attrNameLst>
                                      </p:cBhvr>
                                    </p:animRot>
                                  </p:childTnLst>
                                </p:cTn>
                              </p:par>
                            </p:childTnLst>
                          </p:cTn>
                        </p:par>
                      </p:childTnLst>
                    </p:cTn>
                  </p:par>
                </p:childTnLst>
              </p:cTn>
              <p:nextCondLst>
                <p:cond evt="onClick" delay="0">
                  <p:tgtEl>
                    <p:spTgt spid="24"/>
                  </p:tgtEl>
                </p:cond>
              </p:nextCondLst>
            </p:seq>
            <p:seq concurrent="1" nextAc="seek">
              <p:cTn id="169" restart="whenNotActive" fill="hold" evtFilter="cancelBubble" nodeType="interactiveSeq">
                <p:stCondLst>
                  <p:cond evt="onClick" delay="0">
                    <p:tgtEl>
                      <p:spTgt spid="25"/>
                    </p:tgtEl>
                  </p:cond>
                </p:stCondLst>
                <p:endSync evt="end" delay="0">
                  <p:rtn val="all"/>
                </p:endSync>
                <p:childTnLst>
                  <p:par>
                    <p:cTn id="170" fill="hold">
                      <p:stCondLst>
                        <p:cond delay="0"/>
                      </p:stCondLst>
                      <p:childTnLst>
                        <p:par>
                          <p:cTn id="171" fill="hold">
                            <p:stCondLst>
                              <p:cond delay="0"/>
                            </p:stCondLst>
                            <p:childTnLst>
                              <p:par>
                                <p:cTn id="172" presetID="6" presetClass="emph" presetSubtype="0" fill="hold" nodeType="clickEffect">
                                  <p:stCondLst>
                                    <p:cond delay="0"/>
                                  </p:stCondLst>
                                  <p:childTnLst>
                                    <p:animScale>
                                      <p:cBhvr>
                                        <p:cTn id="173" dur="2000" fill="hold"/>
                                        <p:tgtEl>
                                          <p:spTgt spid="25"/>
                                        </p:tgtEl>
                                      </p:cBhvr>
                                      <p:by x="150000" y="150000"/>
                                    </p:animScale>
                                  </p:childTnLst>
                                  <p:subTnLst>
                                    <p:audio>
                                      <p:cMediaNode>
                                        <p:cTn display="0" masterRel="sameClick">
                                          <p:stCondLst>
                                            <p:cond evt="begin" delay="0">
                                              <p:tn val="172"/>
                                            </p:cond>
                                          </p:stCondLst>
                                          <p:endCondLst>
                                            <p:cond evt="onStopAudio" delay="0">
                                              <p:tgtEl>
                                                <p:sldTgt/>
                                              </p:tgtEl>
                                            </p:cond>
                                          </p:endCondLst>
                                        </p:cTn>
                                        <p:tgtEl>
                                          <p:sndTgt r:embed="rId3" name="xuất hiện ghep từ.wav"/>
                                        </p:tgtEl>
                                      </p:cMediaNode>
                                    </p:audio>
                                  </p:subTnLst>
                                </p:cTn>
                              </p:par>
                              <p:par>
                                <p:cTn id="174" presetID="2" presetClass="exit" presetSubtype="4" fill="hold" nodeType="withEffect">
                                  <p:stCondLst>
                                    <p:cond delay="2000"/>
                                  </p:stCondLst>
                                  <p:childTnLst>
                                    <p:anim calcmode="lin" valueType="num">
                                      <p:cBhvr additive="base">
                                        <p:cTn id="175" dur="500"/>
                                        <p:tgtEl>
                                          <p:spTgt spid="25"/>
                                        </p:tgtEl>
                                        <p:attrNameLst>
                                          <p:attrName>ppt_x</p:attrName>
                                        </p:attrNameLst>
                                      </p:cBhvr>
                                      <p:tavLst>
                                        <p:tav tm="0">
                                          <p:val>
                                            <p:strVal val="ppt_x"/>
                                          </p:val>
                                        </p:tav>
                                        <p:tav tm="100000">
                                          <p:val>
                                            <p:strVal val="ppt_x"/>
                                          </p:val>
                                        </p:tav>
                                      </p:tavLst>
                                    </p:anim>
                                    <p:anim calcmode="lin" valueType="num">
                                      <p:cBhvr additive="base">
                                        <p:cTn id="176" dur="500"/>
                                        <p:tgtEl>
                                          <p:spTgt spid="25"/>
                                        </p:tgtEl>
                                        <p:attrNameLst>
                                          <p:attrName>ppt_y</p:attrName>
                                        </p:attrNameLst>
                                      </p:cBhvr>
                                      <p:tavLst>
                                        <p:tav tm="0">
                                          <p:val>
                                            <p:strVal val="ppt_y"/>
                                          </p:val>
                                        </p:tav>
                                        <p:tav tm="100000">
                                          <p:val>
                                            <p:strVal val="1+ppt_h/2"/>
                                          </p:val>
                                        </p:tav>
                                      </p:tavLst>
                                    </p:anim>
                                    <p:set>
                                      <p:cBhvr>
                                        <p:cTn id="177" dur="1" fill="hold">
                                          <p:stCondLst>
                                            <p:cond delay="499"/>
                                          </p:stCondLst>
                                        </p:cTn>
                                        <p:tgtEl>
                                          <p:spTgt spid="25"/>
                                        </p:tgtEl>
                                        <p:attrNameLst>
                                          <p:attrName>style.visibility</p:attrName>
                                        </p:attrNameLst>
                                      </p:cBhvr>
                                      <p:to>
                                        <p:strVal val="hidden"/>
                                      </p:to>
                                    </p:set>
                                  </p:childTnLst>
                                </p:cTn>
                              </p:par>
                              <p:par>
                                <p:cTn id="178" presetID="22" presetClass="entr" presetSubtype="4" fill="hold" nodeType="withEffect">
                                  <p:stCondLst>
                                    <p:cond delay="2000"/>
                                  </p:stCondLst>
                                  <p:childTnLst>
                                    <p:set>
                                      <p:cBhvr>
                                        <p:cTn id="179" dur="1" fill="hold">
                                          <p:stCondLst>
                                            <p:cond delay="0"/>
                                          </p:stCondLst>
                                        </p:cTn>
                                        <p:tgtEl>
                                          <p:spTgt spid="38"/>
                                        </p:tgtEl>
                                        <p:attrNameLst>
                                          <p:attrName>style.visibility</p:attrName>
                                        </p:attrNameLst>
                                      </p:cBhvr>
                                      <p:to>
                                        <p:strVal val="visible"/>
                                      </p:to>
                                    </p:set>
                                    <p:animEffect transition="in" filter="wipe(down)">
                                      <p:cBhvr>
                                        <p:cTn id="180" dur="500"/>
                                        <p:tgtEl>
                                          <p:spTgt spid="38"/>
                                        </p:tgtEl>
                                      </p:cBhvr>
                                    </p:animEffect>
                                  </p:childTnLst>
                                </p:cTn>
                              </p:par>
                              <p:par>
                                <p:cTn id="181" presetID="32" presetClass="emph" presetSubtype="0" repeatCount="indefinite" fill="hold" nodeType="withEffect">
                                  <p:stCondLst>
                                    <p:cond delay="2000"/>
                                  </p:stCondLst>
                                  <p:endCondLst>
                                    <p:cond evt="onNext" delay="0">
                                      <p:tgtEl>
                                        <p:sldTgt/>
                                      </p:tgtEl>
                                    </p:cond>
                                  </p:endCondLst>
                                  <p:childTnLst>
                                    <p:animRot by="120000">
                                      <p:cBhvr>
                                        <p:cTn id="182" dur="100" fill="hold">
                                          <p:stCondLst>
                                            <p:cond delay="0"/>
                                          </p:stCondLst>
                                        </p:cTn>
                                        <p:tgtEl>
                                          <p:spTgt spid="38"/>
                                        </p:tgtEl>
                                        <p:attrNameLst>
                                          <p:attrName>r</p:attrName>
                                        </p:attrNameLst>
                                      </p:cBhvr>
                                    </p:animRot>
                                    <p:animRot by="-240000">
                                      <p:cBhvr>
                                        <p:cTn id="183" dur="200" fill="hold">
                                          <p:stCondLst>
                                            <p:cond delay="200"/>
                                          </p:stCondLst>
                                        </p:cTn>
                                        <p:tgtEl>
                                          <p:spTgt spid="38"/>
                                        </p:tgtEl>
                                        <p:attrNameLst>
                                          <p:attrName>r</p:attrName>
                                        </p:attrNameLst>
                                      </p:cBhvr>
                                    </p:animRot>
                                    <p:animRot by="240000">
                                      <p:cBhvr>
                                        <p:cTn id="184" dur="200" fill="hold">
                                          <p:stCondLst>
                                            <p:cond delay="400"/>
                                          </p:stCondLst>
                                        </p:cTn>
                                        <p:tgtEl>
                                          <p:spTgt spid="38"/>
                                        </p:tgtEl>
                                        <p:attrNameLst>
                                          <p:attrName>r</p:attrName>
                                        </p:attrNameLst>
                                      </p:cBhvr>
                                    </p:animRot>
                                    <p:animRot by="-240000">
                                      <p:cBhvr>
                                        <p:cTn id="185" dur="200" fill="hold">
                                          <p:stCondLst>
                                            <p:cond delay="600"/>
                                          </p:stCondLst>
                                        </p:cTn>
                                        <p:tgtEl>
                                          <p:spTgt spid="38"/>
                                        </p:tgtEl>
                                        <p:attrNameLst>
                                          <p:attrName>r</p:attrName>
                                        </p:attrNameLst>
                                      </p:cBhvr>
                                    </p:animRot>
                                    <p:animRot by="120000">
                                      <p:cBhvr>
                                        <p:cTn id="186"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25"/>
                  </p:tgtEl>
                </p:cond>
              </p:nextCondLst>
            </p:seq>
            <p:seq concurrent="1" nextAc="seek">
              <p:cTn id="187" restart="whenNotActive" fill="hold" evtFilter="cancelBubble" nodeType="interactiveSeq">
                <p:stCondLst>
                  <p:cond evt="onClick" delay="0">
                    <p:tgtEl>
                      <p:spTgt spid="27"/>
                    </p:tgtEl>
                  </p:cond>
                </p:stCondLst>
                <p:endSync evt="end" delay="0">
                  <p:rtn val="all"/>
                </p:endSync>
                <p:childTnLst>
                  <p:par>
                    <p:cTn id="188" fill="hold">
                      <p:stCondLst>
                        <p:cond delay="0"/>
                      </p:stCondLst>
                      <p:childTnLst>
                        <p:par>
                          <p:cTn id="189" fill="hold">
                            <p:stCondLst>
                              <p:cond delay="0"/>
                            </p:stCondLst>
                            <p:childTnLst>
                              <p:par>
                                <p:cTn id="190" presetID="6" presetClass="emph" presetSubtype="0" fill="hold" nodeType="clickEffect">
                                  <p:stCondLst>
                                    <p:cond delay="0"/>
                                  </p:stCondLst>
                                  <p:childTnLst>
                                    <p:animScale>
                                      <p:cBhvr>
                                        <p:cTn id="191" dur="2000" fill="hold"/>
                                        <p:tgtEl>
                                          <p:spTgt spid="27"/>
                                        </p:tgtEl>
                                      </p:cBhvr>
                                      <p:by x="150000" y="150000"/>
                                    </p:animScale>
                                  </p:childTnLst>
                                  <p:subTnLst>
                                    <p:audio>
                                      <p:cMediaNode>
                                        <p:cTn display="0" masterRel="sameClick">
                                          <p:stCondLst>
                                            <p:cond evt="begin" delay="0">
                                              <p:tn val="190"/>
                                            </p:cond>
                                          </p:stCondLst>
                                          <p:endCondLst>
                                            <p:cond evt="onStopAudio" delay="0">
                                              <p:tgtEl>
                                                <p:sldTgt/>
                                              </p:tgtEl>
                                            </p:cond>
                                          </p:endCondLst>
                                        </p:cTn>
                                        <p:tgtEl>
                                          <p:sndTgt r:embed="rId3" name="xuất hiện ghep từ.wav"/>
                                        </p:tgtEl>
                                      </p:cMediaNode>
                                    </p:audio>
                                  </p:subTnLst>
                                </p:cTn>
                              </p:par>
                              <p:par>
                                <p:cTn id="192" presetID="2" presetClass="exit" presetSubtype="4" fill="hold" nodeType="withEffect">
                                  <p:stCondLst>
                                    <p:cond delay="2000"/>
                                  </p:stCondLst>
                                  <p:childTnLst>
                                    <p:anim calcmode="lin" valueType="num">
                                      <p:cBhvr additive="base">
                                        <p:cTn id="193" dur="500"/>
                                        <p:tgtEl>
                                          <p:spTgt spid="27"/>
                                        </p:tgtEl>
                                        <p:attrNameLst>
                                          <p:attrName>ppt_x</p:attrName>
                                        </p:attrNameLst>
                                      </p:cBhvr>
                                      <p:tavLst>
                                        <p:tav tm="0">
                                          <p:val>
                                            <p:strVal val="ppt_x"/>
                                          </p:val>
                                        </p:tav>
                                        <p:tav tm="100000">
                                          <p:val>
                                            <p:strVal val="ppt_x"/>
                                          </p:val>
                                        </p:tav>
                                      </p:tavLst>
                                    </p:anim>
                                    <p:anim calcmode="lin" valueType="num">
                                      <p:cBhvr additive="base">
                                        <p:cTn id="194" dur="500"/>
                                        <p:tgtEl>
                                          <p:spTgt spid="27"/>
                                        </p:tgtEl>
                                        <p:attrNameLst>
                                          <p:attrName>ppt_y</p:attrName>
                                        </p:attrNameLst>
                                      </p:cBhvr>
                                      <p:tavLst>
                                        <p:tav tm="0">
                                          <p:val>
                                            <p:strVal val="ppt_y"/>
                                          </p:val>
                                        </p:tav>
                                        <p:tav tm="100000">
                                          <p:val>
                                            <p:strVal val="1+ppt_h/2"/>
                                          </p:val>
                                        </p:tav>
                                      </p:tavLst>
                                    </p:anim>
                                    <p:set>
                                      <p:cBhvr>
                                        <p:cTn id="195" dur="1" fill="hold">
                                          <p:stCondLst>
                                            <p:cond delay="499"/>
                                          </p:stCondLst>
                                        </p:cTn>
                                        <p:tgtEl>
                                          <p:spTgt spid="27"/>
                                        </p:tgtEl>
                                        <p:attrNameLst>
                                          <p:attrName>style.visibility</p:attrName>
                                        </p:attrNameLst>
                                      </p:cBhvr>
                                      <p:to>
                                        <p:strVal val="hidden"/>
                                      </p:to>
                                    </p:set>
                                  </p:childTnLst>
                                </p:cTn>
                              </p:par>
                              <p:par>
                                <p:cTn id="196" presetID="22" presetClass="entr" presetSubtype="4" fill="hold" nodeType="withEffect">
                                  <p:stCondLst>
                                    <p:cond delay="2000"/>
                                  </p:stCondLst>
                                  <p:childTnLst>
                                    <p:set>
                                      <p:cBhvr>
                                        <p:cTn id="197" dur="1" fill="hold">
                                          <p:stCondLst>
                                            <p:cond delay="0"/>
                                          </p:stCondLst>
                                        </p:cTn>
                                        <p:tgtEl>
                                          <p:spTgt spid="40"/>
                                        </p:tgtEl>
                                        <p:attrNameLst>
                                          <p:attrName>style.visibility</p:attrName>
                                        </p:attrNameLst>
                                      </p:cBhvr>
                                      <p:to>
                                        <p:strVal val="visible"/>
                                      </p:to>
                                    </p:set>
                                    <p:animEffect transition="in" filter="wipe(down)">
                                      <p:cBhvr>
                                        <p:cTn id="198" dur="500"/>
                                        <p:tgtEl>
                                          <p:spTgt spid="40"/>
                                        </p:tgtEl>
                                      </p:cBhvr>
                                    </p:animEffect>
                                  </p:childTnLst>
                                </p:cTn>
                              </p:par>
                              <p:par>
                                <p:cTn id="199" presetID="32" presetClass="emph" presetSubtype="0" repeatCount="indefinite" fill="hold" nodeType="withEffect">
                                  <p:stCondLst>
                                    <p:cond delay="2000"/>
                                  </p:stCondLst>
                                  <p:endCondLst>
                                    <p:cond evt="onNext" delay="0">
                                      <p:tgtEl>
                                        <p:sldTgt/>
                                      </p:tgtEl>
                                    </p:cond>
                                  </p:endCondLst>
                                  <p:childTnLst>
                                    <p:animRot by="120000">
                                      <p:cBhvr>
                                        <p:cTn id="200" dur="100" fill="hold">
                                          <p:stCondLst>
                                            <p:cond delay="0"/>
                                          </p:stCondLst>
                                        </p:cTn>
                                        <p:tgtEl>
                                          <p:spTgt spid="40"/>
                                        </p:tgtEl>
                                        <p:attrNameLst>
                                          <p:attrName>r</p:attrName>
                                        </p:attrNameLst>
                                      </p:cBhvr>
                                    </p:animRot>
                                    <p:animRot by="-240000">
                                      <p:cBhvr>
                                        <p:cTn id="201" dur="200" fill="hold">
                                          <p:stCondLst>
                                            <p:cond delay="200"/>
                                          </p:stCondLst>
                                        </p:cTn>
                                        <p:tgtEl>
                                          <p:spTgt spid="40"/>
                                        </p:tgtEl>
                                        <p:attrNameLst>
                                          <p:attrName>r</p:attrName>
                                        </p:attrNameLst>
                                      </p:cBhvr>
                                    </p:animRot>
                                    <p:animRot by="240000">
                                      <p:cBhvr>
                                        <p:cTn id="202" dur="200" fill="hold">
                                          <p:stCondLst>
                                            <p:cond delay="400"/>
                                          </p:stCondLst>
                                        </p:cTn>
                                        <p:tgtEl>
                                          <p:spTgt spid="40"/>
                                        </p:tgtEl>
                                        <p:attrNameLst>
                                          <p:attrName>r</p:attrName>
                                        </p:attrNameLst>
                                      </p:cBhvr>
                                    </p:animRot>
                                    <p:animRot by="-240000">
                                      <p:cBhvr>
                                        <p:cTn id="203" dur="200" fill="hold">
                                          <p:stCondLst>
                                            <p:cond delay="600"/>
                                          </p:stCondLst>
                                        </p:cTn>
                                        <p:tgtEl>
                                          <p:spTgt spid="40"/>
                                        </p:tgtEl>
                                        <p:attrNameLst>
                                          <p:attrName>r</p:attrName>
                                        </p:attrNameLst>
                                      </p:cBhvr>
                                    </p:animRot>
                                    <p:animRot by="120000">
                                      <p:cBhvr>
                                        <p:cTn id="204" dur="200" fill="hold">
                                          <p:stCondLst>
                                            <p:cond delay="800"/>
                                          </p:stCondLst>
                                        </p:cTn>
                                        <p:tgtEl>
                                          <p:spTgt spid="40"/>
                                        </p:tgtEl>
                                        <p:attrNameLst>
                                          <p:attrName>r</p:attrName>
                                        </p:attrNameLst>
                                      </p:cBhvr>
                                    </p:animRot>
                                  </p:childTnLst>
                                </p:cTn>
                              </p:par>
                            </p:childTnLst>
                          </p:cTn>
                        </p:par>
                      </p:childTnLst>
                    </p:cTn>
                  </p:par>
                </p:childTnLst>
              </p:cTn>
              <p:nextCondLst>
                <p:cond evt="onClick" delay="0">
                  <p:tgtEl>
                    <p:spTgt spid="27"/>
                  </p:tgtEl>
                </p:cond>
              </p:nextCondLst>
            </p:seq>
            <p:seq concurrent="1" nextAc="seek">
              <p:cTn id="205" restart="whenNotActive" fill="hold" evtFilter="cancelBubble" nodeType="interactiveSeq">
                <p:stCondLst>
                  <p:cond evt="onClick" delay="0">
                    <p:tgtEl>
                      <p:spTgt spid="26"/>
                    </p:tgtEl>
                  </p:cond>
                </p:stCondLst>
                <p:endSync evt="end" delay="0">
                  <p:rtn val="all"/>
                </p:endSync>
                <p:childTnLst>
                  <p:par>
                    <p:cTn id="206" fill="hold">
                      <p:stCondLst>
                        <p:cond delay="0"/>
                      </p:stCondLst>
                      <p:childTnLst>
                        <p:par>
                          <p:cTn id="207" fill="hold">
                            <p:stCondLst>
                              <p:cond delay="0"/>
                            </p:stCondLst>
                            <p:childTnLst>
                              <p:par>
                                <p:cTn id="208" presetID="6" presetClass="emph" presetSubtype="0" fill="hold" nodeType="clickEffect">
                                  <p:stCondLst>
                                    <p:cond delay="0"/>
                                  </p:stCondLst>
                                  <p:childTnLst>
                                    <p:animScale>
                                      <p:cBhvr>
                                        <p:cTn id="209" dur="2000" fill="hold"/>
                                        <p:tgtEl>
                                          <p:spTgt spid="26"/>
                                        </p:tgtEl>
                                      </p:cBhvr>
                                      <p:by x="150000" y="150000"/>
                                    </p:animScale>
                                  </p:childTnLst>
                                  <p:subTnLst>
                                    <p:audio>
                                      <p:cMediaNode>
                                        <p:cTn display="0" masterRel="sameClick">
                                          <p:stCondLst>
                                            <p:cond evt="begin" delay="0">
                                              <p:tn val="208"/>
                                            </p:cond>
                                          </p:stCondLst>
                                          <p:endCondLst>
                                            <p:cond evt="onStopAudio" delay="0">
                                              <p:tgtEl>
                                                <p:sldTgt/>
                                              </p:tgtEl>
                                            </p:cond>
                                          </p:endCondLst>
                                        </p:cTn>
                                        <p:tgtEl>
                                          <p:sndTgt r:embed="rId3" name="xuất hiện ghep từ.wav"/>
                                        </p:tgtEl>
                                      </p:cMediaNode>
                                    </p:audio>
                                  </p:subTnLst>
                                </p:cTn>
                              </p:par>
                              <p:par>
                                <p:cTn id="210" presetID="2" presetClass="exit" presetSubtype="4" fill="hold" nodeType="withEffect">
                                  <p:stCondLst>
                                    <p:cond delay="2000"/>
                                  </p:stCondLst>
                                  <p:childTnLst>
                                    <p:anim calcmode="lin" valueType="num">
                                      <p:cBhvr additive="base">
                                        <p:cTn id="211" dur="500"/>
                                        <p:tgtEl>
                                          <p:spTgt spid="26"/>
                                        </p:tgtEl>
                                        <p:attrNameLst>
                                          <p:attrName>ppt_x</p:attrName>
                                        </p:attrNameLst>
                                      </p:cBhvr>
                                      <p:tavLst>
                                        <p:tav tm="0">
                                          <p:val>
                                            <p:strVal val="ppt_x"/>
                                          </p:val>
                                        </p:tav>
                                        <p:tav tm="100000">
                                          <p:val>
                                            <p:strVal val="ppt_x"/>
                                          </p:val>
                                        </p:tav>
                                      </p:tavLst>
                                    </p:anim>
                                    <p:anim calcmode="lin" valueType="num">
                                      <p:cBhvr additive="base">
                                        <p:cTn id="212" dur="500"/>
                                        <p:tgtEl>
                                          <p:spTgt spid="26"/>
                                        </p:tgtEl>
                                        <p:attrNameLst>
                                          <p:attrName>ppt_y</p:attrName>
                                        </p:attrNameLst>
                                      </p:cBhvr>
                                      <p:tavLst>
                                        <p:tav tm="0">
                                          <p:val>
                                            <p:strVal val="ppt_y"/>
                                          </p:val>
                                        </p:tav>
                                        <p:tav tm="100000">
                                          <p:val>
                                            <p:strVal val="1+ppt_h/2"/>
                                          </p:val>
                                        </p:tav>
                                      </p:tavLst>
                                    </p:anim>
                                    <p:set>
                                      <p:cBhvr>
                                        <p:cTn id="213"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210"/>
                                            </p:cond>
                                          </p:stCondLst>
                                          <p:endCondLst>
                                            <p:cond evt="onStopAudio" delay="0">
                                              <p:tgtEl>
                                                <p:sldTgt/>
                                              </p:tgtEl>
                                            </p:cond>
                                          </p:endCondLst>
                                        </p:cTn>
                                        <p:tgtEl>
                                          <p:sndTgt r:embed="rId3" name="xuất hiện ghep từ.wav"/>
                                        </p:tgtEl>
                                      </p:cMediaNode>
                                    </p:audio>
                                  </p:subTnLst>
                                </p:cTn>
                              </p:par>
                              <p:par>
                                <p:cTn id="214" presetID="22" presetClass="entr" presetSubtype="4" fill="hold" nodeType="withEffect">
                                  <p:stCondLst>
                                    <p:cond delay="2000"/>
                                  </p:stCondLst>
                                  <p:childTnLst>
                                    <p:set>
                                      <p:cBhvr>
                                        <p:cTn id="215" dur="1" fill="hold">
                                          <p:stCondLst>
                                            <p:cond delay="0"/>
                                          </p:stCondLst>
                                        </p:cTn>
                                        <p:tgtEl>
                                          <p:spTgt spid="39"/>
                                        </p:tgtEl>
                                        <p:attrNameLst>
                                          <p:attrName>style.visibility</p:attrName>
                                        </p:attrNameLst>
                                      </p:cBhvr>
                                      <p:to>
                                        <p:strVal val="visible"/>
                                      </p:to>
                                    </p:set>
                                    <p:animEffect transition="in" filter="wipe(down)">
                                      <p:cBhvr>
                                        <p:cTn id="216" dur="500"/>
                                        <p:tgtEl>
                                          <p:spTgt spid="39"/>
                                        </p:tgtEl>
                                      </p:cBhvr>
                                    </p:animEffect>
                                  </p:childTnLst>
                                </p:cTn>
                              </p:par>
                              <p:par>
                                <p:cTn id="217" presetID="32" presetClass="emph" presetSubtype="0" repeatCount="indefinite" fill="hold" nodeType="withEffect">
                                  <p:stCondLst>
                                    <p:cond delay="2000"/>
                                  </p:stCondLst>
                                  <p:endCondLst>
                                    <p:cond evt="onNext" delay="0">
                                      <p:tgtEl>
                                        <p:sldTgt/>
                                      </p:tgtEl>
                                    </p:cond>
                                  </p:endCondLst>
                                  <p:childTnLst>
                                    <p:animRot by="120000">
                                      <p:cBhvr>
                                        <p:cTn id="218" dur="100" fill="hold">
                                          <p:stCondLst>
                                            <p:cond delay="0"/>
                                          </p:stCondLst>
                                        </p:cTn>
                                        <p:tgtEl>
                                          <p:spTgt spid="39"/>
                                        </p:tgtEl>
                                        <p:attrNameLst>
                                          <p:attrName>r</p:attrName>
                                        </p:attrNameLst>
                                      </p:cBhvr>
                                    </p:animRot>
                                    <p:animRot by="-240000">
                                      <p:cBhvr>
                                        <p:cTn id="219" dur="200" fill="hold">
                                          <p:stCondLst>
                                            <p:cond delay="200"/>
                                          </p:stCondLst>
                                        </p:cTn>
                                        <p:tgtEl>
                                          <p:spTgt spid="39"/>
                                        </p:tgtEl>
                                        <p:attrNameLst>
                                          <p:attrName>r</p:attrName>
                                        </p:attrNameLst>
                                      </p:cBhvr>
                                    </p:animRot>
                                    <p:animRot by="240000">
                                      <p:cBhvr>
                                        <p:cTn id="220" dur="200" fill="hold">
                                          <p:stCondLst>
                                            <p:cond delay="400"/>
                                          </p:stCondLst>
                                        </p:cTn>
                                        <p:tgtEl>
                                          <p:spTgt spid="39"/>
                                        </p:tgtEl>
                                        <p:attrNameLst>
                                          <p:attrName>r</p:attrName>
                                        </p:attrNameLst>
                                      </p:cBhvr>
                                    </p:animRot>
                                    <p:animRot by="-240000">
                                      <p:cBhvr>
                                        <p:cTn id="221" dur="200" fill="hold">
                                          <p:stCondLst>
                                            <p:cond delay="600"/>
                                          </p:stCondLst>
                                        </p:cTn>
                                        <p:tgtEl>
                                          <p:spTgt spid="39"/>
                                        </p:tgtEl>
                                        <p:attrNameLst>
                                          <p:attrName>r</p:attrName>
                                        </p:attrNameLst>
                                      </p:cBhvr>
                                    </p:animRot>
                                    <p:animRot by="120000">
                                      <p:cBhvr>
                                        <p:cTn id="222" dur="200" fill="hold">
                                          <p:stCondLst>
                                            <p:cond delay="800"/>
                                          </p:stCondLst>
                                        </p:cTn>
                                        <p:tgtEl>
                                          <p:spTgt spid="39"/>
                                        </p:tgtEl>
                                        <p:attrNameLst>
                                          <p:attrName>r</p:attrName>
                                        </p:attrNameLst>
                                      </p:cBhvr>
                                    </p:animRot>
                                  </p:childTnLst>
                                </p:cTn>
                              </p:par>
                            </p:childTnLst>
                          </p:cTn>
                        </p:par>
                      </p:childTnLst>
                    </p:cTn>
                  </p:par>
                </p:childTnLst>
              </p:cTn>
              <p:nextCondLst>
                <p:cond evt="onClick" delay="0">
                  <p:tgtEl>
                    <p:spTgt spid="26"/>
                  </p:tgtEl>
                </p:cond>
              </p:nextCondLst>
            </p:seq>
            <p:seq concurrent="1" nextAc="seek">
              <p:cTn id="223" restart="whenNotActive" fill="hold" evtFilter="cancelBubble" nodeType="interactiveSeq">
                <p:stCondLst>
                  <p:cond evt="onClick" delay="0">
                    <p:tgtEl>
                      <p:spTgt spid="13"/>
                    </p:tgtEl>
                  </p:cond>
                </p:stCondLst>
                <p:endSync evt="end" delay="0">
                  <p:rtn val="all"/>
                </p:endSync>
                <p:childTnLst>
                  <p:par>
                    <p:cTn id="224" fill="hold">
                      <p:stCondLst>
                        <p:cond delay="0"/>
                      </p:stCondLst>
                      <p:childTnLst>
                        <p:par>
                          <p:cTn id="225" fill="hold">
                            <p:stCondLst>
                              <p:cond delay="0"/>
                            </p:stCondLst>
                            <p:childTnLst>
                              <p:par>
                                <p:cTn id="226" presetID="6" presetClass="emph" presetSubtype="0" fill="hold" nodeType="clickEffect">
                                  <p:stCondLst>
                                    <p:cond delay="0"/>
                                  </p:stCondLst>
                                  <p:childTnLst>
                                    <p:animScale>
                                      <p:cBhvr>
                                        <p:cTn id="227" dur="2000" fill="hold"/>
                                        <p:tgtEl>
                                          <p:spTgt spid="13"/>
                                        </p:tgtEl>
                                      </p:cBhvr>
                                      <p:by x="150000" y="150000"/>
                                    </p:animScale>
                                  </p:childTnLst>
                                  <p:subTnLst>
                                    <p:audio>
                                      <p:cMediaNode>
                                        <p:cTn display="0" masterRel="sameClick">
                                          <p:stCondLst>
                                            <p:cond evt="begin" delay="0">
                                              <p:tn val="226"/>
                                            </p:cond>
                                          </p:stCondLst>
                                          <p:endCondLst>
                                            <p:cond evt="onStopAudio" delay="0">
                                              <p:tgtEl>
                                                <p:sldTgt/>
                                              </p:tgtEl>
                                            </p:cond>
                                          </p:endCondLst>
                                        </p:cTn>
                                        <p:tgtEl>
                                          <p:sndTgt r:embed="rId3" name="xuất hiện ghep từ.wav"/>
                                        </p:tgtEl>
                                      </p:cMediaNode>
                                    </p:audio>
                                  </p:subTnLst>
                                </p:cTn>
                              </p:par>
                              <p:par>
                                <p:cTn id="228" presetID="2" presetClass="exit" presetSubtype="4" fill="hold" nodeType="withEffect">
                                  <p:stCondLst>
                                    <p:cond delay="2000"/>
                                  </p:stCondLst>
                                  <p:childTnLst>
                                    <p:anim calcmode="lin" valueType="num">
                                      <p:cBhvr additive="base">
                                        <p:cTn id="229" dur="500"/>
                                        <p:tgtEl>
                                          <p:spTgt spid="13"/>
                                        </p:tgtEl>
                                        <p:attrNameLst>
                                          <p:attrName>ppt_x</p:attrName>
                                        </p:attrNameLst>
                                      </p:cBhvr>
                                      <p:tavLst>
                                        <p:tav tm="0">
                                          <p:val>
                                            <p:strVal val="ppt_x"/>
                                          </p:val>
                                        </p:tav>
                                        <p:tav tm="100000">
                                          <p:val>
                                            <p:strVal val="ppt_x"/>
                                          </p:val>
                                        </p:tav>
                                      </p:tavLst>
                                    </p:anim>
                                    <p:anim calcmode="lin" valueType="num">
                                      <p:cBhvr additive="base">
                                        <p:cTn id="230" dur="500"/>
                                        <p:tgtEl>
                                          <p:spTgt spid="13"/>
                                        </p:tgtEl>
                                        <p:attrNameLst>
                                          <p:attrName>ppt_y</p:attrName>
                                        </p:attrNameLst>
                                      </p:cBhvr>
                                      <p:tavLst>
                                        <p:tav tm="0">
                                          <p:val>
                                            <p:strVal val="ppt_y"/>
                                          </p:val>
                                        </p:tav>
                                        <p:tav tm="100000">
                                          <p:val>
                                            <p:strVal val="1+ppt_h/2"/>
                                          </p:val>
                                        </p:tav>
                                      </p:tavLst>
                                    </p:anim>
                                    <p:set>
                                      <p:cBhvr>
                                        <p:cTn id="231" dur="1" fill="hold">
                                          <p:stCondLst>
                                            <p:cond delay="499"/>
                                          </p:stCondLst>
                                        </p:cTn>
                                        <p:tgtEl>
                                          <p:spTgt spid="13"/>
                                        </p:tgtEl>
                                        <p:attrNameLst>
                                          <p:attrName>style.visibility</p:attrName>
                                        </p:attrNameLst>
                                      </p:cBhvr>
                                      <p:to>
                                        <p:strVal val="hidden"/>
                                      </p:to>
                                    </p:set>
                                  </p:childTnLst>
                                </p:cTn>
                              </p:par>
                              <p:par>
                                <p:cTn id="232" presetID="22" presetClass="entr" presetSubtype="4" fill="hold" nodeType="withEffect">
                                  <p:stCondLst>
                                    <p:cond delay="2000"/>
                                  </p:stCondLst>
                                  <p:childTnLst>
                                    <p:set>
                                      <p:cBhvr>
                                        <p:cTn id="233" dur="1" fill="hold">
                                          <p:stCondLst>
                                            <p:cond delay="0"/>
                                          </p:stCondLst>
                                        </p:cTn>
                                        <p:tgtEl>
                                          <p:spTgt spid="28"/>
                                        </p:tgtEl>
                                        <p:attrNameLst>
                                          <p:attrName>style.visibility</p:attrName>
                                        </p:attrNameLst>
                                      </p:cBhvr>
                                      <p:to>
                                        <p:strVal val="visible"/>
                                      </p:to>
                                    </p:set>
                                    <p:animEffect transition="in" filter="wipe(down)">
                                      <p:cBhvr>
                                        <p:cTn id="234" dur="500"/>
                                        <p:tgtEl>
                                          <p:spTgt spid="28"/>
                                        </p:tgtEl>
                                      </p:cBhvr>
                                    </p:animEffect>
                                  </p:childTnLst>
                                </p:cTn>
                              </p:par>
                              <p:par>
                                <p:cTn id="235" presetID="32" presetClass="emph" presetSubtype="0" repeatCount="indefinite" fill="hold" nodeType="withEffect">
                                  <p:stCondLst>
                                    <p:cond delay="2000"/>
                                  </p:stCondLst>
                                  <p:endCondLst>
                                    <p:cond evt="onNext" delay="0">
                                      <p:tgtEl>
                                        <p:sldTgt/>
                                      </p:tgtEl>
                                    </p:cond>
                                  </p:endCondLst>
                                  <p:childTnLst>
                                    <p:animRot by="120000">
                                      <p:cBhvr>
                                        <p:cTn id="236" dur="100" fill="hold">
                                          <p:stCondLst>
                                            <p:cond delay="0"/>
                                          </p:stCondLst>
                                        </p:cTn>
                                        <p:tgtEl>
                                          <p:spTgt spid="28"/>
                                        </p:tgtEl>
                                        <p:attrNameLst>
                                          <p:attrName>r</p:attrName>
                                        </p:attrNameLst>
                                      </p:cBhvr>
                                    </p:animRot>
                                    <p:animRot by="-240000">
                                      <p:cBhvr>
                                        <p:cTn id="237" dur="200" fill="hold">
                                          <p:stCondLst>
                                            <p:cond delay="200"/>
                                          </p:stCondLst>
                                        </p:cTn>
                                        <p:tgtEl>
                                          <p:spTgt spid="28"/>
                                        </p:tgtEl>
                                        <p:attrNameLst>
                                          <p:attrName>r</p:attrName>
                                        </p:attrNameLst>
                                      </p:cBhvr>
                                    </p:animRot>
                                    <p:animRot by="240000">
                                      <p:cBhvr>
                                        <p:cTn id="238" dur="200" fill="hold">
                                          <p:stCondLst>
                                            <p:cond delay="400"/>
                                          </p:stCondLst>
                                        </p:cTn>
                                        <p:tgtEl>
                                          <p:spTgt spid="28"/>
                                        </p:tgtEl>
                                        <p:attrNameLst>
                                          <p:attrName>r</p:attrName>
                                        </p:attrNameLst>
                                      </p:cBhvr>
                                    </p:animRot>
                                    <p:animRot by="-240000">
                                      <p:cBhvr>
                                        <p:cTn id="239" dur="200" fill="hold">
                                          <p:stCondLst>
                                            <p:cond delay="600"/>
                                          </p:stCondLst>
                                        </p:cTn>
                                        <p:tgtEl>
                                          <p:spTgt spid="28"/>
                                        </p:tgtEl>
                                        <p:attrNameLst>
                                          <p:attrName>r</p:attrName>
                                        </p:attrNameLst>
                                      </p:cBhvr>
                                    </p:animRot>
                                    <p:animRot by="120000">
                                      <p:cBhvr>
                                        <p:cTn id="240"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13"/>
                  </p:tgtEl>
                </p:cond>
              </p:nextCondLst>
            </p:seq>
            <p:seq concurrent="1" nextAc="seek">
              <p:cTn id="241" restart="whenNotActive" fill="hold" evtFilter="cancelBubble" nodeType="interactiveSeq">
                <p:stCondLst>
                  <p:cond evt="onClick" delay="0">
                    <p:tgtEl>
                      <p:spTgt spid="14"/>
                    </p:tgtEl>
                  </p:cond>
                </p:stCondLst>
                <p:endSync evt="end" delay="0">
                  <p:rtn val="all"/>
                </p:endSync>
                <p:childTnLst>
                  <p:par>
                    <p:cTn id="242" fill="hold">
                      <p:stCondLst>
                        <p:cond delay="0"/>
                      </p:stCondLst>
                      <p:childTnLst>
                        <p:par>
                          <p:cTn id="243" fill="hold">
                            <p:stCondLst>
                              <p:cond delay="0"/>
                            </p:stCondLst>
                            <p:childTnLst>
                              <p:par>
                                <p:cTn id="244" presetID="6" presetClass="emph" presetSubtype="0" fill="hold" nodeType="clickEffect">
                                  <p:stCondLst>
                                    <p:cond delay="0"/>
                                  </p:stCondLst>
                                  <p:childTnLst>
                                    <p:animScale>
                                      <p:cBhvr>
                                        <p:cTn id="245" dur="2000" fill="hold"/>
                                        <p:tgtEl>
                                          <p:spTgt spid="14"/>
                                        </p:tgtEl>
                                      </p:cBhvr>
                                      <p:by x="150000" y="150000"/>
                                    </p:animScale>
                                  </p:childTnLst>
                                  <p:subTnLst>
                                    <p:audio>
                                      <p:cMediaNode>
                                        <p:cTn display="0" masterRel="sameClick">
                                          <p:stCondLst>
                                            <p:cond evt="begin" delay="0">
                                              <p:tn val="244"/>
                                            </p:cond>
                                          </p:stCondLst>
                                          <p:endCondLst>
                                            <p:cond evt="onStopAudio" delay="0">
                                              <p:tgtEl>
                                                <p:sldTgt/>
                                              </p:tgtEl>
                                            </p:cond>
                                          </p:endCondLst>
                                        </p:cTn>
                                        <p:tgtEl>
                                          <p:sndTgt r:embed="rId3" name="xuất hiện ghep từ.wav"/>
                                        </p:tgtEl>
                                      </p:cMediaNode>
                                    </p:audio>
                                  </p:subTnLst>
                                </p:cTn>
                              </p:par>
                              <p:par>
                                <p:cTn id="246" presetID="2" presetClass="exit" presetSubtype="4" fill="hold" nodeType="withEffect">
                                  <p:stCondLst>
                                    <p:cond delay="2000"/>
                                  </p:stCondLst>
                                  <p:childTnLst>
                                    <p:anim calcmode="lin" valueType="num">
                                      <p:cBhvr additive="base">
                                        <p:cTn id="247" dur="500"/>
                                        <p:tgtEl>
                                          <p:spTgt spid="14"/>
                                        </p:tgtEl>
                                        <p:attrNameLst>
                                          <p:attrName>ppt_x</p:attrName>
                                        </p:attrNameLst>
                                      </p:cBhvr>
                                      <p:tavLst>
                                        <p:tav tm="0">
                                          <p:val>
                                            <p:strVal val="ppt_x"/>
                                          </p:val>
                                        </p:tav>
                                        <p:tav tm="100000">
                                          <p:val>
                                            <p:strVal val="ppt_x"/>
                                          </p:val>
                                        </p:tav>
                                      </p:tavLst>
                                    </p:anim>
                                    <p:anim calcmode="lin" valueType="num">
                                      <p:cBhvr additive="base">
                                        <p:cTn id="248" dur="500"/>
                                        <p:tgtEl>
                                          <p:spTgt spid="14"/>
                                        </p:tgtEl>
                                        <p:attrNameLst>
                                          <p:attrName>ppt_y</p:attrName>
                                        </p:attrNameLst>
                                      </p:cBhvr>
                                      <p:tavLst>
                                        <p:tav tm="0">
                                          <p:val>
                                            <p:strVal val="ppt_y"/>
                                          </p:val>
                                        </p:tav>
                                        <p:tav tm="100000">
                                          <p:val>
                                            <p:strVal val="1+ppt_h/2"/>
                                          </p:val>
                                        </p:tav>
                                      </p:tavLst>
                                    </p:anim>
                                    <p:set>
                                      <p:cBhvr>
                                        <p:cTn id="249" dur="1" fill="hold">
                                          <p:stCondLst>
                                            <p:cond delay="499"/>
                                          </p:stCondLst>
                                        </p:cTn>
                                        <p:tgtEl>
                                          <p:spTgt spid="14"/>
                                        </p:tgtEl>
                                        <p:attrNameLst>
                                          <p:attrName>style.visibility</p:attrName>
                                        </p:attrNameLst>
                                      </p:cBhvr>
                                      <p:to>
                                        <p:strVal val="hidden"/>
                                      </p:to>
                                    </p:set>
                                  </p:childTnLst>
                                </p:cTn>
                              </p:par>
                              <p:par>
                                <p:cTn id="250" presetID="22" presetClass="entr" presetSubtype="4" fill="hold" nodeType="withEffect">
                                  <p:stCondLst>
                                    <p:cond delay="2000"/>
                                  </p:stCondLst>
                                  <p:childTnLst>
                                    <p:set>
                                      <p:cBhvr>
                                        <p:cTn id="251" dur="1" fill="hold">
                                          <p:stCondLst>
                                            <p:cond delay="0"/>
                                          </p:stCondLst>
                                        </p:cTn>
                                        <p:tgtEl>
                                          <p:spTgt spid="29"/>
                                        </p:tgtEl>
                                        <p:attrNameLst>
                                          <p:attrName>style.visibility</p:attrName>
                                        </p:attrNameLst>
                                      </p:cBhvr>
                                      <p:to>
                                        <p:strVal val="visible"/>
                                      </p:to>
                                    </p:set>
                                    <p:animEffect transition="in" filter="wipe(down)">
                                      <p:cBhvr>
                                        <p:cTn id="252" dur="500"/>
                                        <p:tgtEl>
                                          <p:spTgt spid="29"/>
                                        </p:tgtEl>
                                      </p:cBhvr>
                                    </p:animEffect>
                                  </p:childTnLst>
                                </p:cTn>
                              </p:par>
                              <p:par>
                                <p:cTn id="253" presetID="32" presetClass="emph" presetSubtype="0" repeatCount="indefinite" fill="hold" nodeType="withEffect">
                                  <p:stCondLst>
                                    <p:cond delay="2000"/>
                                  </p:stCondLst>
                                  <p:endCondLst>
                                    <p:cond evt="onNext" delay="0">
                                      <p:tgtEl>
                                        <p:sldTgt/>
                                      </p:tgtEl>
                                    </p:cond>
                                  </p:endCondLst>
                                  <p:childTnLst>
                                    <p:animRot by="120000">
                                      <p:cBhvr>
                                        <p:cTn id="254" dur="100" fill="hold">
                                          <p:stCondLst>
                                            <p:cond delay="0"/>
                                          </p:stCondLst>
                                        </p:cTn>
                                        <p:tgtEl>
                                          <p:spTgt spid="29"/>
                                        </p:tgtEl>
                                        <p:attrNameLst>
                                          <p:attrName>r</p:attrName>
                                        </p:attrNameLst>
                                      </p:cBhvr>
                                    </p:animRot>
                                    <p:animRot by="-240000">
                                      <p:cBhvr>
                                        <p:cTn id="255" dur="200" fill="hold">
                                          <p:stCondLst>
                                            <p:cond delay="200"/>
                                          </p:stCondLst>
                                        </p:cTn>
                                        <p:tgtEl>
                                          <p:spTgt spid="29"/>
                                        </p:tgtEl>
                                        <p:attrNameLst>
                                          <p:attrName>r</p:attrName>
                                        </p:attrNameLst>
                                      </p:cBhvr>
                                    </p:animRot>
                                    <p:animRot by="240000">
                                      <p:cBhvr>
                                        <p:cTn id="256" dur="200" fill="hold">
                                          <p:stCondLst>
                                            <p:cond delay="400"/>
                                          </p:stCondLst>
                                        </p:cTn>
                                        <p:tgtEl>
                                          <p:spTgt spid="29"/>
                                        </p:tgtEl>
                                        <p:attrNameLst>
                                          <p:attrName>r</p:attrName>
                                        </p:attrNameLst>
                                      </p:cBhvr>
                                    </p:animRot>
                                    <p:animRot by="-240000">
                                      <p:cBhvr>
                                        <p:cTn id="257" dur="200" fill="hold">
                                          <p:stCondLst>
                                            <p:cond delay="600"/>
                                          </p:stCondLst>
                                        </p:cTn>
                                        <p:tgtEl>
                                          <p:spTgt spid="29"/>
                                        </p:tgtEl>
                                        <p:attrNameLst>
                                          <p:attrName>r</p:attrName>
                                        </p:attrNameLst>
                                      </p:cBhvr>
                                    </p:animRot>
                                    <p:animRot by="120000">
                                      <p:cBhvr>
                                        <p:cTn id="258"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14"/>
                  </p:tgtEl>
                </p:cond>
              </p:nextCondLst>
            </p:seq>
            <p:seq concurrent="1" nextAc="seek">
              <p:cTn id="259" restart="whenNotActive" fill="hold" evtFilter="cancelBubble" nodeType="interactiveSeq">
                <p:stCondLst>
                  <p:cond evt="onClick" delay="0">
                    <p:tgtEl>
                      <p:spTgt spid="15"/>
                    </p:tgtEl>
                  </p:cond>
                </p:stCondLst>
                <p:endSync evt="end" delay="0">
                  <p:rtn val="all"/>
                </p:endSync>
                <p:childTnLst>
                  <p:par>
                    <p:cTn id="260" fill="hold">
                      <p:stCondLst>
                        <p:cond delay="0"/>
                      </p:stCondLst>
                      <p:childTnLst>
                        <p:par>
                          <p:cTn id="261" fill="hold">
                            <p:stCondLst>
                              <p:cond delay="0"/>
                            </p:stCondLst>
                            <p:childTnLst>
                              <p:par>
                                <p:cTn id="262" presetID="6" presetClass="emph" presetSubtype="0" fill="hold" nodeType="withEffect">
                                  <p:stCondLst>
                                    <p:cond delay="0"/>
                                  </p:stCondLst>
                                  <p:childTnLst>
                                    <p:animScale>
                                      <p:cBhvr>
                                        <p:cTn id="263" dur="2000" fill="hold"/>
                                        <p:tgtEl>
                                          <p:spTgt spid="15"/>
                                        </p:tgtEl>
                                      </p:cBhvr>
                                      <p:by x="150000" y="150000"/>
                                    </p:animScale>
                                  </p:childTnLst>
                                  <p:subTnLst>
                                    <p:audio>
                                      <p:cMediaNode>
                                        <p:cTn display="0" masterRel="sameClick">
                                          <p:stCondLst>
                                            <p:cond evt="begin" delay="0">
                                              <p:tn val="262"/>
                                            </p:cond>
                                          </p:stCondLst>
                                          <p:endCondLst>
                                            <p:cond evt="onStopAudio" delay="0">
                                              <p:tgtEl>
                                                <p:sldTgt/>
                                              </p:tgtEl>
                                            </p:cond>
                                          </p:endCondLst>
                                        </p:cTn>
                                        <p:tgtEl>
                                          <p:sndTgt r:embed="rId3" name="xuất hiện ghep từ.wav"/>
                                        </p:tgtEl>
                                      </p:cMediaNode>
                                    </p:audio>
                                  </p:subTnLst>
                                </p:cTn>
                              </p:par>
                              <p:par>
                                <p:cTn id="264" presetID="2" presetClass="exit" presetSubtype="4" fill="hold" nodeType="withEffect">
                                  <p:stCondLst>
                                    <p:cond delay="2000"/>
                                  </p:stCondLst>
                                  <p:childTnLst>
                                    <p:anim calcmode="lin" valueType="num">
                                      <p:cBhvr additive="base">
                                        <p:cTn id="265" dur="500"/>
                                        <p:tgtEl>
                                          <p:spTgt spid="15"/>
                                        </p:tgtEl>
                                        <p:attrNameLst>
                                          <p:attrName>ppt_x</p:attrName>
                                        </p:attrNameLst>
                                      </p:cBhvr>
                                      <p:tavLst>
                                        <p:tav tm="0">
                                          <p:val>
                                            <p:strVal val="ppt_x"/>
                                          </p:val>
                                        </p:tav>
                                        <p:tav tm="100000">
                                          <p:val>
                                            <p:strVal val="ppt_x"/>
                                          </p:val>
                                        </p:tav>
                                      </p:tavLst>
                                    </p:anim>
                                    <p:anim calcmode="lin" valueType="num">
                                      <p:cBhvr additive="base">
                                        <p:cTn id="266" dur="500"/>
                                        <p:tgtEl>
                                          <p:spTgt spid="15"/>
                                        </p:tgtEl>
                                        <p:attrNameLst>
                                          <p:attrName>ppt_y</p:attrName>
                                        </p:attrNameLst>
                                      </p:cBhvr>
                                      <p:tavLst>
                                        <p:tav tm="0">
                                          <p:val>
                                            <p:strVal val="ppt_y"/>
                                          </p:val>
                                        </p:tav>
                                        <p:tav tm="100000">
                                          <p:val>
                                            <p:strVal val="1+ppt_h/2"/>
                                          </p:val>
                                        </p:tav>
                                      </p:tavLst>
                                    </p:anim>
                                    <p:set>
                                      <p:cBhvr>
                                        <p:cTn id="267" dur="1" fill="hold">
                                          <p:stCondLst>
                                            <p:cond delay="499"/>
                                          </p:stCondLst>
                                        </p:cTn>
                                        <p:tgtEl>
                                          <p:spTgt spid="15"/>
                                        </p:tgtEl>
                                        <p:attrNameLst>
                                          <p:attrName>style.visibility</p:attrName>
                                        </p:attrNameLst>
                                      </p:cBhvr>
                                      <p:to>
                                        <p:strVal val="hidden"/>
                                      </p:to>
                                    </p:set>
                                  </p:childTnLst>
                                </p:cTn>
                              </p:par>
                              <p:par>
                                <p:cTn id="268" presetID="22" presetClass="entr" presetSubtype="4" fill="hold" nodeType="withEffect">
                                  <p:stCondLst>
                                    <p:cond delay="2000"/>
                                  </p:stCondLst>
                                  <p:childTnLst>
                                    <p:set>
                                      <p:cBhvr>
                                        <p:cTn id="269" dur="1" fill="hold">
                                          <p:stCondLst>
                                            <p:cond delay="0"/>
                                          </p:stCondLst>
                                        </p:cTn>
                                        <p:tgtEl>
                                          <p:spTgt spid="30"/>
                                        </p:tgtEl>
                                        <p:attrNameLst>
                                          <p:attrName>style.visibility</p:attrName>
                                        </p:attrNameLst>
                                      </p:cBhvr>
                                      <p:to>
                                        <p:strVal val="visible"/>
                                      </p:to>
                                    </p:set>
                                    <p:animEffect transition="in" filter="wipe(down)">
                                      <p:cBhvr>
                                        <p:cTn id="270" dur="500"/>
                                        <p:tgtEl>
                                          <p:spTgt spid="30"/>
                                        </p:tgtEl>
                                      </p:cBhvr>
                                    </p:animEffect>
                                  </p:childTnLst>
                                </p:cTn>
                              </p:par>
                              <p:par>
                                <p:cTn id="271" presetID="32" presetClass="emph" presetSubtype="0" repeatCount="indefinite" fill="hold" nodeType="withEffect">
                                  <p:stCondLst>
                                    <p:cond delay="2000"/>
                                  </p:stCondLst>
                                  <p:endCondLst>
                                    <p:cond evt="onNext" delay="0">
                                      <p:tgtEl>
                                        <p:sldTgt/>
                                      </p:tgtEl>
                                    </p:cond>
                                  </p:endCondLst>
                                  <p:childTnLst>
                                    <p:animRot by="120000">
                                      <p:cBhvr>
                                        <p:cTn id="272" dur="100" fill="hold">
                                          <p:stCondLst>
                                            <p:cond delay="0"/>
                                          </p:stCondLst>
                                        </p:cTn>
                                        <p:tgtEl>
                                          <p:spTgt spid="30"/>
                                        </p:tgtEl>
                                        <p:attrNameLst>
                                          <p:attrName>r</p:attrName>
                                        </p:attrNameLst>
                                      </p:cBhvr>
                                    </p:animRot>
                                    <p:animRot by="-240000">
                                      <p:cBhvr>
                                        <p:cTn id="273" dur="200" fill="hold">
                                          <p:stCondLst>
                                            <p:cond delay="200"/>
                                          </p:stCondLst>
                                        </p:cTn>
                                        <p:tgtEl>
                                          <p:spTgt spid="30"/>
                                        </p:tgtEl>
                                        <p:attrNameLst>
                                          <p:attrName>r</p:attrName>
                                        </p:attrNameLst>
                                      </p:cBhvr>
                                    </p:animRot>
                                    <p:animRot by="240000">
                                      <p:cBhvr>
                                        <p:cTn id="274" dur="200" fill="hold">
                                          <p:stCondLst>
                                            <p:cond delay="400"/>
                                          </p:stCondLst>
                                        </p:cTn>
                                        <p:tgtEl>
                                          <p:spTgt spid="30"/>
                                        </p:tgtEl>
                                        <p:attrNameLst>
                                          <p:attrName>r</p:attrName>
                                        </p:attrNameLst>
                                      </p:cBhvr>
                                    </p:animRot>
                                    <p:animRot by="-240000">
                                      <p:cBhvr>
                                        <p:cTn id="275" dur="200" fill="hold">
                                          <p:stCondLst>
                                            <p:cond delay="600"/>
                                          </p:stCondLst>
                                        </p:cTn>
                                        <p:tgtEl>
                                          <p:spTgt spid="30"/>
                                        </p:tgtEl>
                                        <p:attrNameLst>
                                          <p:attrName>r</p:attrName>
                                        </p:attrNameLst>
                                      </p:cBhvr>
                                    </p:animRot>
                                    <p:animRot by="120000">
                                      <p:cBhvr>
                                        <p:cTn id="276"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15"/>
                  </p:tgtEl>
                </p:cond>
              </p:nextCondLst>
            </p:seq>
            <p:seq concurrent="1" nextAc="seek">
              <p:cTn id="277" restart="whenNotActive" fill="hold" evtFilter="cancelBubble" nodeType="interactiveSeq">
                <p:stCondLst>
                  <p:cond evt="onClick" delay="0">
                    <p:tgtEl>
                      <p:spTgt spid="16"/>
                    </p:tgtEl>
                  </p:cond>
                </p:stCondLst>
                <p:endSync evt="end" delay="0">
                  <p:rtn val="all"/>
                </p:endSync>
                <p:childTnLst>
                  <p:par>
                    <p:cTn id="278" fill="hold">
                      <p:stCondLst>
                        <p:cond delay="0"/>
                      </p:stCondLst>
                      <p:childTnLst>
                        <p:par>
                          <p:cTn id="279" fill="hold">
                            <p:stCondLst>
                              <p:cond delay="0"/>
                            </p:stCondLst>
                            <p:childTnLst>
                              <p:par>
                                <p:cTn id="280" presetID="6" presetClass="emph" presetSubtype="0" fill="hold" nodeType="clickEffect">
                                  <p:stCondLst>
                                    <p:cond delay="0"/>
                                  </p:stCondLst>
                                  <p:childTnLst>
                                    <p:animScale>
                                      <p:cBhvr>
                                        <p:cTn id="281" dur="2000" fill="hold"/>
                                        <p:tgtEl>
                                          <p:spTgt spid="16"/>
                                        </p:tgtEl>
                                      </p:cBhvr>
                                      <p:by x="150000" y="150000"/>
                                    </p:animScale>
                                  </p:childTnLst>
                                  <p:subTnLst>
                                    <p:audio>
                                      <p:cMediaNode>
                                        <p:cTn display="0" masterRel="sameClick">
                                          <p:stCondLst>
                                            <p:cond evt="begin" delay="0">
                                              <p:tn val="280"/>
                                            </p:cond>
                                          </p:stCondLst>
                                          <p:endCondLst>
                                            <p:cond evt="onStopAudio" delay="0">
                                              <p:tgtEl>
                                                <p:sldTgt/>
                                              </p:tgtEl>
                                            </p:cond>
                                          </p:endCondLst>
                                        </p:cTn>
                                        <p:tgtEl>
                                          <p:sndTgt r:embed="rId3" name="xuất hiện ghep từ.wav"/>
                                        </p:tgtEl>
                                      </p:cMediaNode>
                                    </p:audio>
                                  </p:subTnLst>
                                </p:cTn>
                              </p:par>
                              <p:par>
                                <p:cTn id="282" presetID="2" presetClass="exit" presetSubtype="4" fill="hold" nodeType="withEffect">
                                  <p:stCondLst>
                                    <p:cond delay="2000"/>
                                  </p:stCondLst>
                                  <p:childTnLst>
                                    <p:anim calcmode="lin" valueType="num">
                                      <p:cBhvr additive="base">
                                        <p:cTn id="283" dur="500"/>
                                        <p:tgtEl>
                                          <p:spTgt spid="16"/>
                                        </p:tgtEl>
                                        <p:attrNameLst>
                                          <p:attrName>ppt_x</p:attrName>
                                        </p:attrNameLst>
                                      </p:cBhvr>
                                      <p:tavLst>
                                        <p:tav tm="0">
                                          <p:val>
                                            <p:strVal val="ppt_x"/>
                                          </p:val>
                                        </p:tav>
                                        <p:tav tm="100000">
                                          <p:val>
                                            <p:strVal val="ppt_x"/>
                                          </p:val>
                                        </p:tav>
                                      </p:tavLst>
                                    </p:anim>
                                    <p:anim calcmode="lin" valueType="num">
                                      <p:cBhvr additive="base">
                                        <p:cTn id="284" dur="500"/>
                                        <p:tgtEl>
                                          <p:spTgt spid="16"/>
                                        </p:tgtEl>
                                        <p:attrNameLst>
                                          <p:attrName>ppt_y</p:attrName>
                                        </p:attrNameLst>
                                      </p:cBhvr>
                                      <p:tavLst>
                                        <p:tav tm="0">
                                          <p:val>
                                            <p:strVal val="ppt_y"/>
                                          </p:val>
                                        </p:tav>
                                        <p:tav tm="100000">
                                          <p:val>
                                            <p:strVal val="1+ppt_h/2"/>
                                          </p:val>
                                        </p:tav>
                                      </p:tavLst>
                                    </p:anim>
                                    <p:set>
                                      <p:cBhvr>
                                        <p:cTn id="285" dur="1" fill="hold">
                                          <p:stCondLst>
                                            <p:cond delay="499"/>
                                          </p:stCondLst>
                                        </p:cTn>
                                        <p:tgtEl>
                                          <p:spTgt spid="16"/>
                                        </p:tgtEl>
                                        <p:attrNameLst>
                                          <p:attrName>style.visibility</p:attrName>
                                        </p:attrNameLst>
                                      </p:cBhvr>
                                      <p:to>
                                        <p:strVal val="hidden"/>
                                      </p:to>
                                    </p:set>
                                  </p:childTnLst>
                                </p:cTn>
                              </p:par>
                              <p:par>
                                <p:cTn id="286" presetID="22" presetClass="entr" presetSubtype="4" fill="hold" nodeType="withEffect">
                                  <p:stCondLst>
                                    <p:cond delay="2000"/>
                                  </p:stCondLst>
                                  <p:childTnLst>
                                    <p:set>
                                      <p:cBhvr>
                                        <p:cTn id="287" dur="1" fill="hold">
                                          <p:stCondLst>
                                            <p:cond delay="0"/>
                                          </p:stCondLst>
                                        </p:cTn>
                                        <p:tgtEl>
                                          <p:spTgt spid="33"/>
                                        </p:tgtEl>
                                        <p:attrNameLst>
                                          <p:attrName>style.visibility</p:attrName>
                                        </p:attrNameLst>
                                      </p:cBhvr>
                                      <p:to>
                                        <p:strVal val="visible"/>
                                      </p:to>
                                    </p:set>
                                    <p:animEffect transition="in" filter="wipe(down)">
                                      <p:cBhvr>
                                        <p:cTn id="288" dur="500"/>
                                        <p:tgtEl>
                                          <p:spTgt spid="33"/>
                                        </p:tgtEl>
                                      </p:cBhvr>
                                    </p:animEffect>
                                  </p:childTnLst>
                                </p:cTn>
                              </p:par>
                              <p:par>
                                <p:cTn id="289" presetID="32" presetClass="emph" presetSubtype="0" repeatCount="indefinite" fill="hold" nodeType="withEffect">
                                  <p:stCondLst>
                                    <p:cond delay="2000"/>
                                  </p:stCondLst>
                                  <p:endCondLst>
                                    <p:cond evt="onNext" delay="0">
                                      <p:tgtEl>
                                        <p:sldTgt/>
                                      </p:tgtEl>
                                    </p:cond>
                                  </p:endCondLst>
                                  <p:childTnLst>
                                    <p:animRot by="120000">
                                      <p:cBhvr>
                                        <p:cTn id="290" dur="100" fill="hold">
                                          <p:stCondLst>
                                            <p:cond delay="0"/>
                                          </p:stCondLst>
                                        </p:cTn>
                                        <p:tgtEl>
                                          <p:spTgt spid="33"/>
                                        </p:tgtEl>
                                        <p:attrNameLst>
                                          <p:attrName>r</p:attrName>
                                        </p:attrNameLst>
                                      </p:cBhvr>
                                    </p:animRot>
                                    <p:animRot by="-240000">
                                      <p:cBhvr>
                                        <p:cTn id="291" dur="200" fill="hold">
                                          <p:stCondLst>
                                            <p:cond delay="200"/>
                                          </p:stCondLst>
                                        </p:cTn>
                                        <p:tgtEl>
                                          <p:spTgt spid="33"/>
                                        </p:tgtEl>
                                        <p:attrNameLst>
                                          <p:attrName>r</p:attrName>
                                        </p:attrNameLst>
                                      </p:cBhvr>
                                    </p:animRot>
                                    <p:animRot by="240000">
                                      <p:cBhvr>
                                        <p:cTn id="292" dur="200" fill="hold">
                                          <p:stCondLst>
                                            <p:cond delay="400"/>
                                          </p:stCondLst>
                                        </p:cTn>
                                        <p:tgtEl>
                                          <p:spTgt spid="33"/>
                                        </p:tgtEl>
                                        <p:attrNameLst>
                                          <p:attrName>r</p:attrName>
                                        </p:attrNameLst>
                                      </p:cBhvr>
                                    </p:animRot>
                                    <p:animRot by="-240000">
                                      <p:cBhvr>
                                        <p:cTn id="293" dur="200" fill="hold">
                                          <p:stCondLst>
                                            <p:cond delay="600"/>
                                          </p:stCondLst>
                                        </p:cTn>
                                        <p:tgtEl>
                                          <p:spTgt spid="33"/>
                                        </p:tgtEl>
                                        <p:attrNameLst>
                                          <p:attrName>r</p:attrName>
                                        </p:attrNameLst>
                                      </p:cBhvr>
                                    </p:animRot>
                                    <p:animRot by="120000">
                                      <p:cBhvr>
                                        <p:cTn id="294"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6" name="TextBox 8"/>
          <p:cNvSpPr txBox="1"/>
          <p:nvPr/>
        </p:nvSpPr>
        <p:spPr>
          <a:xfrm>
            <a:off x="533400" y="327154"/>
            <a:ext cx="16230600" cy="1107996"/>
          </a:xfrm>
          <a:prstGeom prst="rect">
            <a:avLst/>
          </a:prstGeom>
        </p:spPr>
        <p:txBody>
          <a:bodyPr lIns="0" tIns="0" rIns="0" bIns="0" rtlCol="0" anchor="t">
            <a:spAutoFit/>
          </a:bodyPr>
          <a:lstStyle/>
          <a:p>
            <a:pPr algn="ctr"/>
            <a:r>
              <a:rPr lang="en-US" sz="7200" dirty="0" err="1">
                <a:latin typeface="#9Slide07 Crocante" panose="02000000000000000000" pitchFamily="2" charset="0"/>
              </a:rPr>
              <a:t>Bài</a:t>
            </a:r>
            <a:r>
              <a:rPr lang="en-US" sz="7200" dirty="0">
                <a:latin typeface="#9Slide07 Crocante" panose="02000000000000000000" pitchFamily="2" charset="0"/>
              </a:rPr>
              <a:t> 6</a:t>
            </a:r>
          </a:p>
        </p:txBody>
      </p:sp>
      <p:sp>
        <p:nvSpPr>
          <p:cNvPr id="2" name="Freeform 5">
            <a:extLst>
              <a:ext uri="{FF2B5EF4-FFF2-40B4-BE49-F238E27FC236}">
                <a16:creationId xmlns:a16="http://schemas.microsoft.com/office/drawing/2014/main" id="{4EF95C1F-0E9A-3C3A-06DD-890B8380FD9D}"/>
              </a:ext>
            </a:extLst>
          </p:cNvPr>
          <p:cNvSpPr/>
          <p:nvPr/>
        </p:nvSpPr>
        <p:spPr>
          <a:xfrm>
            <a:off x="-990600" y="-190500"/>
            <a:ext cx="4589318" cy="6821960"/>
          </a:xfrm>
          <a:custGeom>
            <a:avLst/>
            <a:gdLst/>
            <a:ahLst/>
            <a:cxnLst/>
            <a:rect l="l" t="t" r="r" b="b"/>
            <a:pathLst>
              <a:path w="2768138" h="4114800">
                <a:moveTo>
                  <a:pt x="0" y="0"/>
                </a:moveTo>
                <a:lnTo>
                  <a:pt x="2768139" y="0"/>
                </a:lnTo>
                <a:lnTo>
                  <a:pt x="27681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18FDD4C8-A5E4-6AB4-18D0-D37838EF0B5E}"/>
              </a:ext>
            </a:extLst>
          </p:cNvPr>
          <p:cNvPicPr>
            <a:picLocks noChangeAspect="1"/>
          </p:cNvPicPr>
          <p:nvPr/>
        </p:nvPicPr>
        <p:blipFill>
          <a:blip r:embed="rId7"/>
          <a:stretch>
            <a:fillRect/>
          </a:stretch>
        </p:blipFill>
        <p:spPr>
          <a:xfrm>
            <a:off x="4712443" y="2027751"/>
            <a:ext cx="5468916" cy="7886700"/>
          </a:xfrm>
          <a:prstGeom prst="rect">
            <a:avLst/>
          </a:prstGeom>
        </p:spPr>
      </p:pic>
      <p:pic>
        <p:nvPicPr>
          <p:cNvPr id="10" name="Picture 9">
            <a:extLst>
              <a:ext uri="{FF2B5EF4-FFF2-40B4-BE49-F238E27FC236}">
                <a16:creationId xmlns:a16="http://schemas.microsoft.com/office/drawing/2014/main" id="{42447C04-A7AF-2592-1D24-66BE85C493C7}"/>
              </a:ext>
            </a:extLst>
          </p:cNvPr>
          <p:cNvPicPr>
            <a:picLocks noChangeAspect="1"/>
          </p:cNvPicPr>
          <p:nvPr/>
        </p:nvPicPr>
        <p:blipFill>
          <a:blip r:embed="rId8"/>
          <a:stretch>
            <a:fillRect/>
          </a:stretch>
        </p:blipFill>
        <p:spPr>
          <a:xfrm>
            <a:off x="11186426" y="2027751"/>
            <a:ext cx="5574110" cy="7979725"/>
          </a:xfrm>
          <a:prstGeom prst="rect">
            <a:avLst/>
          </a:prstGeom>
        </p:spPr>
      </p:pic>
    </p:spTree>
    <p:extLst>
      <p:ext uri="{BB962C8B-B14F-4D97-AF65-F5344CB8AC3E}">
        <p14:creationId xmlns:p14="http://schemas.microsoft.com/office/powerpoint/2010/main" val="13932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452203" y="4568502"/>
            <a:ext cx="16916400" cy="2554545"/>
          </a:xfrm>
          <a:prstGeom prst="rect">
            <a:avLst/>
          </a:prstGeom>
        </p:spPr>
        <p:txBody>
          <a:bodyPr wrap="square">
            <a:spAutoFit/>
          </a:bodyPr>
          <a:lstStyle/>
          <a:p>
            <a:pPr algn="just">
              <a:spcAft>
                <a:spcPts val="600"/>
              </a:spcAft>
              <a:tabLst>
                <a:tab pos="1080135" algn="l"/>
              </a:tabLs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hợp</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cả</a:t>
            </a:r>
            <a:r>
              <a:rPr lang="en-US" sz="4000" b="1" dirty="0">
                <a:latin typeface="Times New Roman" panose="02020603050405020304" pitchFamily="18" charset="0"/>
                <a:ea typeface="Calibri" panose="020F0502020204030204" pitchFamily="34" charset="0"/>
                <a:cs typeface="Times New Roman" panose="02020603050405020304" pitchFamily="18" charset="0"/>
              </a:rPr>
              <a:t> 2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yếu</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tố</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phẩm chất – kĩ năng trên hành trình khám phá sự thật. Phẩm chất là nền tảng để con người có động lực theo đuổi sự thật, tôn trọng sự thật; còn kĩ năng giúp khai thác, xử lí thông tin một cách khoa học, hiệu quả để đạt được mục tiêu khám phá sự thật đó.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6">
            <a:extLst>
              <a:ext uri="{FF2B5EF4-FFF2-40B4-BE49-F238E27FC236}">
                <a16:creationId xmlns:a16="http://schemas.microsoft.com/office/drawing/2014/main" id="{D51F555E-D86D-254A-363F-9B916BA85539}"/>
              </a:ext>
            </a:extLst>
          </p:cNvPr>
          <p:cNvSpPr/>
          <p:nvPr/>
        </p:nvSpPr>
        <p:spPr>
          <a:xfrm>
            <a:off x="5105400" y="7328734"/>
            <a:ext cx="7319422" cy="2958266"/>
          </a:xfrm>
          <a:custGeom>
            <a:avLst/>
            <a:gdLst/>
            <a:ahLst/>
            <a:cxnLst/>
            <a:rect l="l" t="t" r="r" b="b"/>
            <a:pathLst>
              <a:path w="7319422" h="2958266">
                <a:moveTo>
                  <a:pt x="0" y="0"/>
                </a:moveTo>
                <a:lnTo>
                  <a:pt x="7319422" y="0"/>
                </a:lnTo>
                <a:lnTo>
                  <a:pt x="7319422" y="2958267"/>
                </a:lnTo>
                <a:lnTo>
                  <a:pt x="0" y="2958267"/>
                </a:lnTo>
                <a:lnTo>
                  <a:pt x="0" y="0"/>
                </a:lnTo>
                <a:close/>
              </a:path>
            </a:pathLst>
          </a:custGeom>
          <a:blipFill>
            <a:blip r:embed="rId5"/>
            <a:stretch>
              <a:fillRect/>
            </a:stretch>
          </a:blipFill>
        </p:spPr>
        <p:txBody>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621467306"/>
              </p:ext>
            </p:extLst>
          </p:nvPr>
        </p:nvGraphicFramePr>
        <p:xfrm>
          <a:off x="457200" y="571500"/>
          <a:ext cx="16916400" cy="3977640"/>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2612616278"/>
                    </a:ext>
                  </a:extLst>
                </a:gridCol>
                <a:gridCol w="12344400">
                  <a:extLst>
                    <a:ext uri="{9D8B030D-6E8A-4147-A177-3AD203B41FA5}">
                      <a16:colId xmlns:a16="http://schemas.microsoft.com/office/drawing/2014/main" val="1177717045"/>
                    </a:ext>
                  </a:extLst>
                </a:gridCol>
              </a:tblGrid>
              <a:tr h="2057400">
                <a:tc>
                  <a:txBody>
                    <a:bodyPr/>
                    <a:lstStyle/>
                    <a:p>
                      <a:pPr algn="just"/>
                      <a:r>
                        <a:rPr lang="en-US" sz="4000" b="1" dirty="0" err="1">
                          <a:latin typeface="Times New Roman" panose="02020603050405020304" pitchFamily="18" charset="0"/>
                          <a:cs typeface="Times New Roman" panose="02020603050405020304" pitchFamily="18" charset="0"/>
                        </a:rPr>
                        <a:t>Phẩm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nên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có</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Trung thực, không “bóp méo” sự thật</a:t>
                      </a:r>
                      <a:endParaRPr lang="en-US" sz="40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K</a:t>
                      </a:r>
                      <a:r>
                        <a:rPr lang="vi-VN" sz="4000" dirty="0">
                          <a:latin typeface="Times New Roman" panose="02020603050405020304" pitchFamily="18" charset="0"/>
                          <a:cs typeface="Times New Roman" panose="02020603050405020304" pitchFamily="18" charset="0"/>
                        </a:rPr>
                        <a:t>iên trì trên hành trình tìm kiếm sự thật</a:t>
                      </a:r>
                      <a:endParaRPr lang="en-US" sz="40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C</a:t>
                      </a:r>
                      <a:r>
                        <a:rPr lang="vi-VN" sz="4000" dirty="0">
                          <a:latin typeface="Times New Roman" panose="02020603050405020304" pitchFamily="18" charset="0"/>
                          <a:cs typeface="Times New Roman" panose="02020603050405020304" pitchFamily="18" charset="0"/>
                        </a:rPr>
                        <a:t>an đảm, dũng cảm để đấu tranh cho sự thật.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637200746"/>
                  </a:ext>
                </a:extLst>
              </a:tr>
              <a:tr h="370840">
                <a:tc>
                  <a:txBody>
                    <a:bodyPr/>
                    <a:lstStyle/>
                    <a:p>
                      <a:pPr algn="just"/>
                      <a:r>
                        <a:rPr lang="en-US" sz="4000" b="1" dirty="0" err="1">
                          <a:latin typeface="Times New Roman" panose="02020603050405020304" pitchFamily="18" charset="0"/>
                          <a:cs typeface="Times New Roman" panose="02020603050405020304" pitchFamily="18" charset="0"/>
                        </a:rPr>
                        <a:t>Kĩ</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năng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cần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thiết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Kĩ năng tập hợp, chọn lọc, phân loại thông tin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K</a:t>
                      </a:r>
                      <a:r>
                        <a:rPr lang="vi-VN" sz="4000" dirty="0">
                          <a:latin typeface="Times New Roman" panose="02020603050405020304" pitchFamily="18" charset="0"/>
                          <a:cs typeface="Times New Roman" panose="02020603050405020304" pitchFamily="18" charset="0"/>
                        </a:rPr>
                        <a:t>ĩ năng phân tích, suy luận vấn đề một cách logic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K</a:t>
                      </a:r>
                      <a:r>
                        <a:rPr lang="vi-VN" sz="4000" dirty="0">
                          <a:latin typeface="Times New Roman" panose="02020603050405020304" pitchFamily="18" charset="0"/>
                          <a:cs typeface="Times New Roman" panose="02020603050405020304" pitchFamily="18" charset="0"/>
                        </a:rPr>
                        <a:t>ĩ năng lắng nghe và đặt câu hỏi,…</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78405562"/>
                  </a:ext>
                </a:extLst>
              </a:tr>
            </a:tbl>
          </a:graphicData>
        </a:graphic>
      </p:graphicFrame>
    </p:spTree>
    <p:extLst>
      <p:ext uri="{BB962C8B-B14F-4D97-AF65-F5344CB8AC3E}">
        <p14:creationId xmlns:p14="http://schemas.microsoft.com/office/powerpoint/2010/main" val="4792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5"/>
          <a:stretch>
            <a:fillRect/>
          </a:stretch>
        </p:blipFill>
        <p:spPr>
          <a:xfrm>
            <a:off x="3285695" y="2812473"/>
            <a:ext cx="3322371" cy="7613073"/>
          </a:xfrm>
          <a:prstGeom prst="rect">
            <a:avLst/>
          </a:prstGeom>
        </p:spPr>
      </p:pic>
      <p:pic>
        <p:nvPicPr>
          <p:cNvPr id="9" name="cái cây">
            <a:extLst>
              <a:ext uri="{FF2B5EF4-FFF2-40B4-BE49-F238E27FC236}">
                <a16:creationId xmlns:a16="http://schemas.microsoft.com/office/drawing/2014/main" id="{34B7308E-04BF-D165-8451-4988223833F2}"/>
              </a:ext>
            </a:extLst>
          </p:cNvPr>
          <p:cNvPicPr>
            <a:picLocks noGrp="1" noRot="1" noChangeAspect="1" noMove="1" noResize="1" noEditPoints="1" noAdjustHandles="1" noChangeArrowheads="1" noChangeShapeType="1" noCrop="1"/>
          </p:cNvPicPr>
          <p:nvPr/>
        </p:nvPicPr>
        <p:blipFill>
          <a:blip r:embed="rId6"/>
          <a:stretch>
            <a:fillRect/>
          </a:stretch>
        </p:blipFill>
        <p:spPr>
          <a:xfrm>
            <a:off x="11732069" y="502390"/>
            <a:ext cx="5057352" cy="6003143"/>
          </a:xfrm>
          <a:prstGeom prst="rect">
            <a:avLst/>
          </a:prstGeom>
        </p:spPr>
      </p:pic>
      <p:pic>
        <p:nvPicPr>
          <p:cNvPr id="10" name="Cậu bé hỏi">
            <a:extLst>
              <a:ext uri="{FF2B5EF4-FFF2-40B4-BE49-F238E27FC236}">
                <a16:creationId xmlns:a16="http://schemas.microsoft.com/office/drawing/2014/main" id="{899D87AA-A570-E7B5-D829-1E1EA8F78A3C}"/>
              </a:ext>
            </a:extLst>
          </p:cNvPr>
          <p:cNvPicPr>
            <a:picLocks noGrp="1" noRot="1" noChangeAspect="1" noMove="1" noResize="1" noEditPoints="1" noAdjustHandles="1" noChangeArrowheads="1" noChangeShapeType="1" noCrop="1"/>
          </p:cNvPicPr>
          <p:nvPr/>
        </p:nvPicPr>
        <p:blipFill>
          <a:blip r:embed="rId7"/>
          <a:stretch>
            <a:fillRect/>
          </a:stretch>
        </p:blipFill>
        <p:spPr>
          <a:xfrm>
            <a:off x="729228" y="2919900"/>
            <a:ext cx="2450805" cy="7242675"/>
          </a:xfrm>
          <a:prstGeom prst="rect">
            <a:avLst/>
          </a:prstGeom>
        </p:spPr>
      </p:pic>
      <p:pic>
        <p:nvPicPr>
          <p:cNvPr id="50" name="thocon">
            <a:hlinkClick r:id="rId8" action="ppaction://hlinksldjump"/>
            <a:extLst>
              <a:ext uri="{FF2B5EF4-FFF2-40B4-BE49-F238E27FC236}">
                <a16:creationId xmlns:a16="http://schemas.microsoft.com/office/drawing/2014/main" id="{2D1F58DA-A2EE-EA52-77B2-ABEBA7934249}"/>
              </a:ext>
            </a:extLst>
          </p:cNvPr>
          <p:cNvPicPr>
            <a:picLocks noGrp="1" noRot="1" noChangeAspect="1" noMove="1" noResize="1" noEditPoints="1" noAdjustHandles="1" noChangeArrowheads="1" noChangeShapeType="1" noCrop="1"/>
          </p:cNvPicPr>
          <p:nvPr/>
        </p:nvPicPr>
        <p:blipFill>
          <a:blip r:embed="rId9"/>
          <a:stretch>
            <a:fillRect/>
          </a:stretch>
        </p:blipFill>
        <p:spPr>
          <a:xfrm flipH="1">
            <a:off x="17200535" y="7716636"/>
            <a:ext cx="1087466" cy="2570364"/>
          </a:xfrm>
          <a:prstGeom prst="rect">
            <a:avLst/>
          </a:prstGeom>
        </p:spPr>
      </p:pic>
      <p:sp>
        <p:nvSpPr>
          <p:cNvPr id="2" name="Rectangular Callout 1"/>
          <p:cNvSpPr/>
          <p:nvPr/>
        </p:nvSpPr>
        <p:spPr>
          <a:xfrm>
            <a:off x="725100" y="107526"/>
            <a:ext cx="11006969" cy="2417510"/>
          </a:xfrm>
          <a:prstGeom prst="wedgeRect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Times New Roman" panose="02020603050405020304" pitchFamily="18" charset="0"/>
                <a:cs typeface="Times New Roman" panose="02020603050405020304" pitchFamily="18" charset="0"/>
              </a:rPr>
              <a:t>Hãy</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nhắc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nội</a:t>
            </a:r>
            <a:r>
              <a:rPr lang="en-US" sz="4800" b="1" dirty="0">
                <a:solidFill>
                  <a:srgbClr val="FF0000"/>
                </a:solidFill>
                <a:latin typeface="Times New Roman" panose="02020603050405020304" pitchFamily="18" charset="0"/>
                <a:cs typeface="Times New Roman" panose="02020603050405020304" pitchFamily="18" charset="0"/>
              </a:rPr>
              <a:t> dung </a:t>
            </a:r>
            <a:r>
              <a:rPr lang="en-US" sz="4800" b="1" dirty="0" err="1">
                <a:solidFill>
                  <a:srgbClr val="FF0000"/>
                </a:solidFill>
                <a:latin typeface="Times New Roman" panose="02020603050405020304" pitchFamily="18" charset="0"/>
                <a:cs typeface="Times New Roman" panose="02020603050405020304" pitchFamily="18" charset="0"/>
              </a:rPr>
              <a:t>bao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quát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văn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bản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mũ</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miện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dát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đá</a:t>
            </a:r>
            <a:r>
              <a:rPr lang="en-US" sz="4800" b="1" dirty="0">
                <a:solidFill>
                  <a:srgbClr val="FF0000"/>
                </a:solidFill>
                <a:latin typeface="Times New Roman" panose="02020603050405020304" pitchFamily="18" charset="0"/>
                <a:cs typeface="Times New Roman" panose="02020603050405020304" pitchFamily="18" charset="0"/>
              </a:rPr>
              <a:t> be-</a:t>
            </a:r>
            <a:r>
              <a:rPr lang="en-US" sz="4800" b="1" dirty="0" err="1">
                <a:solidFill>
                  <a:srgbClr val="FF0000"/>
                </a:solidFill>
                <a:latin typeface="Times New Roman" panose="02020603050405020304" pitchFamily="18" charset="0"/>
                <a:cs typeface="Times New Roman" panose="02020603050405020304" pitchFamily="18" charset="0"/>
              </a:rPr>
              <a:t>rô</a:t>
            </a:r>
            <a:r>
              <a:rPr lang="en-US" sz="48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Wooden Sign PNG Images With Transparent Background | Free Download On  Lovepi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2626" t="8547" r="27096" b="11186"/>
          <a:stretch/>
        </p:blipFill>
        <p:spPr bwMode="auto">
          <a:xfrm>
            <a:off x="4572000" y="3771901"/>
            <a:ext cx="7620000" cy="80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48591" y="4441435"/>
            <a:ext cx="5605209" cy="2428357"/>
          </a:xfrm>
          <a:prstGeom prst="rect">
            <a:avLst/>
          </a:prstGeom>
          <a:noFill/>
        </p:spPr>
        <p:txBody>
          <a:bodyPr wrap="square" rtlCol="0">
            <a:spAutoFit/>
          </a:bodyPr>
          <a:lstStyle/>
          <a:p>
            <a:pPr indent="182880" algn="just">
              <a:lnSpc>
                <a:spcPct val="115000"/>
              </a:lnSpc>
              <a:spcAft>
                <a:spcPts val="600"/>
              </a:spcAft>
            </a:pPr>
            <a:r>
              <a:rPr lang="en-US" sz="4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4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tái hiện lại toàn cảnh vụ trộm chiếc mũ miện ở nhà Hôn-đơ.</a:t>
            </a:r>
            <a:endParaRPr lang="en-US" sz="4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3338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7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ppt_x</p:attrName>
                                        </p:attrNameLst>
                                      </p:cBhvr>
                                      <p:tavLst>
                                        <p:tav tm="0">
                                          <p:val>
                                            <p:strVal val="#ppt_x"/>
                                          </p:val>
                                        </p:tav>
                                        <p:tav tm="100000">
                                          <p:val>
                                            <p:strVal val="#ppt_x"/>
                                          </p:val>
                                        </p:tav>
                                      </p:tavLst>
                                    </p:anim>
                                    <p:anim calcmode="lin" valueType="num">
                                      <p:cBhvr>
                                        <p:cTn id="1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XUẤT HIỆN.wav"/>
                                        </p:tgtEl>
                                      </p:cMediaNode>
                                    </p:audio>
                                  </p:subTnLst>
                                </p:cTn>
                              </p:par>
                            </p:childTnLst>
                          </p:cTn>
                        </p:par>
                      </p:childTnLst>
                    </p:cTn>
                  </p:par>
                </p:childTnLst>
              </p:cTn>
              <p:nextCondLst>
                <p:cond evt="onClick" delay="0">
                  <p:tgtEl>
                    <p:spTgt spid="10"/>
                  </p:tgtEl>
                </p:cond>
              </p:nextCondLst>
            </p:seq>
          </p:childTnLst>
        </p:cTn>
      </p:par>
    </p:tnLst>
    <p:bldLst>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5"/>
          <a:stretch>
            <a:fillRect/>
          </a:stretch>
        </p:blipFill>
        <p:spPr>
          <a:xfrm>
            <a:off x="3285695" y="2812473"/>
            <a:ext cx="3322371" cy="7613073"/>
          </a:xfrm>
          <a:prstGeom prst="rect">
            <a:avLst/>
          </a:prstGeom>
        </p:spPr>
      </p:pic>
      <p:pic>
        <p:nvPicPr>
          <p:cNvPr id="9" name="cái cây">
            <a:extLst>
              <a:ext uri="{FF2B5EF4-FFF2-40B4-BE49-F238E27FC236}">
                <a16:creationId xmlns:a16="http://schemas.microsoft.com/office/drawing/2014/main" id="{34B7308E-04BF-D165-8451-4988223833F2}"/>
              </a:ext>
            </a:extLst>
          </p:cNvPr>
          <p:cNvPicPr>
            <a:picLocks noGrp="1" noRot="1" noChangeAspect="1" noMove="1" noResize="1" noEditPoints="1" noAdjustHandles="1" noChangeArrowheads="1" noChangeShapeType="1" noCrop="1"/>
          </p:cNvPicPr>
          <p:nvPr/>
        </p:nvPicPr>
        <p:blipFill>
          <a:blip r:embed="rId6"/>
          <a:stretch>
            <a:fillRect/>
          </a:stretch>
        </p:blipFill>
        <p:spPr>
          <a:xfrm>
            <a:off x="11732069" y="502390"/>
            <a:ext cx="5057352" cy="6003143"/>
          </a:xfrm>
          <a:prstGeom prst="rect">
            <a:avLst/>
          </a:prstGeom>
        </p:spPr>
      </p:pic>
      <p:pic>
        <p:nvPicPr>
          <p:cNvPr id="10" name="Cậu bé hỏi">
            <a:extLst>
              <a:ext uri="{FF2B5EF4-FFF2-40B4-BE49-F238E27FC236}">
                <a16:creationId xmlns:a16="http://schemas.microsoft.com/office/drawing/2014/main" id="{899D87AA-A570-E7B5-D829-1E1EA8F78A3C}"/>
              </a:ext>
            </a:extLst>
          </p:cNvPr>
          <p:cNvPicPr>
            <a:picLocks noGrp="1" noRot="1" noChangeAspect="1" noMove="1" noResize="1" noEditPoints="1" noAdjustHandles="1" noChangeArrowheads="1" noChangeShapeType="1" noCrop="1"/>
          </p:cNvPicPr>
          <p:nvPr/>
        </p:nvPicPr>
        <p:blipFill>
          <a:blip r:embed="rId7"/>
          <a:stretch>
            <a:fillRect/>
          </a:stretch>
        </p:blipFill>
        <p:spPr>
          <a:xfrm>
            <a:off x="729228" y="2919900"/>
            <a:ext cx="2450805" cy="7242675"/>
          </a:xfrm>
          <a:prstGeom prst="rect">
            <a:avLst/>
          </a:prstGeom>
        </p:spPr>
      </p:pic>
      <p:pic>
        <p:nvPicPr>
          <p:cNvPr id="50" name="thocon">
            <a:hlinkClick r:id="rId8" action="ppaction://hlinksldjump"/>
            <a:extLst>
              <a:ext uri="{FF2B5EF4-FFF2-40B4-BE49-F238E27FC236}">
                <a16:creationId xmlns:a16="http://schemas.microsoft.com/office/drawing/2014/main" id="{2D1F58DA-A2EE-EA52-77B2-ABEBA7934249}"/>
              </a:ext>
            </a:extLst>
          </p:cNvPr>
          <p:cNvPicPr>
            <a:picLocks noGrp="1" noRot="1" noChangeAspect="1" noMove="1" noResize="1" noEditPoints="1" noAdjustHandles="1" noChangeArrowheads="1" noChangeShapeType="1" noCrop="1"/>
          </p:cNvPicPr>
          <p:nvPr/>
        </p:nvPicPr>
        <p:blipFill>
          <a:blip r:embed="rId9"/>
          <a:stretch>
            <a:fillRect/>
          </a:stretch>
        </p:blipFill>
        <p:spPr>
          <a:xfrm flipH="1">
            <a:off x="17200535" y="7716636"/>
            <a:ext cx="1087466" cy="2570364"/>
          </a:xfrm>
          <a:prstGeom prst="rect">
            <a:avLst/>
          </a:prstGeom>
        </p:spPr>
      </p:pic>
      <p:sp>
        <p:nvSpPr>
          <p:cNvPr id="2" name="Rectangular Callout 1"/>
          <p:cNvSpPr/>
          <p:nvPr/>
        </p:nvSpPr>
        <p:spPr>
          <a:xfrm>
            <a:off x="725100" y="107526"/>
            <a:ext cx="12076500" cy="2812374"/>
          </a:xfrm>
          <a:prstGeom prst="wedgeRect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Times New Roman" panose="02020603050405020304" pitchFamily="18" charset="0"/>
                <a:cs typeface="Times New Roman" panose="02020603050405020304" pitchFamily="18" charset="0"/>
              </a:rPr>
              <a:t>Điền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chỗ</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chấm</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Truyện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trinh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thám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thể</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loại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dựa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vào</a:t>
            </a:r>
            <a:r>
              <a:rPr 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dựa</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vào</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những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manh</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mối</a:t>
            </a:r>
            <a:r>
              <a:rPr lang="en-US" altLang="en-US" sz="4400" dirty="0">
                <a:solidFill>
                  <a:srgbClr val="FF0000"/>
                </a:solidFill>
                <a:latin typeface="Times New Roman" panose="02020603050405020304" pitchFamily="18" charset="0"/>
                <a:cs typeface="Times New Roman" panose="02020603050405020304" pitchFamily="18" charset="0"/>
              </a:rPr>
              <a:t> ban </a:t>
            </a:r>
            <a:r>
              <a:rPr lang="en-US" altLang="en-US" sz="4400" dirty="0" err="1">
                <a:solidFill>
                  <a:srgbClr val="FF0000"/>
                </a:solidFill>
                <a:latin typeface="Times New Roman" panose="02020603050405020304" pitchFamily="18" charset="0"/>
                <a:cs typeface="Times New Roman" panose="02020603050405020304" pitchFamily="18" charset="0"/>
              </a:rPr>
              <a:t>đầu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người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điều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tra</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thám</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tử</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cảnh</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sát</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từng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bước</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khám</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phá</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sự</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thật</a:t>
            </a:r>
            <a:r>
              <a:rPr lang="en-US" altLang="en-US" sz="4400"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Wooden Sign PNG Images With Transparent Background | Free Download On  Lovepi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7150" t="9312" r="24080" b="11951"/>
          <a:stretch/>
        </p:blipFill>
        <p:spPr bwMode="auto">
          <a:xfrm>
            <a:off x="5257800" y="3848101"/>
            <a:ext cx="7391400" cy="784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48591" y="4441435"/>
            <a:ext cx="5605209" cy="2308324"/>
          </a:xfrm>
          <a:prstGeom prst="rect">
            <a:avLst/>
          </a:prstGeom>
          <a:noFill/>
        </p:spPr>
        <p:txBody>
          <a:bodyPr wrap="square" rtlCol="0">
            <a:spAutoFit/>
          </a:bodyPr>
          <a:lstStyle/>
          <a:p>
            <a:pPr lvl="0" algn="just" eaLnBrk="0" fontAlgn="base" hangingPunct="0">
              <a:spcBef>
                <a:spcPct val="0"/>
              </a:spcBef>
              <a:spcAft>
                <a:spcPct val="0"/>
              </a:spcAft>
            </a:pPr>
            <a:r>
              <a:rPr lang="en-US" altLang="en-US" sz="4800" dirty="0" err="1">
                <a:solidFill>
                  <a:schemeClr val="bg1"/>
                </a:solidFill>
                <a:latin typeface="Times New Roman" panose="02020603050405020304" pitchFamily="18" charset="0"/>
                <a:cs typeface="Times New Roman" panose="02020603050405020304" pitchFamily="18" charset="0"/>
              </a:rPr>
              <a:t>truyện</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kể</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lại</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quá</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trình</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tìm</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kiếm</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sự</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thật</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về</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một</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vụ</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án</a:t>
            </a:r>
            <a:endParaRPr lang="en-US" alt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27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7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ppt_x</p:attrName>
                                        </p:attrNameLst>
                                      </p:cBhvr>
                                      <p:tavLst>
                                        <p:tav tm="0">
                                          <p:val>
                                            <p:strVal val="#ppt_x"/>
                                          </p:val>
                                        </p:tav>
                                        <p:tav tm="100000">
                                          <p:val>
                                            <p:strVal val="#ppt_x"/>
                                          </p:val>
                                        </p:tav>
                                      </p:tavLst>
                                    </p:anim>
                                    <p:anim calcmode="lin" valueType="num">
                                      <p:cBhvr>
                                        <p:cTn id="1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XUẤT HIỆN.wav"/>
                                        </p:tgtEl>
                                      </p:cMediaNode>
                                    </p:audio>
                                  </p:subTnLst>
                                </p:cTn>
                              </p:par>
                            </p:childTnLst>
                          </p:cTn>
                        </p:par>
                      </p:childTnLst>
                    </p:cTn>
                  </p:par>
                </p:childTnLst>
              </p:cTn>
              <p:nextCondLst>
                <p:cond evt="onClick" delay="0">
                  <p:tgtEl>
                    <p:spTgt spid="10"/>
                  </p:tgtEl>
                </p:cond>
              </p:nextCondLst>
            </p:seq>
          </p:childTnLst>
        </p:cTn>
      </p:par>
    </p:tnLst>
    <p:bldLst>
      <p:bldP spid="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5"/>
          <a:stretch>
            <a:fillRect/>
          </a:stretch>
        </p:blipFill>
        <p:spPr>
          <a:xfrm>
            <a:off x="3285695" y="2812473"/>
            <a:ext cx="3322371" cy="7613073"/>
          </a:xfrm>
          <a:prstGeom prst="rect">
            <a:avLst/>
          </a:prstGeom>
        </p:spPr>
      </p:pic>
      <p:pic>
        <p:nvPicPr>
          <p:cNvPr id="9" name="cái cây">
            <a:extLst>
              <a:ext uri="{FF2B5EF4-FFF2-40B4-BE49-F238E27FC236}">
                <a16:creationId xmlns:a16="http://schemas.microsoft.com/office/drawing/2014/main" id="{34B7308E-04BF-D165-8451-4988223833F2}"/>
              </a:ext>
            </a:extLst>
          </p:cNvPr>
          <p:cNvPicPr>
            <a:picLocks noGrp="1" noRot="1" noChangeAspect="1" noMove="1" noResize="1" noEditPoints="1" noAdjustHandles="1" noChangeArrowheads="1" noChangeShapeType="1" noCrop="1"/>
          </p:cNvPicPr>
          <p:nvPr/>
        </p:nvPicPr>
        <p:blipFill>
          <a:blip r:embed="rId6"/>
          <a:stretch>
            <a:fillRect/>
          </a:stretch>
        </p:blipFill>
        <p:spPr>
          <a:xfrm>
            <a:off x="11732069" y="502390"/>
            <a:ext cx="5057352" cy="6003143"/>
          </a:xfrm>
          <a:prstGeom prst="rect">
            <a:avLst/>
          </a:prstGeom>
        </p:spPr>
      </p:pic>
      <p:pic>
        <p:nvPicPr>
          <p:cNvPr id="10" name="Cậu bé hỏi">
            <a:extLst>
              <a:ext uri="{FF2B5EF4-FFF2-40B4-BE49-F238E27FC236}">
                <a16:creationId xmlns:a16="http://schemas.microsoft.com/office/drawing/2014/main" id="{899D87AA-A570-E7B5-D829-1E1EA8F78A3C}"/>
              </a:ext>
            </a:extLst>
          </p:cNvPr>
          <p:cNvPicPr>
            <a:picLocks noGrp="1" noRot="1" noChangeAspect="1" noMove="1" noResize="1" noEditPoints="1" noAdjustHandles="1" noChangeArrowheads="1" noChangeShapeType="1" noCrop="1"/>
          </p:cNvPicPr>
          <p:nvPr/>
        </p:nvPicPr>
        <p:blipFill>
          <a:blip r:embed="rId7"/>
          <a:stretch>
            <a:fillRect/>
          </a:stretch>
        </p:blipFill>
        <p:spPr>
          <a:xfrm>
            <a:off x="729228" y="2919900"/>
            <a:ext cx="2450805" cy="7242675"/>
          </a:xfrm>
          <a:prstGeom prst="rect">
            <a:avLst/>
          </a:prstGeom>
        </p:spPr>
      </p:pic>
      <p:pic>
        <p:nvPicPr>
          <p:cNvPr id="50" name="thocon">
            <a:hlinkClick r:id="rId8" action="ppaction://hlinksldjump"/>
            <a:extLst>
              <a:ext uri="{FF2B5EF4-FFF2-40B4-BE49-F238E27FC236}">
                <a16:creationId xmlns:a16="http://schemas.microsoft.com/office/drawing/2014/main" id="{2D1F58DA-A2EE-EA52-77B2-ABEBA7934249}"/>
              </a:ext>
            </a:extLst>
          </p:cNvPr>
          <p:cNvPicPr>
            <a:picLocks noGrp="1" noRot="1" noChangeAspect="1" noMove="1" noResize="1" noEditPoints="1" noAdjustHandles="1" noChangeArrowheads="1" noChangeShapeType="1" noCrop="1"/>
          </p:cNvPicPr>
          <p:nvPr/>
        </p:nvPicPr>
        <p:blipFill>
          <a:blip r:embed="rId9"/>
          <a:stretch>
            <a:fillRect/>
          </a:stretch>
        </p:blipFill>
        <p:spPr>
          <a:xfrm flipH="1">
            <a:off x="17200535" y="7716636"/>
            <a:ext cx="1087466" cy="2570364"/>
          </a:xfrm>
          <a:prstGeom prst="rect">
            <a:avLst/>
          </a:prstGeom>
        </p:spPr>
      </p:pic>
      <p:sp>
        <p:nvSpPr>
          <p:cNvPr id="2" name="Rectangular Callout 1"/>
          <p:cNvSpPr/>
          <p:nvPr/>
        </p:nvSpPr>
        <p:spPr>
          <a:xfrm>
            <a:off x="725100" y="107526"/>
            <a:ext cx="12076500" cy="2812374"/>
          </a:xfrm>
          <a:prstGeom prst="wedgeRect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biệt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l</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loại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lược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bỏ</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hoặc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đó</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phục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lại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rút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gọn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nhờ</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hay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Wooden Sign PNG Images With Transparent Background | Free Download On  Lovepi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7150" t="9312" r="24080" b="11951"/>
          <a:stretch/>
        </p:blipFill>
        <p:spPr bwMode="auto">
          <a:xfrm>
            <a:off x="5257800" y="3848101"/>
            <a:ext cx="7391400" cy="784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48591" y="4441435"/>
            <a:ext cx="5605209"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 </a:t>
            </a:r>
            <a:r>
              <a:rPr kumimoji="0" lang="en-US" alt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alt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rút</a:t>
            </a:r>
            <a:r>
              <a:rPr kumimoji="0" lang="en-US" alt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gọn</a:t>
            </a:r>
            <a:endParaRPr kumimoji="0" lang="en-US" alt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02099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7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ppt_x</p:attrName>
                                        </p:attrNameLst>
                                      </p:cBhvr>
                                      <p:tavLst>
                                        <p:tav tm="0">
                                          <p:val>
                                            <p:strVal val="#ppt_x"/>
                                          </p:val>
                                        </p:tav>
                                        <p:tav tm="100000">
                                          <p:val>
                                            <p:strVal val="#ppt_x"/>
                                          </p:val>
                                        </p:tav>
                                      </p:tavLst>
                                    </p:anim>
                                    <p:anim calcmode="lin" valueType="num">
                                      <p:cBhvr>
                                        <p:cTn id="1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XUẤT HIỆN.wav"/>
                                        </p:tgtEl>
                                      </p:cMediaNode>
                                    </p:audio>
                                  </p:subTnLst>
                                </p:cTn>
                              </p:par>
                            </p:childTnLst>
                          </p:cTn>
                        </p:par>
                      </p:childTnLst>
                    </p:cTn>
                  </p:par>
                </p:childTnLst>
              </p:cTn>
              <p:nextCondLst>
                <p:cond evt="onClick" delay="0">
                  <p:tgtEl>
                    <p:spTgt spid="10"/>
                  </p:tgtEl>
                </p:cond>
              </p:nextCondLst>
            </p:seq>
          </p:childTnLst>
        </p:cTn>
      </p:par>
    </p:tnLst>
    <p:bldLst>
      <p:bldP spid="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5"/>
          <a:stretch>
            <a:fillRect/>
          </a:stretch>
        </p:blipFill>
        <p:spPr>
          <a:xfrm>
            <a:off x="3285695" y="2812473"/>
            <a:ext cx="3322371" cy="7613073"/>
          </a:xfrm>
          <a:prstGeom prst="rect">
            <a:avLst/>
          </a:prstGeom>
        </p:spPr>
      </p:pic>
      <p:pic>
        <p:nvPicPr>
          <p:cNvPr id="9" name="cái cây">
            <a:extLst>
              <a:ext uri="{FF2B5EF4-FFF2-40B4-BE49-F238E27FC236}">
                <a16:creationId xmlns:a16="http://schemas.microsoft.com/office/drawing/2014/main" id="{34B7308E-04BF-D165-8451-4988223833F2}"/>
              </a:ext>
            </a:extLst>
          </p:cNvPr>
          <p:cNvPicPr>
            <a:picLocks noGrp="1" noRot="1" noChangeAspect="1" noMove="1" noResize="1" noEditPoints="1" noAdjustHandles="1" noChangeArrowheads="1" noChangeShapeType="1" noCrop="1"/>
          </p:cNvPicPr>
          <p:nvPr/>
        </p:nvPicPr>
        <p:blipFill>
          <a:blip r:embed="rId6"/>
          <a:stretch>
            <a:fillRect/>
          </a:stretch>
        </p:blipFill>
        <p:spPr>
          <a:xfrm>
            <a:off x="11732069" y="502390"/>
            <a:ext cx="5057352" cy="6003143"/>
          </a:xfrm>
          <a:prstGeom prst="rect">
            <a:avLst/>
          </a:prstGeom>
        </p:spPr>
      </p:pic>
      <p:pic>
        <p:nvPicPr>
          <p:cNvPr id="10" name="Cậu bé hỏi">
            <a:extLst>
              <a:ext uri="{FF2B5EF4-FFF2-40B4-BE49-F238E27FC236}">
                <a16:creationId xmlns:a16="http://schemas.microsoft.com/office/drawing/2014/main" id="{899D87AA-A570-E7B5-D829-1E1EA8F78A3C}"/>
              </a:ext>
            </a:extLst>
          </p:cNvPr>
          <p:cNvPicPr>
            <a:picLocks noGrp="1" noRot="1" noChangeAspect="1" noMove="1" noResize="1" noEditPoints="1" noAdjustHandles="1" noChangeArrowheads="1" noChangeShapeType="1" noCrop="1"/>
          </p:cNvPicPr>
          <p:nvPr/>
        </p:nvPicPr>
        <p:blipFill>
          <a:blip r:embed="rId7"/>
          <a:stretch>
            <a:fillRect/>
          </a:stretch>
        </p:blipFill>
        <p:spPr>
          <a:xfrm>
            <a:off x="729228" y="2919900"/>
            <a:ext cx="2450805" cy="7242675"/>
          </a:xfrm>
          <a:prstGeom prst="rect">
            <a:avLst/>
          </a:prstGeom>
        </p:spPr>
      </p:pic>
      <p:pic>
        <p:nvPicPr>
          <p:cNvPr id="50" name="thocon">
            <a:hlinkClick r:id="rId8" action="ppaction://hlinksldjump"/>
            <a:extLst>
              <a:ext uri="{FF2B5EF4-FFF2-40B4-BE49-F238E27FC236}">
                <a16:creationId xmlns:a16="http://schemas.microsoft.com/office/drawing/2014/main" id="{2D1F58DA-A2EE-EA52-77B2-ABEBA7934249}"/>
              </a:ext>
            </a:extLst>
          </p:cNvPr>
          <p:cNvPicPr>
            <a:picLocks noGrp="1" noRot="1" noChangeAspect="1" noMove="1" noResize="1" noEditPoints="1" noAdjustHandles="1" noChangeArrowheads="1" noChangeShapeType="1" noCrop="1"/>
          </p:cNvPicPr>
          <p:nvPr/>
        </p:nvPicPr>
        <p:blipFill>
          <a:blip r:embed="rId9"/>
          <a:stretch>
            <a:fillRect/>
          </a:stretch>
        </p:blipFill>
        <p:spPr>
          <a:xfrm flipH="1">
            <a:off x="17200535" y="7716636"/>
            <a:ext cx="1087466" cy="2570364"/>
          </a:xfrm>
          <a:prstGeom prst="rect">
            <a:avLst/>
          </a:prstGeom>
        </p:spPr>
      </p:pic>
      <p:sp>
        <p:nvSpPr>
          <p:cNvPr id="2" name="Rectangular Callout 1"/>
          <p:cNvSpPr/>
          <p:nvPr/>
        </p:nvSpPr>
        <p:spPr>
          <a:xfrm>
            <a:off x="725100" y="107526"/>
            <a:ext cx="12076500" cy="2812374"/>
          </a:xfrm>
          <a:prstGeom prst="wedgeRect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tử</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thường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a:t>
            </a:r>
            <a:r>
              <a:rPr lang="en-US" sz="4400" b="1" dirty="0">
                <a:solidFill>
                  <a:srgbClr val="FF0000"/>
                </a:solidFill>
                <a:latin typeface="Times New Roman" panose="02020603050405020304" pitchFamily="18" charset="0"/>
                <a:cs typeface="Times New Roman" panose="02020603050405020304" pitchFamily="18" charset="0"/>
              </a:rPr>
              <a:t>g </a:t>
            </a:r>
            <a:r>
              <a:rPr lang="en-US" sz="4400" b="1" dirty="0" err="1">
                <a:solidFill>
                  <a:srgbClr val="FF0000"/>
                </a:solidFill>
                <a:latin typeface="Times New Roman" panose="02020603050405020304" pitchFamily="18" charset="0"/>
                <a:cs typeface="Times New Roman" panose="02020603050405020304" pitchFamily="18" charset="0"/>
              </a:rPr>
              <a:t>đặc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điểm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phẩm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gì</a:t>
            </a:r>
            <a:r>
              <a:rPr lang="en-US" sz="4400" b="1" dirty="0">
                <a:solidFill>
                  <a:srgbClr val="FF0000"/>
                </a:solidFill>
                <a:latin typeface="Times New Roman" panose="02020603050405020304" pitchFamily="18" charset="0"/>
                <a:cs typeface="Times New Roman" panose="02020603050405020304" pitchFamily="18" charset="0"/>
              </a:rPr>
              <a:t>?</a:t>
            </a:r>
            <a:endParaRPr kumimoji="0" lang="en-US"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Wooden Sign PNG Images With Transparent Background | Free Download On  Lovepi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7150" t="9312" r="24080" b="11951"/>
          <a:stretch/>
        </p:blipFill>
        <p:spPr bwMode="auto">
          <a:xfrm>
            <a:off x="4562167" y="3792336"/>
            <a:ext cx="8929202" cy="784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96883" y="4229100"/>
            <a:ext cx="6474268" cy="280076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kĩ</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thuật</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điều</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tra</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vượt</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trội</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khả</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năng</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quan</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sát</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tinh</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tường</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khả</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năng</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phân</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tích</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suy</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luận</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đánh</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giá</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sắc</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bén</a:t>
            </a:r>
            <a:r>
              <a:rPr lang="en-US" altLang="en-US" sz="4400" dirty="0">
                <a:solidFill>
                  <a:prstClr val="white"/>
                </a:solidFill>
                <a:latin typeface="Times New Roman" panose="02020603050405020304" pitchFamily="18" charset="0"/>
                <a:cs typeface="Times New Roman" panose="02020603050405020304" pitchFamily="18" charset="0"/>
              </a:rPr>
              <a:t>.</a:t>
            </a:r>
            <a:endParaRPr kumimoji="0" lang="en-US" altLang="en-US"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968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7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ppt_x</p:attrName>
                                        </p:attrNameLst>
                                      </p:cBhvr>
                                      <p:tavLst>
                                        <p:tav tm="0">
                                          <p:val>
                                            <p:strVal val="#ppt_x"/>
                                          </p:val>
                                        </p:tav>
                                        <p:tav tm="100000">
                                          <p:val>
                                            <p:strVal val="#ppt_x"/>
                                          </p:val>
                                        </p:tav>
                                      </p:tavLst>
                                    </p:anim>
                                    <p:anim calcmode="lin" valueType="num">
                                      <p:cBhvr>
                                        <p:cTn id="1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XUẤT HIỆN.wav"/>
                                        </p:tgtEl>
                                      </p:cMediaNode>
                                    </p:audio>
                                  </p:subTnLst>
                                </p:cTn>
                              </p:par>
                            </p:childTnLst>
                          </p:cTn>
                        </p:par>
                      </p:childTnLst>
                    </p:cTn>
                  </p:par>
                </p:childTnLst>
              </p:cTn>
              <p:nextCondLst>
                <p:cond evt="onClick" delay="0">
                  <p:tgtEl>
                    <p:spTgt spid="10"/>
                  </p:tgtEl>
                </p:cond>
              </p:nextCondLst>
            </p:seq>
          </p:childTnLst>
        </p:cTn>
      </p:par>
    </p:tnLst>
    <p:bldLst>
      <p:bldP spid="2"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4"/>
          <a:stretch>
            <a:fillRect/>
          </a:stretch>
        </p:blipFill>
        <p:spPr>
          <a:xfrm>
            <a:off x="3285695" y="2812473"/>
            <a:ext cx="3322371" cy="7613073"/>
          </a:xfrm>
          <a:prstGeom prst="rect">
            <a:avLst/>
          </a:prstGeom>
        </p:spPr>
      </p:pic>
      <p:pic>
        <p:nvPicPr>
          <p:cNvPr id="9" name="cái cây">
            <a:extLst>
              <a:ext uri="{FF2B5EF4-FFF2-40B4-BE49-F238E27FC236}">
                <a16:creationId xmlns:a16="http://schemas.microsoft.com/office/drawing/2014/main" id="{34B7308E-04BF-D165-8451-4988223833F2}"/>
              </a:ext>
            </a:extLst>
          </p:cNvPr>
          <p:cNvPicPr>
            <a:picLocks noGrp="1" noRot="1" noChangeAspect="1" noMove="1" noResize="1" noEditPoints="1" noAdjustHandles="1" noChangeArrowheads="1" noChangeShapeType="1" noCrop="1"/>
          </p:cNvPicPr>
          <p:nvPr/>
        </p:nvPicPr>
        <p:blipFill>
          <a:blip r:embed="rId5"/>
          <a:stretch>
            <a:fillRect/>
          </a:stretch>
        </p:blipFill>
        <p:spPr>
          <a:xfrm>
            <a:off x="11732069" y="502390"/>
            <a:ext cx="5057352" cy="6003143"/>
          </a:xfrm>
          <a:prstGeom prst="rect">
            <a:avLst/>
          </a:prstGeom>
        </p:spPr>
      </p:pic>
      <p:pic>
        <p:nvPicPr>
          <p:cNvPr id="10" name="Cậu bé hỏi">
            <a:extLst>
              <a:ext uri="{FF2B5EF4-FFF2-40B4-BE49-F238E27FC236}">
                <a16:creationId xmlns:a16="http://schemas.microsoft.com/office/drawing/2014/main" id="{899D87AA-A570-E7B5-D829-1E1EA8F78A3C}"/>
              </a:ext>
            </a:extLst>
          </p:cNvPr>
          <p:cNvPicPr>
            <a:picLocks noGrp="1" noRot="1" noChangeAspect="1" noMove="1" noResize="1" noEditPoints="1" noAdjustHandles="1" noChangeArrowheads="1" noChangeShapeType="1" noCrop="1"/>
          </p:cNvPicPr>
          <p:nvPr/>
        </p:nvPicPr>
        <p:blipFill>
          <a:blip r:embed="rId6"/>
          <a:stretch>
            <a:fillRect/>
          </a:stretch>
        </p:blipFill>
        <p:spPr>
          <a:xfrm>
            <a:off x="729228" y="2919900"/>
            <a:ext cx="2450805" cy="7242675"/>
          </a:xfrm>
          <a:prstGeom prst="rect">
            <a:avLst/>
          </a:prstGeom>
        </p:spPr>
      </p:pic>
      <p:pic>
        <p:nvPicPr>
          <p:cNvPr id="50" name="thocon">
            <a:hlinkClick r:id="rId7" action="ppaction://hlinksldjump"/>
            <a:extLst>
              <a:ext uri="{FF2B5EF4-FFF2-40B4-BE49-F238E27FC236}">
                <a16:creationId xmlns:a16="http://schemas.microsoft.com/office/drawing/2014/main" id="{2D1F58DA-A2EE-EA52-77B2-ABEBA7934249}"/>
              </a:ext>
            </a:extLst>
          </p:cNvPr>
          <p:cNvPicPr>
            <a:picLocks noGrp="1" noRot="1" noChangeAspect="1" noMove="1" noResize="1" noEditPoints="1" noAdjustHandles="1" noChangeArrowheads="1" noChangeShapeType="1" noCrop="1"/>
          </p:cNvPicPr>
          <p:nvPr/>
        </p:nvPicPr>
        <p:blipFill>
          <a:blip r:embed="rId8"/>
          <a:stretch>
            <a:fillRect/>
          </a:stretch>
        </p:blipFill>
        <p:spPr>
          <a:xfrm flipH="1">
            <a:off x="17200535" y="7716636"/>
            <a:ext cx="1087466" cy="2570364"/>
          </a:xfrm>
          <a:prstGeom prst="rect">
            <a:avLst/>
          </a:prstGeom>
        </p:spPr>
      </p:pic>
      <p:sp>
        <p:nvSpPr>
          <p:cNvPr id="2" name="Rectangular Callout 1"/>
          <p:cNvSpPr/>
          <p:nvPr/>
        </p:nvSpPr>
        <p:spPr>
          <a:xfrm>
            <a:off x="725100" y="107526"/>
            <a:ext cx="12076500" cy="2812374"/>
          </a:xfrm>
          <a:prstGeom prst="wedgeRect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Theo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bí</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mật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phạm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thường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dấu</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kín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đến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cuối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vụ</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nhằm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mục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đích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Wooden Sign PNG Images With Transparent Background | Free Download On  Lovepi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7150" t="9312" r="24080" b="11951"/>
          <a:stretch/>
        </p:blipFill>
        <p:spPr bwMode="auto">
          <a:xfrm>
            <a:off x="4562167" y="3792336"/>
            <a:ext cx="8929202" cy="784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96883" y="4229100"/>
            <a:ext cx="6474268" cy="212365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Tạo</a:t>
            </a:r>
            <a:r>
              <a:rPr kumimoji="0" lang="en-US" alt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nên</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hấp</a:t>
            </a:r>
            <a:r>
              <a:rPr kumimoji="0" lang="en-US" altLang="en-US" sz="4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dẫn</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khiến</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người</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đọc</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tò</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mò</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luôn</a:t>
            </a:r>
            <a:r>
              <a:rPr lang="en-US" altLang="en-US" sz="4400" dirty="0">
                <a:solidFill>
                  <a:prstClr val="white"/>
                </a:solidFill>
                <a:latin typeface="Times New Roman" panose="02020603050405020304" pitchFamily="18" charset="0"/>
                <a:cs typeface="Times New Roman" panose="02020603050405020304" pitchFamily="18" charset="0"/>
              </a:rPr>
              <a:t> ở </a:t>
            </a:r>
            <a:r>
              <a:rPr lang="en-US" altLang="en-US" sz="4400" dirty="0" err="1">
                <a:solidFill>
                  <a:prstClr val="white"/>
                </a:solidFill>
                <a:latin typeface="Times New Roman" panose="02020603050405020304" pitchFamily="18" charset="0"/>
                <a:cs typeface="Times New Roman" panose="02020603050405020304" pitchFamily="18" charset="0"/>
              </a:rPr>
              <a:t>trong</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trạng</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thái</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căng</a:t>
            </a:r>
            <a:r>
              <a:rPr lang="en-US" altLang="en-US" sz="4400" dirty="0">
                <a:solidFill>
                  <a:prstClr val="white"/>
                </a:solidFill>
                <a:latin typeface="Times New Roman" panose="02020603050405020304" pitchFamily="18" charset="0"/>
                <a:cs typeface="Times New Roman" panose="02020603050405020304" pitchFamily="18" charset="0"/>
              </a:rPr>
              <a:t> </a:t>
            </a:r>
            <a:r>
              <a:rPr lang="en-US" altLang="en-US" sz="4400" dirty="0" err="1">
                <a:solidFill>
                  <a:prstClr val="white"/>
                </a:solidFill>
                <a:latin typeface="Times New Roman" panose="02020603050405020304" pitchFamily="18" charset="0"/>
                <a:cs typeface="Times New Roman" panose="02020603050405020304" pitchFamily="18" charset="0"/>
              </a:rPr>
              <a:t>thẳng</a:t>
            </a:r>
            <a:endParaRPr kumimoji="0" lang="en-US" alt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02722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7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ppt_x</p:attrName>
                                        </p:attrNameLst>
                                      </p:cBhvr>
                                      <p:tavLst>
                                        <p:tav tm="0">
                                          <p:val>
                                            <p:strVal val="#ppt_x"/>
                                          </p:val>
                                        </p:tav>
                                        <p:tav tm="100000">
                                          <p:val>
                                            <p:strVal val="#ppt_x"/>
                                          </p:val>
                                        </p:tav>
                                      </p:tavLst>
                                    </p:anim>
                                    <p:anim calcmode="lin" valueType="num">
                                      <p:cBhvr>
                                        <p:cTn id="1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XUẤT HIỆN.wav"/>
                                        </p:tgtEl>
                                      </p:cMediaNode>
                                    </p:audio>
                                  </p:subTnLst>
                                </p:cTn>
                              </p:par>
                            </p:childTnLst>
                          </p:cTn>
                        </p:par>
                      </p:childTnLst>
                    </p:cTn>
                  </p:par>
                </p:childTnLst>
              </p:cTn>
              <p:nextCondLst>
                <p:cond evt="onClick" delay="0">
                  <p:tgtEl>
                    <p:spTgt spid="10"/>
                  </p:tgtEl>
                </p:cond>
              </p:nextCondLst>
            </p:seq>
          </p:childTnLst>
        </p:cTn>
      </p:par>
    </p:tnLst>
    <p:bldLst>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0BBDB469-8D31-62C9-AA3A-BA4E9B087896}"/>
              </a:ext>
            </a:extLst>
          </p:cNvPr>
          <p:cNvPicPr>
            <a:picLocks noChangeAspect="1"/>
          </p:cNvPicPr>
          <p:nvPr/>
        </p:nvPicPr>
        <p:blipFill>
          <a:blip r:embed="rId4"/>
          <a:stretch>
            <a:fillRect/>
          </a:stretch>
        </p:blipFill>
        <p:spPr>
          <a:xfrm>
            <a:off x="3285695" y="2812473"/>
            <a:ext cx="3322371" cy="7613073"/>
          </a:xfrm>
          <a:prstGeom prst="rect">
            <a:avLst/>
          </a:prstGeom>
        </p:spPr>
      </p:pic>
      <p:pic>
        <p:nvPicPr>
          <p:cNvPr id="9" name="cái cây">
            <a:extLst>
              <a:ext uri="{FF2B5EF4-FFF2-40B4-BE49-F238E27FC236}">
                <a16:creationId xmlns:a16="http://schemas.microsoft.com/office/drawing/2014/main" id="{34B7308E-04BF-D165-8451-4988223833F2}"/>
              </a:ext>
            </a:extLst>
          </p:cNvPr>
          <p:cNvPicPr>
            <a:picLocks noGrp="1" noRot="1" noChangeAspect="1" noMove="1" noResize="1" noEditPoints="1" noAdjustHandles="1" noChangeArrowheads="1" noChangeShapeType="1" noCrop="1"/>
          </p:cNvPicPr>
          <p:nvPr/>
        </p:nvPicPr>
        <p:blipFill>
          <a:blip r:embed="rId5"/>
          <a:stretch>
            <a:fillRect/>
          </a:stretch>
        </p:blipFill>
        <p:spPr>
          <a:xfrm>
            <a:off x="11732069" y="502390"/>
            <a:ext cx="5057352" cy="6003143"/>
          </a:xfrm>
          <a:prstGeom prst="rect">
            <a:avLst/>
          </a:prstGeom>
        </p:spPr>
      </p:pic>
      <p:pic>
        <p:nvPicPr>
          <p:cNvPr id="10" name="Cậu bé hỏi">
            <a:extLst>
              <a:ext uri="{FF2B5EF4-FFF2-40B4-BE49-F238E27FC236}">
                <a16:creationId xmlns:a16="http://schemas.microsoft.com/office/drawing/2014/main" id="{899D87AA-A570-E7B5-D829-1E1EA8F78A3C}"/>
              </a:ext>
            </a:extLst>
          </p:cNvPr>
          <p:cNvPicPr>
            <a:picLocks noGrp="1" noRot="1" noChangeAspect="1" noMove="1" noResize="1" noEditPoints="1" noAdjustHandles="1" noChangeArrowheads="1" noChangeShapeType="1" noCrop="1"/>
          </p:cNvPicPr>
          <p:nvPr/>
        </p:nvPicPr>
        <p:blipFill>
          <a:blip r:embed="rId6"/>
          <a:stretch>
            <a:fillRect/>
          </a:stretch>
        </p:blipFill>
        <p:spPr>
          <a:xfrm>
            <a:off x="729228" y="2919900"/>
            <a:ext cx="2450805" cy="7242675"/>
          </a:xfrm>
          <a:prstGeom prst="rect">
            <a:avLst/>
          </a:prstGeom>
        </p:spPr>
      </p:pic>
      <p:pic>
        <p:nvPicPr>
          <p:cNvPr id="50" name="thocon">
            <a:hlinkClick r:id="rId7" action="ppaction://hlinksldjump"/>
            <a:extLst>
              <a:ext uri="{FF2B5EF4-FFF2-40B4-BE49-F238E27FC236}">
                <a16:creationId xmlns:a16="http://schemas.microsoft.com/office/drawing/2014/main" id="{2D1F58DA-A2EE-EA52-77B2-ABEBA7934249}"/>
              </a:ext>
            </a:extLst>
          </p:cNvPr>
          <p:cNvPicPr>
            <a:picLocks noGrp="1" noRot="1" noChangeAspect="1" noMove="1" noResize="1" noEditPoints="1" noAdjustHandles="1" noChangeArrowheads="1" noChangeShapeType="1" noCrop="1"/>
          </p:cNvPicPr>
          <p:nvPr/>
        </p:nvPicPr>
        <p:blipFill>
          <a:blip r:embed="rId8"/>
          <a:stretch>
            <a:fillRect/>
          </a:stretch>
        </p:blipFill>
        <p:spPr>
          <a:xfrm flipH="1">
            <a:off x="17200535" y="7716636"/>
            <a:ext cx="1087466" cy="2570364"/>
          </a:xfrm>
          <a:prstGeom prst="rect">
            <a:avLst/>
          </a:prstGeom>
        </p:spPr>
      </p:pic>
      <p:sp>
        <p:nvSpPr>
          <p:cNvPr id="2" name="Rectangular Callout 1"/>
          <p:cNvSpPr/>
          <p:nvPr/>
        </p:nvSpPr>
        <p:spPr>
          <a:xfrm>
            <a:off x="725100" y="107526"/>
            <a:ext cx="11006969" cy="2417510"/>
          </a:xfrm>
          <a:prstGeom prst="wedgeRectCallou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Việc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rút</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gọn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Wooden Sign PNG Images With Transparent Background | Free Download On  Lovepi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2626" t="8547" r="27096" b="11186"/>
          <a:stretch/>
        </p:blipFill>
        <p:spPr bwMode="auto">
          <a:xfrm>
            <a:off x="3276600" y="3771900"/>
            <a:ext cx="11506200" cy="8839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1600" y="3901720"/>
            <a:ext cx="8458200" cy="3785652"/>
          </a:xfrm>
          <a:prstGeom prst="rect">
            <a:avLst/>
          </a:prstGeom>
          <a:noFill/>
        </p:spPr>
        <p:txBody>
          <a:bodyPr wrap="square" rtlCol="0">
            <a:spAutoFit/>
          </a:bodyPr>
          <a:lstStyle/>
          <a:p>
            <a:pPr algn="just" defTabSz="1371600">
              <a:defRPr/>
            </a:pP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Tạo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mối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liên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kết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giữa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câu</a:t>
            </a:r>
            <a:endParaRPr lang="en-US" sz="4000" dirty="0">
              <a:solidFill>
                <a:schemeClr val="bg1"/>
              </a:solidFill>
              <a:latin typeface="Times New Roman" panose="02020603050405020304" pitchFamily="18" charset="0"/>
              <a:cs typeface="Times New Roman" panose="02020603050405020304" pitchFamily="18" charset="0"/>
            </a:endParaRPr>
          </a:p>
          <a:p>
            <a:pPr algn="just" defTabSz="1371600">
              <a:defRPr/>
            </a:pP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câu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ngắn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gọn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hơn</a:t>
            </a:r>
            <a:r>
              <a:rPr lang="en-US" sz="4000" dirty="0">
                <a:solidFill>
                  <a:schemeClr val="bg1"/>
                </a:solidFill>
                <a:latin typeface="Times New Roman" panose="02020603050405020304" pitchFamily="18" charset="0"/>
                <a:cs typeface="Times New Roman" panose="02020603050405020304" pitchFamily="18" charset="0"/>
              </a:rPr>
              <a:t>.</a:t>
            </a:r>
            <a:endParaRPr lang="en-US" sz="4000" dirty="0">
              <a:solidFill>
                <a:schemeClr val="bg1"/>
              </a:solidFill>
            </a:endParaRPr>
          </a:p>
          <a:p>
            <a:pPr algn="just" defTabSz="1371600">
              <a:defRPr/>
            </a:pP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Tránh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lặp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từ</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ngữ</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đã</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xuất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hiện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trước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đó</a:t>
            </a:r>
            <a:r>
              <a:rPr lang="en-US" sz="4000" dirty="0">
                <a:solidFill>
                  <a:schemeClr val="bg1"/>
                </a:solidFill>
                <a:latin typeface="Times New Roman" panose="02020603050405020304" pitchFamily="18" charset="0"/>
                <a:cs typeface="Times New Roman" panose="02020603050405020304" pitchFamily="18" charset="0"/>
              </a:rPr>
              <a:t>.</a:t>
            </a:r>
          </a:p>
          <a:p>
            <a:pPr algn="just" defTabSz="1371600">
              <a:defRPr/>
            </a:pP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Dụng</a:t>
            </a:r>
            <a:r>
              <a:rPr lang="en-US" sz="4000" dirty="0">
                <a:solidFill>
                  <a:schemeClr val="bg1"/>
                </a:solidFill>
                <a:latin typeface="Times New Roman" panose="02020603050405020304" pitchFamily="18" charset="0"/>
                <a:cs typeface="Times New Roman" panose="02020603050405020304" pitchFamily="18" charset="0"/>
              </a:rPr>
              <a:t> ý </a:t>
            </a:r>
            <a:r>
              <a:rPr lang="en-US" sz="4000" dirty="0" err="1">
                <a:solidFill>
                  <a:schemeClr val="bg1"/>
                </a:solidFill>
                <a:latin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người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sử</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dụng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muốn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nêu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rõ</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sự</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vật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sự</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việc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nào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đó</a:t>
            </a:r>
            <a:r>
              <a:rPr lang="en-US" sz="4000" dirty="0">
                <a:solidFill>
                  <a:schemeClr val="bg1"/>
                </a:solidFill>
                <a:latin typeface="Times New Roman" panose="02020603050405020304" pitchFamily="18" charset="0"/>
                <a:cs typeface="Times New Roman" panose="02020603050405020304" pitchFamily="18" charset="0"/>
              </a:rPr>
              <a:t>). </a:t>
            </a:r>
            <a:endParaRPr lang="en-US" sz="4000" dirty="0">
              <a:solidFill>
                <a:schemeClr val="bg1"/>
              </a:solidFill>
            </a:endParaRPr>
          </a:p>
        </p:txBody>
      </p:sp>
    </p:spTree>
    <p:extLst>
      <p:ext uri="{BB962C8B-B14F-4D97-AF65-F5344CB8AC3E}">
        <p14:creationId xmlns:p14="http://schemas.microsoft.com/office/powerpoint/2010/main" val="290136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7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ppt_x</p:attrName>
                                        </p:attrNameLst>
                                      </p:cBhvr>
                                      <p:tavLst>
                                        <p:tav tm="0">
                                          <p:val>
                                            <p:strVal val="#ppt_x"/>
                                          </p:val>
                                        </p:tav>
                                        <p:tav tm="100000">
                                          <p:val>
                                            <p:strVal val="#ppt_x"/>
                                          </p:val>
                                        </p:tav>
                                      </p:tavLst>
                                    </p:anim>
                                    <p:anim calcmode="lin" valueType="num">
                                      <p:cBhvr>
                                        <p:cTn id="1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XUẤT HIỆN.wav"/>
                                        </p:tgtEl>
                                      </p:cMediaNode>
                                    </p:audio>
                                  </p:subTnLst>
                                </p:cTn>
                              </p:par>
                            </p:childTnLst>
                          </p:cTn>
                        </p:par>
                      </p:childTnLst>
                    </p:cTn>
                  </p:par>
                </p:childTnLst>
              </p:cTn>
              <p:nextCondLst>
                <p:cond evt="onClick" delay="0">
                  <p:tgtEl>
                    <p:spTgt spid="10"/>
                  </p:tgtEl>
                </p:cond>
              </p:nextCondLst>
            </p:seq>
          </p:childTnLst>
        </p:cTn>
      </p:par>
    </p:tnLst>
    <p:bldLst>
      <p:bldP spid="2" grpId="0" animBg="1"/>
      <p:bldP spid="5"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3946</TotalTime>
  <Words>3085</Words>
  <Application>Microsoft Office PowerPoint</Application>
  <PresentationFormat>Custom</PresentationFormat>
  <Paragraphs>263</Paragraphs>
  <Slides>31</Slides>
  <Notes>23</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#9Slide07 IcielLa Chic Pro Shad</vt:lpstr>
      <vt:lpstr>#9Slide07 HLT Fall For You</vt:lpstr>
      <vt:lpstr>Calibri</vt:lpstr>
      <vt:lpstr>Wingdings</vt:lpstr>
      <vt:lpstr>Arial</vt:lpstr>
      <vt:lpstr>Calibri Light</vt:lpstr>
      <vt:lpstr>#9Slide05 SVNClementine</vt:lpstr>
      <vt:lpstr>Times New Roman</vt:lpstr>
      <vt:lpstr>#9Slide07 Crocante</vt:lpstr>
      <vt:lpstr>#9Slide07 IcielCrocante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Red Welcome Back to School Educational Presentation</dc:title>
  <cp:lastModifiedBy>Dell Inspiron 5320</cp:lastModifiedBy>
  <cp:revision>208</cp:revision>
  <dcterms:created xsi:type="dcterms:W3CDTF">2006-08-16T00:00:00Z</dcterms:created>
  <dcterms:modified xsi:type="dcterms:W3CDTF">2024-12-20T11:18:54Z</dcterms:modified>
  <dc:identifier>DAFqW-l1-Os</dc:identifier>
</cp:coreProperties>
</file>