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4" r:id="rId3"/>
  </p:sldMasterIdLst>
  <p:notesMasterIdLst>
    <p:notesMasterId r:id="rId24"/>
  </p:notesMasterIdLst>
  <p:sldIdLst>
    <p:sldId id="342" r:id="rId4"/>
    <p:sldId id="354" r:id="rId5"/>
    <p:sldId id="355" r:id="rId6"/>
    <p:sldId id="356" r:id="rId7"/>
    <p:sldId id="357" r:id="rId8"/>
    <p:sldId id="338" r:id="rId9"/>
    <p:sldId id="276" r:id="rId10"/>
    <p:sldId id="277" r:id="rId11"/>
    <p:sldId id="279" r:id="rId12"/>
    <p:sldId id="298" r:id="rId13"/>
    <p:sldId id="345" r:id="rId14"/>
    <p:sldId id="344" r:id="rId15"/>
    <p:sldId id="341" r:id="rId16"/>
    <p:sldId id="352" r:id="rId17"/>
    <p:sldId id="353" r:id="rId18"/>
    <p:sldId id="340" r:id="rId19"/>
    <p:sldId id="349" r:id="rId20"/>
    <p:sldId id="285" r:id="rId21"/>
    <p:sldId id="331" r:id="rId22"/>
    <p:sldId id="335" r:id="rId23"/>
  </p:sldIdLst>
  <p:sldSz cx="18288000" cy="10287000"/>
  <p:notesSz cx="6858000" cy="9144000"/>
  <p:embeddedFontLst>
    <p:embeddedFont>
      <p:font typeface="#9Slide05 Daniela Script" panose="02000503000000020002" pitchFamily="2" charset="0"/>
      <p:regular r:id="rId25"/>
    </p:embeddedFont>
    <p:embeddedFont>
      <p:font typeface="#9Slide05 Pateglamt Script" panose="02000000000000000000" pitchFamily="2" charset="0"/>
      <p:regular r:id="rId26"/>
    </p:embeddedFont>
    <p:embeddedFont>
      <p:font typeface="#9Slide05 SVNCookie" panose="020B0606040200020203" pitchFamily="34" charset="0"/>
      <p:regular r:id="rId27"/>
    </p:embeddedFont>
    <p:embeddedFont>
      <p:font typeface="#9Slide05 SVNHollie Script Pro" pitchFamily="2" charset="0"/>
      <p:regular r:id="rId28"/>
    </p:embeddedFont>
    <p:embeddedFont>
      <p:font typeface="#9Slide07 IcielBaliho Script" pitchFamily="2" charset="0"/>
      <p:regular r:id="rId29"/>
    </p:embeddedFont>
    <p:embeddedFont>
      <p:font typeface="#9Slide07 IcielCrocante" panose="02000000000000000000" pitchFamily="2" charset="0"/>
      <p:regular r:id="rId30"/>
    </p:embeddedFont>
    <p:embeddedFont>
      <p:font typeface="#9Slide07 IcielSoup of Justice" pitchFamily="2" charset="0"/>
      <p:regular r:id="rId31"/>
    </p:embeddedFont>
    <p:embeddedFont>
      <p:font typeface="#9Slide07 SVNBango" panose="02000000000000000000" pitchFamily="2" charset="0"/>
      <p:regular r:id="rId32"/>
    </p:embeddedFont>
    <p:embeddedFont>
      <p:font typeface="#9Slide07 SVNGuerrilla" panose="00000500000000000000" pitchFamily="2"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543"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68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1EB16C-BB5A-4D28-9859-143C295A56D5}" type="doc">
      <dgm:prSet loTypeId="urn:microsoft.com/office/officeart/2005/8/layout/process4" loCatId="list" qsTypeId="urn:microsoft.com/office/officeart/2005/8/quickstyle/simple1" qsCatId="simple" csTypeId="urn:microsoft.com/office/officeart/2005/8/colors/accent1_1" csCatId="accent1" phldr="1"/>
      <dgm:spPr/>
      <dgm:t>
        <a:bodyPr/>
        <a:lstStyle/>
        <a:p>
          <a:endParaRPr lang="en-US"/>
        </a:p>
      </dgm:t>
    </dgm:pt>
    <dgm:pt modelId="{F9B3661B-B98E-420C-BABF-F5E483599048}">
      <dgm:prSet phldrT="[Text]" custT="1">
        <dgm:style>
          <a:lnRef idx="2">
            <a:schemeClr val="dk1"/>
          </a:lnRef>
          <a:fillRef idx="1">
            <a:schemeClr val="lt1"/>
          </a:fillRef>
          <a:effectRef idx="0">
            <a:schemeClr val="dk1"/>
          </a:effectRef>
          <a:fontRef idx="minor">
            <a:schemeClr val="dk1"/>
          </a:fontRef>
        </dgm:style>
      </dgm:prSet>
      <dgm:spPr>
        <a:xfrm>
          <a:off x="910260" y="804798"/>
          <a:ext cx="1028552" cy="642845"/>
        </a:xfrm>
      </dgm:spPr>
      <dgm:t>
        <a:bodyPr/>
        <a:lstStyle/>
        <a:p>
          <a:pPr>
            <a:buNone/>
          </a:pPr>
          <a:r>
            <a:rPr lang="en-US" sz="3600" dirty="0" err="1">
              <a:latin typeface="Times New Roman" panose="02020603050405020304" pitchFamily="18" charset="0"/>
              <a:ea typeface="+mn-ea"/>
              <a:cs typeface="Times New Roman" panose="02020603050405020304" pitchFamily="18" charset="0"/>
            </a:rPr>
            <a:t>Bối</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cảnh</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không</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gian</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thời</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gian</a:t>
          </a:r>
          <a:r>
            <a:rPr lang="en-US" sz="3600" dirty="0">
              <a:latin typeface="Times New Roman" panose="02020603050405020304" pitchFamily="18" charset="0"/>
              <a:ea typeface="+mn-ea"/>
              <a:cs typeface="Times New Roman" panose="02020603050405020304" pitchFamily="18" charset="0"/>
            </a:rPr>
            <a:t>)</a:t>
          </a:r>
        </a:p>
      </dgm:t>
    </dgm:pt>
    <dgm:pt modelId="{EA2BB3CF-762E-46E7-8339-0892CE129F74}" type="parTrans" cxnId="{F651AA31-E70E-493A-9F8C-B7F683BB7815}">
      <dgm:prSet/>
      <dgm:spPr>
        <a:xfrm>
          <a:off x="781691" y="644086"/>
          <a:ext cx="128569" cy="482133"/>
        </a:xfrm>
        <a:custGeom>
          <a:avLst/>
          <a:gdLst/>
          <a:ahLst/>
          <a:cxnLst/>
          <a:rect l="0" t="0" r="0" b="0"/>
          <a:pathLst>
            <a:path>
              <a:moveTo>
                <a:pt x="0" y="0"/>
              </a:moveTo>
              <a:lnTo>
                <a:pt x="0" y="525857"/>
              </a:lnTo>
              <a:lnTo>
                <a:pt x="140228" y="525857"/>
              </a:lnTo>
            </a:path>
          </a:pathLst>
        </a:custGeom>
      </dgm:spPr>
      <dgm:t>
        <a:bodyPr/>
        <a:lstStyle/>
        <a:p>
          <a:endParaRPr lang="en-US" sz="3600">
            <a:latin typeface="Times New Roman" panose="02020603050405020304" pitchFamily="18" charset="0"/>
            <a:cs typeface="Times New Roman" panose="02020603050405020304" pitchFamily="18" charset="0"/>
          </a:endParaRPr>
        </a:p>
      </dgm:t>
    </dgm:pt>
    <dgm:pt modelId="{0CBC4074-98E1-4433-ABD2-1DBB678EF966}" type="sibTrans" cxnId="{F651AA31-E70E-493A-9F8C-B7F683BB7815}">
      <dgm:prSet/>
      <dgm:spPr/>
      <dgm:t>
        <a:bodyPr/>
        <a:lstStyle/>
        <a:p>
          <a:endParaRPr lang="en-US" sz="3600">
            <a:latin typeface="Times New Roman" panose="02020603050405020304" pitchFamily="18" charset="0"/>
            <a:cs typeface="Times New Roman" panose="02020603050405020304" pitchFamily="18" charset="0"/>
          </a:endParaRPr>
        </a:p>
      </dgm:t>
    </dgm:pt>
    <dgm:pt modelId="{5B96A574-5BF5-4E07-BCD2-047E61DBA438}">
      <dgm:prSet phldrT="[Text]" custT="1">
        <dgm:style>
          <a:lnRef idx="2">
            <a:schemeClr val="dk1"/>
          </a:lnRef>
          <a:fillRef idx="1">
            <a:schemeClr val="lt1"/>
          </a:fillRef>
          <a:effectRef idx="0">
            <a:schemeClr val="dk1"/>
          </a:effectRef>
          <a:fontRef idx="minor">
            <a:schemeClr val="dk1"/>
          </a:fontRef>
        </dgm:style>
      </dgm:prSet>
      <dgm:spPr>
        <a:xfrm>
          <a:off x="910260" y="1608354"/>
          <a:ext cx="1028552" cy="642845"/>
        </a:xfrm>
      </dgm:spPr>
      <dgm:t>
        <a:bodyPr/>
        <a:lstStyle/>
        <a:p>
          <a:pPr>
            <a:buNone/>
          </a:pPr>
          <a:r>
            <a:rPr lang="en-US" sz="3600">
              <a:latin typeface="Times New Roman" panose="02020603050405020304" pitchFamily="18" charset="0"/>
              <a:ea typeface="+mn-ea"/>
              <a:cs typeface="Times New Roman" panose="02020603050405020304" pitchFamily="18" charset="0"/>
            </a:rPr>
            <a:t>Nhân vật, tình huống</a:t>
          </a:r>
        </a:p>
      </dgm:t>
    </dgm:pt>
    <dgm:pt modelId="{3BFF5B53-C9E8-4E44-ABF0-712D90EAC073}" type="parTrans" cxnId="{2DE6D80D-05AB-4C91-B795-C1ED2F5734BF}">
      <dgm:prSet/>
      <dgm:spPr>
        <a:xfrm>
          <a:off x="781691" y="644086"/>
          <a:ext cx="128569" cy="1285690"/>
        </a:xfrm>
        <a:custGeom>
          <a:avLst/>
          <a:gdLst/>
          <a:ahLst/>
          <a:cxnLst/>
          <a:rect l="0" t="0" r="0" b="0"/>
          <a:pathLst>
            <a:path>
              <a:moveTo>
                <a:pt x="0" y="0"/>
              </a:moveTo>
              <a:lnTo>
                <a:pt x="0" y="1402287"/>
              </a:lnTo>
              <a:lnTo>
                <a:pt x="140228" y="1402287"/>
              </a:lnTo>
            </a:path>
          </a:pathLst>
        </a:custGeom>
      </dgm:spPr>
      <dgm:t>
        <a:bodyPr/>
        <a:lstStyle/>
        <a:p>
          <a:endParaRPr lang="en-US" sz="3600">
            <a:latin typeface="Times New Roman" panose="02020603050405020304" pitchFamily="18" charset="0"/>
            <a:cs typeface="Times New Roman" panose="02020603050405020304" pitchFamily="18" charset="0"/>
          </a:endParaRPr>
        </a:p>
      </dgm:t>
    </dgm:pt>
    <dgm:pt modelId="{238AB5CB-16F0-47B8-B2B4-72722C0C2BA1}" type="sibTrans" cxnId="{2DE6D80D-05AB-4C91-B795-C1ED2F5734BF}">
      <dgm:prSet/>
      <dgm:spPr/>
      <dgm:t>
        <a:bodyPr/>
        <a:lstStyle/>
        <a:p>
          <a:endParaRPr lang="en-US" sz="3600">
            <a:latin typeface="Times New Roman" panose="02020603050405020304" pitchFamily="18" charset="0"/>
            <a:cs typeface="Times New Roman" panose="02020603050405020304" pitchFamily="18" charset="0"/>
          </a:endParaRPr>
        </a:p>
      </dgm:t>
    </dgm:pt>
    <dgm:pt modelId="{03D95330-E1F9-4212-BB59-36FD1976FE08}">
      <dgm:prSet phldrT="[Text]" custT="1">
        <dgm:style>
          <a:lnRef idx="2">
            <a:schemeClr val="dk1"/>
          </a:lnRef>
          <a:fillRef idx="1">
            <a:schemeClr val="lt1"/>
          </a:fillRef>
          <a:effectRef idx="0">
            <a:schemeClr val="dk1"/>
          </a:effectRef>
          <a:fontRef idx="minor">
            <a:schemeClr val="dk1"/>
          </a:fontRef>
        </dgm:style>
      </dgm:prSet>
      <dgm:spPr>
        <a:xfrm>
          <a:off x="2260234" y="1241"/>
          <a:ext cx="1285690" cy="642845"/>
        </a:xfrm>
        <a:solidFill>
          <a:schemeClr val="accent3">
            <a:lumMod val="20000"/>
            <a:lumOff val="80000"/>
          </a:schemeClr>
        </a:solidFill>
      </dgm:spPr>
      <dgm:t>
        <a:bodyPr/>
        <a:lstStyle/>
        <a:p>
          <a:pPr>
            <a:buNone/>
          </a:pPr>
          <a:r>
            <a:rPr lang="en-US" sz="3600" b="1" dirty="0" err="1">
              <a:solidFill>
                <a:srgbClr val="FF0000"/>
              </a:solidFill>
              <a:latin typeface="Times New Roman" panose="02020603050405020304" pitchFamily="18" charset="0"/>
              <a:ea typeface="+mn-ea"/>
              <a:cs typeface="Times New Roman" panose="02020603050405020304" pitchFamily="18" charset="0"/>
            </a:rPr>
            <a:t>Diễn</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biến</a:t>
          </a:r>
          <a:endParaRPr lang="en-US" sz="3600" b="1" dirty="0">
            <a:solidFill>
              <a:srgbClr val="FF0000"/>
            </a:solidFill>
            <a:latin typeface="Times New Roman" panose="02020603050405020304" pitchFamily="18" charset="0"/>
            <a:ea typeface="+mn-ea"/>
            <a:cs typeface="Times New Roman" panose="02020603050405020304" pitchFamily="18" charset="0"/>
          </a:endParaRPr>
        </a:p>
        <a:p>
          <a:pPr>
            <a:buNone/>
          </a:pPr>
          <a:endParaRPr lang="en-US" sz="3600" b="1" dirty="0">
            <a:latin typeface="Times New Roman" panose="02020603050405020304" pitchFamily="18" charset="0"/>
            <a:ea typeface="+mn-ea"/>
            <a:cs typeface="Times New Roman" panose="02020603050405020304" pitchFamily="18" charset="0"/>
          </a:endParaRPr>
        </a:p>
      </dgm:t>
    </dgm:pt>
    <dgm:pt modelId="{93B925E6-52C7-48A3-9227-33C9808983C5}" type="parTrans" cxnId="{0159712C-CE50-4ED9-8AD8-717162E6A8AC}">
      <dgm:prSet/>
      <dgm:spPr/>
      <dgm:t>
        <a:bodyPr/>
        <a:lstStyle/>
        <a:p>
          <a:endParaRPr lang="en-US" sz="3600">
            <a:latin typeface="Times New Roman" panose="02020603050405020304" pitchFamily="18" charset="0"/>
            <a:cs typeface="Times New Roman" panose="02020603050405020304" pitchFamily="18" charset="0"/>
          </a:endParaRPr>
        </a:p>
      </dgm:t>
    </dgm:pt>
    <dgm:pt modelId="{DE9C2035-FD51-4500-9D37-F0FA14AFE0DB}" type="sibTrans" cxnId="{0159712C-CE50-4ED9-8AD8-717162E6A8AC}">
      <dgm:prSet/>
      <dgm:spPr/>
      <dgm:t>
        <a:bodyPr/>
        <a:lstStyle/>
        <a:p>
          <a:endParaRPr lang="en-US" sz="3600">
            <a:latin typeface="Times New Roman" panose="02020603050405020304" pitchFamily="18" charset="0"/>
            <a:cs typeface="Times New Roman" panose="02020603050405020304" pitchFamily="18" charset="0"/>
          </a:endParaRPr>
        </a:p>
      </dgm:t>
    </dgm:pt>
    <dgm:pt modelId="{A5DB89EA-9330-4477-A610-A1A7C06A753C}">
      <dgm:prSet phldrT="[Text]" custT="1">
        <dgm:style>
          <a:lnRef idx="2">
            <a:schemeClr val="dk1"/>
          </a:lnRef>
          <a:fillRef idx="1">
            <a:schemeClr val="lt1"/>
          </a:fillRef>
          <a:effectRef idx="0">
            <a:schemeClr val="dk1"/>
          </a:effectRef>
          <a:fontRef idx="minor">
            <a:schemeClr val="dk1"/>
          </a:fontRef>
        </dgm:style>
      </dgm:prSet>
      <dgm:spPr>
        <a:xfrm>
          <a:off x="4124485" y="804798"/>
          <a:ext cx="1028552" cy="642845"/>
        </a:xfrm>
      </dgm:spPr>
      <dgm:t>
        <a:bodyPr/>
        <a:lstStyle/>
        <a:p>
          <a:pPr>
            <a:buNone/>
          </a:pPr>
          <a:r>
            <a:rPr lang="en-US" sz="3600" dirty="0" err="1">
              <a:latin typeface="Times New Roman" panose="02020603050405020304" pitchFamily="18" charset="0"/>
              <a:ea typeface="+mn-ea"/>
              <a:cs typeface="Times New Roman" panose="02020603050405020304" pitchFamily="18" charset="0"/>
            </a:rPr>
            <a:t>Giải</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pháp</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kết</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thúc</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truyện</a:t>
          </a:r>
          <a:endParaRPr lang="en-US" sz="3600" dirty="0">
            <a:latin typeface="Times New Roman" panose="02020603050405020304" pitchFamily="18" charset="0"/>
            <a:ea typeface="+mn-ea"/>
            <a:cs typeface="Times New Roman" panose="02020603050405020304" pitchFamily="18" charset="0"/>
          </a:endParaRPr>
        </a:p>
      </dgm:t>
    </dgm:pt>
    <dgm:pt modelId="{3017F4DA-8675-43BD-BB34-801C0A01DCBE}" type="parTrans" cxnId="{2AC0F75C-84CA-4458-AD4F-83FDB4142631}">
      <dgm:prSet/>
      <dgm:spPr>
        <a:xfrm>
          <a:off x="3995916" y="644086"/>
          <a:ext cx="128569" cy="482133"/>
        </a:xfrm>
        <a:custGeom>
          <a:avLst/>
          <a:gdLst/>
          <a:ahLst/>
          <a:cxnLst/>
          <a:rect l="0" t="0" r="0" b="0"/>
          <a:pathLst>
            <a:path>
              <a:moveTo>
                <a:pt x="0" y="0"/>
              </a:moveTo>
              <a:lnTo>
                <a:pt x="0" y="525857"/>
              </a:lnTo>
              <a:lnTo>
                <a:pt x="140228" y="525857"/>
              </a:lnTo>
            </a:path>
          </a:pathLst>
        </a:custGeom>
      </dgm:spPr>
      <dgm:t>
        <a:bodyPr/>
        <a:lstStyle/>
        <a:p>
          <a:endParaRPr lang="en-US" sz="3600">
            <a:latin typeface="Times New Roman" panose="02020603050405020304" pitchFamily="18" charset="0"/>
            <a:cs typeface="Times New Roman" panose="02020603050405020304" pitchFamily="18" charset="0"/>
          </a:endParaRPr>
        </a:p>
      </dgm:t>
    </dgm:pt>
    <dgm:pt modelId="{7C2060A7-A701-4325-B9FD-C803BD43303F}" type="sibTrans" cxnId="{2AC0F75C-84CA-4458-AD4F-83FDB4142631}">
      <dgm:prSet/>
      <dgm:spPr/>
      <dgm:t>
        <a:bodyPr/>
        <a:lstStyle/>
        <a:p>
          <a:endParaRPr lang="en-US" sz="3600">
            <a:latin typeface="Times New Roman" panose="02020603050405020304" pitchFamily="18" charset="0"/>
            <a:cs typeface="Times New Roman" panose="02020603050405020304" pitchFamily="18" charset="0"/>
          </a:endParaRPr>
        </a:p>
      </dgm:t>
    </dgm:pt>
    <dgm:pt modelId="{852D1F97-0C01-40BE-A17F-7EAD9983AB5D}">
      <dgm:prSet phldrT="[Text]" custT="1">
        <dgm:style>
          <a:lnRef idx="2">
            <a:schemeClr val="dk1"/>
          </a:lnRef>
          <a:fillRef idx="1">
            <a:schemeClr val="lt1"/>
          </a:fillRef>
          <a:effectRef idx="0">
            <a:schemeClr val="dk1"/>
          </a:effectRef>
          <a:fontRef idx="minor">
            <a:schemeClr val="dk1"/>
          </a:fontRef>
        </dgm:style>
      </dgm:prSet>
      <dgm:spPr>
        <a:xfrm>
          <a:off x="4124485" y="2411910"/>
          <a:ext cx="1028552" cy="642845"/>
        </a:xfrm>
      </dgm:spPr>
      <dgm:t>
        <a:bodyPr/>
        <a:lstStyle/>
        <a:p>
          <a:pPr>
            <a:buNone/>
          </a:pPr>
          <a:r>
            <a:rPr lang="en-US" sz="3600" dirty="0" err="1">
              <a:latin typeface="Times New Roman" panose="02020603050405020304" pitchFamily="18" charset="0"/>
              <a:ea typeface="+mn-ea"/>
              <a:cs typeface="Times New Roman" panose="02020603050405020304" pitchFamily="18" charset="0"/>
            </a:rPr>
            <a:t>Thông</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điệp</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bài</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học</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nếu</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có</a:t>
          </a:r>
          <a:r>
            <a:rPr lang="en-US" sz="3600" dirty="0">
              <a:latin typeface="Times New Roman" panose="02020603050405020304" pitchFamily="18" charset="0"/>
              <a:ea typeface="+mn-ea"/>
              <a:cs typeface="Times New Roman" panose="02020603050405020304" pitchFamily="18" charset="0"/>
            </a:rPr>
            <a:t>)</a:t>
          </a:r>
        </a:p>
      </dgm:t>
    </dgm:pt>
    <dgm:pt modelId="{AF0B67B7-0560-43C6-978B-5F8FB5B7320A}" type="parTrans" cxnId="{7532CC78-D8C7-4684-90FE-2F953423511D}">
      <dgm:prSet/>
      <dgm:spPr>
        <a:xfrm>
          <a:off x="3995916" y="644086"/>
          <a:ext cx="128569" cy="2089246"/>
        </a:xfrm>
        <a:custGeom>
          <a:avLst/>
          <a:gdLst/>
          <a:ahLst/>
          <a:cxnLst/>
          <a:rect l="0" t="0" r="0" b="0"/>
          <a:pathLst>
            <a:path>
              <a:moveTo>
                <a:pt x="0" y="0"/>
              </a:moveTo>
              <a:lnTo>
                <a:pt x="0" y="2278717"/>
              </a:lnTo>
              <a:lnTo>
                <a:pt x="140228" y="2278717"/>
              </a:lnTo>
            </a:path>
          </a:pathLst>
        </a:custGeom>
      </dgm:spPr>
      <dgm:t>
        <a:bodyPr/>
        <a:lstStyle/>
        <a:p>
          <a:endParaRPr lang="en-US" sz="3600">
            <a:latin typeface="Times New Roman" panose="02020603050405020304" pitchFamily="18" charset="0"/>
            <a:cs typeface="Times New Roman" panose="02020603050405020304" pitchFamily="18" charset="0"/>
          </a:endParaRPr>
        </a:p>
      </dgm:t>
    </dgm:pt>
    <dgm:pt modelId="{4EE814A9-A20E-4633-B914-168D62486C80}" type="sibTrans" cxnId="{7532CC78-D8C7-4684-90FE-2F953423511D}">
      <dgm:prSet/>
      <dgm:spPr/>
      <dgm:t>
        <a:bodyPr/>
        <a:lstStyle/>
        <a:p>
          <a:endParaRPr lang="en-US" sz="3600">
            <a:latin typeface="Times New Roman" panose="02020603050405020304" pitchFamily="18" charset="0"/>
            <a:cs typeface="Times New Roman" panose="02020603050405020304" pitchFamily="18" charset="0"/>
          </a:endParaRPr>
        </a:p>
      </dgm:t>
    </dgm:pt>
    <dgm:pt modelId="{83EE3D4A-6342-4007-9ABB-2A784013B9E1}">
      <dgm:prSet phldrT="[Text]" custT="1">
        <dgm:style>
          <a:lnRef idx="2">
            <a:schemeClr val="dk1"/>
          </a:lnRef>
          <a:fillRef idx="1">
            <a:schemeClr val="lt1"/>
          </a:fillRef>
          <a:effectRef idx="0">
            <a:schemeClr val="dk1"/>
          </a:effectRef>
          <a:fontRef idx="minor">
            <a:schemeClr val="dk1"/>
          </a:fontRef>
        </dgm:style>
      </dgm:prSet>
      <dgm:spPr>
        <a:xfrm>
          <a:off x="2517372" y="2411910"/>
          <a:ext cx="1028552" cy="642845"/>
        </a:xfrm>
      </dgm:spPr>
      <dgm:t>
        <a:bodyPr/>
        <a:lstStyle/>
        <a:p>
          <a:pPr>
            <a:buNone/>
          </a:pPr>
          <a:r>
            <a:rPr lang="en-US" sz="3600" b="1" dirty="0" err="1">
              <a:latin typeface="Times New Roman" panose="02020603050405020304" pitchFamily="18" charset="0"/>
              <a:ea typeface="+mn-ea"/>
              <a:cs typeface="Times New Roman" panose="02020603050405020304" pitchFamily="18" charset="0"/>
            </a:rPr>
            <a:t>Sự</a:t>
          </a:r>
          <a:r>
            <a:rPr lang="en-US" sz="3600" b="1" dirty="0">
              <a:latin typeface="Times New Roman" panose="02020603050405020304" pitchFamily="18" charset="0"/>
              <a:ea typeface="+mn-ea"/>
              <a:cs typeface="Times New Roman" panose="02020603050405020304" pitchFamily="18" charset="0"/>
            </a:rPr>
            <a:t> </a:t>
          </a:r>
          <a:r>
            <a:rPr lang="en-US" sz="3600" b="1" dirty="0" err="1">
              <a:latin typeface="Times New Roman" panose="02020603050405020304" pitchFamily="18" charset="0"/>
              <a:ea typeface="+mn-ea"/>
              <a:cs typeface="Times New Roman" panose="02020603050405020304" pitchFamily="18" charset="0"/>
            </a:rPr>
            <a:t>kiện</a:t>
          </a:r>
          <a:r>
            <a:rPr lang="en-US" sz="3600" b="1" dirty="0">
              <a:latin typeface="Times New Roman" panose="02020603050405020304" pitchFamily="18" charset="0"/>
              <a:ea typeface="+mn-ea"/>
              <a:cs typeface="Times New Roman" panose="02020603050405020304" pitchFamily="18" charset="0"/>
            </a:rPr>
            <a:t> 3</a:t>
          </a:r>
        </a:p>
      </dgm:t>
    </dgm:pt>
    <dgm:pt modelId="{1C9B999F-C068-4528-A8A1-65B7021052F0}" type="parTrans" cxnId="{2E751DB7-2CD3-4B2D-AD8D-F354A8F788B4}">
      <dgm:prSet/>
      <dgm:spPr>
        <a:xfrm>
          <a:off x="2388803" y="644086"/>
          <a:ext cx="128569" cy="2089246"/>
        </a:xfrm>
        <a:custGeom>
          <a:avLst/>
          <a:gdLst/>
          <a:ahLst/>
          <a:cxnLst/>
          <a:rect l="0" t="0" r="0" b="0"/>
          <a:pathLst>
            <a:path>
              <a:moveTo>
                <a:pt x="0" y="0"/>
              </a:moveTo>
              <a:lnTo>
                <a:pt x="0" y="2278717"/>
              </a:lnTo>
              <a:lnTo>
                <a:pt x="140228" y="2278717"/>
              </a:lnTo>
            </a:path>
          </a:pathLst>
        </a:custGeom>
      </dgm:spPr>
      <dgm:t>
        <a:bodyPr/>
        <a:lstStyle/>
        <a:p>
          <a:endParaRPr lang="en-US" sz="3600">
            <a:latin typeface="Times New Roman" panose="02020603050405020304" pitchFamily="18" charset="0"/>
            <a:cs typeface="Times New Roman" panose="02020603050405020304" pitchFamily="18" charset="0"/>
          </a:endParaRPr>
        </a:p>
      </dgm:t>
    </dgm:pt>
    <dgm:pt modelId="{89E15108-B9F2-4017-A184-2CF9C92CAB97}" type="sibTrans" cxnId="{2E751DB7-2CD3-4B2D-AD8D-F354A8F788B4}">
      <dgm:prSet/>
      <dgm:spPr/>
      <dgm:t>
        <a:bodyPr/>
        <a:lstStyle/>
        <a:p>
          <a:endParaRPr lang="en-US" sz="3600">
            <a:latin typeface="Times New Roman" panose="02020603050405020304" pitchFamily="18" charset="0"/>
            <a:cs typeface="Times New Roman" panose="02020603050405020304" pitchFamily="18" charset="0"/>
          </a:endParaRPr>
        </a:p>
      </dgm:t>
    </dgm:pt>
    <dgm:pt modelId="{250D341C-32FA-4D6B-ACFB-F480E5BCAB08}">
      <dgm:prSet phldrT="[Text]" custT="1">
        <dgm:style>
          <a:lnRef idx="2">
            <a:schemeClr val="dk1"/>
          </a:lnRef>
          <a:fillRef idx="1">
            <a:schemeClr val="lt1"/>
          </a:fillRef>
          <a:effectRef idx="0">
            <a:schemeClr val="dk1"/>
          </a:effectRef>
          <a:fontRef idx="minor">
            <a:schemeClr val="dk1"/>
          </a:fontRef>
        </dgm:style>
      </dgm:prSet>
      <dgm:spPr>
        <a:xfrm>
          <a:off x="2517372" y="2411910"/>
          <a:ext cx="1028552" cy="642845"/>
        </a:xfrm>
      </dgm:spPr>
      <dgm:t>
        <a:bodyPr/>
        <a:lstStyle/>
        <a:p>
          <a:pPr>
            <a:buChar char="•"/>
          </a:pPr>
          <a:r>
            <a:rPr lang="en-US" sz="3600" dirty="0" err="1">
              <a:latin typeface="Times New Roman" panose="02020603050405020304" pitchFamily="18" charset="0"/>
              <a:ea typeface="+mn-ea"/>
              <a:cs typeface="Times New Roman" panose="02020603050405020304" pitchFamily="18" charset="0"/>
            </a:rPr>
            <a:t>Các</a:t>
          </a:r>
          <a:r>
            <a:rPr lang="en-US" sz="3600" dirty="0">
              <a:latin typeface="Times New Roman" panose="02020603050405020304" pitchFamily="18" charset="0"/>
              <a:ea typeface="+mn-ea"/>
              <a:cs typeface="Times New Roman" panose="02020603050405020304" pitchFamily="18" charset="0"/>
            </a:rPr>
            <a:t> chi </a:t>
          </a:r>
          <a:r>
            <a:rPr lang="en-US" sz="3600" dirty="0" err="1">
              <a:latin typeface="Times New Roman" panose="02020603050405020304" pitchFamily="18" charset="0"/>
              <a:ea typeface="+mn-ea"/>
              <a:cs typeface="Times New Roman" panose="02020603050405020304" pitchFamily="18" charset="0"/>
            </a:rPr>
            <a:t>tiết</a:t>
          </a:r>
          <a:endParaRPr lang="en-US" sz="3600" dirty="0">
            <a:latin typeface="Times New Roman" panose="02020603050405020304" pitchFamily="18" charset="0"/>
            <a:ea typeface="+mn-ea"/>
            <a:cs typeface="Times New Roman" panose="02020603050405020304" pitchFamily="18" charset="0"/>
          </a:endParaRPr>
        </a:p>
      </dgm:t>
    </dgm:pt>
    <dgm:pt modelId="{B84C3635-5CE4-409D-90A5-2DE8BB8B7897}" type="parTrans" cxnId="{922F738E-3D8C-4630-8495-1D4FFA1C2136}">
      <dgm:prSet/>
      <dgm:spPr/>
      <dgm:t>
        <a:bodyPr/>
        <a:lstStyle/>
        <a:p>
          <a:endParaRPr lang="en-US" sz="3600">
            <a:latin typeface="Times New Roman" panose="02020603050405020304" pitchFamily="18" charset="0"/>
            <a:cs typeface="Times New Roman" panose="02020603050405020304" pitchFamily="18" charset="0"/>
          </a:endParaRPr>
        </a:p>
      </dgm:t>
    </dgm:pt>
    <dgm:pt modelId="{67F75A48-1177-4381-8F4E-2291A40639D3}" type="sibTrans" cxnId="{922F738E-3D8C-4630-8495-1D4FFA1C2136}">
      <dgm:prSet/>
      <dgm:spPr/>
      <dgm:t>
        <a:bodyPr/>
        <a:lstStyle/>
        <a:p>
          <a:endParaRPr lang="en-US" sz="3600">
            <a:latin typeface="Times New Roman" panose="02020603050405020304" pitchFamily="18" charset="0"/>
            <a:cs typeface="Times New Roman" panose="02020603050405020304" pitchFamily="18" charset="0"/>
          </a:endParaRPr>
        </a:p>
      </dgm:t>
    </dgm:pt>
    <dgm:pt modelId="{FEE1F582-C04C-4378-915C-94AB3D5A9E76}">
      <dgm:prSet phldrT="[Text]" custT="1">
        <dgm:style>
          <a:lnRef idx="2">
            <a:schemeClr val="dk1"/>
          </a:lnRef>
          <a:fillRef idx="1">
            <a:schemeClr val="lt1"/>
          </a:fillRef>
          <a:effectRef idx="0">
            <a:schemeClr val="dk1"/>
          </a:effectRef>
          <a:fontRef idx="minor">
            <a:schemeClr val="dk1"/>
          </a:fontRef>
        </dgm:style>
      </dgm:prSet>
      <dgm:spPr>
        <a:xfrm>
          <a:off x="4124485" y="1608354"/>
          <a:ext cx="1028552" cy="642845"/>
        </a:xfrm>
      </dgm:spPr>
      <dgm:t>
        <a:bodyPr/>
        <a:lstStyle/>
        <a:p>
          <a:pPr>
            <a:buNone/>
          </a:pPr>
          <a:r>
            <a:rPr lang="en-US" sz="3600" dirty="0" err="1">
              <a:latin typeface="Times New Roman" panose="02020603050405020304" pitchFamily="18" charset="0"/>
              <a:ea typeface="+mn-ea"/>
              <a:cs typeface="Times New Roman" panose="02020603050405020304" pitchFamily="18" charset="0"/>
            </a:rPr>
            <a:t>Tình</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cảm</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dành</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cho</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nhân</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vật</a:t>
          </a:r>
          <a:r>
            <a:rPr lang="en-US" sz="3600" dirty="0">
              <a:latin typeface="Times New Roman" panose="02020603050405020304" pitchFamily="18" charset="0"/>
              <a:ea typeface="+mn-ea"/>
              <a:cs typeface="Times New Roman" panose="02020603050405020304" pitchFamily="18" charset="0"/>
            </a:rPr>
            <a:t> </a:t>
          </a:r>
          <a:r>
            <a:rPr lang="en-US" sz="3600" dirty="0" err="1">
              <a:latin typeface="Times New Roman" panose="02020603050405020304" pitchFamily="18" charset="0"/>
              <a:ea typeface="+mn-ea"/>
              <a:cs typeface="Times New Roman" panose="02020603050405020304" pitchFamily="18" charset="0"/>
            </a:rPr>
            <a:t>chính</a:t>
          </a:r>
          <a:endParaRPr lang="en-US" sz="3600" dirty="0">
            <a:latin typeface="Times New Roman" panose="02020603050405020304" pitchFamily="18" charset="0"/>
            <a:ea typeface="+mn-ea"/>
            <a:cs typeface="Times New Roman" panose="02020603050405020304" pitchFamily="18" charset="0"/>
          </a:endParaRPr>
        </a:p>
      </dgm:t>
    </dgm:pt>
    <dgm:pt modelId="{5386C6BB-0BEF-43B4-9E50-D043A319AD04}" type="parTrans" cxnId="{76B2F40E-3DE4-4BF2-81F8-2A8A132B509C}">
      <dgm:prSet/>
      <dgm:spPr>
        <a:xfrm>
          <a:off x="3995916" y="644086"/>
          <a:ext cx="128569" cy="1285690"/>
        </a:xfrm>
        <a:custGeom>
          <a:avLst/>
          <a:gdLst/>
          <a:ahLst/>
          <a:cxnLst/>
          <a:rect l="0" t="0" r="0" b="0"/>
          <a:pathLst>
            <a:path>
              <a:moveTo>
                <a:pt x="0" y="0"/>
              </a:moveTo>
              <a:lnTo>
                <a:pt x="0" y="1402287"/>
              </a:lnTo>
              <a:lnTo>
                <a:pt x="140228" y="1402287"/>
              </a:lnTo>
            </a:path>
          </a:pathLst>
        </a:custGeom>
      </dgm:spPr>
      <dgm:t>
        <a:bodyPr/>
        <a:lstStyle/>
        <a:p>
          <a:endParaRPr lang="en-US" sz="3600">
            <a:latin typeface="Times New Roman" panose="02020603050405020304" pitchFamily="18" charset="0"/>
            <a:cs typeface="Times New Roman" panose="02020603050405020304" pitchFamily="18" charset="0"/>
          </a:endParaRPr>
        </a:p>
      </dgm:t>
    </dgm:pt>
    <dgm:pt modelId="{6C3DE2BF-AF28-40F9-AD4E-39FC7EA37E0F}" type="sibTrans" cxnId="{76B2F40E-3DE4-4BF2-81F8-2A8A132B509C}">
      <dgm:prSet/>
      <dgm:spPr/>
      <dgm:t>
        <a:bodyPr/>
        <a:lstStyle/>
        <a:p>
          <a:endParaRPr lang="en-US" sz="3600">
            <a:latin typeface="Times New Roman" panose="02020603050405020304" pitchFamily="18" charset="0"/>
            <a:cs typeface="Times New Roman" panose="02020603050405020304" pitchFamily="18" charset="0"/>
          </a:endParaRPr>
        </a:p>
      </dgm:t>
    </dgm:pt>
    <dgm:pt modelId="{1C7A8CE1-89D0-404B-BCE6-7164ED38D4B5}">
      <dgm:prSet phldrT="[Text]" custT="1">
        <dgm:style>
          <a:lnRef idx="2">
            <a:schemeClr val="dk1"/>
          </a:lnRef>
          <a:fillRef idx="1">
            <a:schemeClr val="lt1"/>
          </a:fillRef>
          <a:effectRef idx="0">
            <a:schemeClr val="dk1"/>
          </a:effectRef>
          <a:fontRef idx="minor">
            <a:schemeClr val="dk1"/>
          </a:fontRef>
        </dgm:style>
      </dgm:prSet>
      <dgm:spPr>
        <a:xfrm>
          <a:off x="2517372" y="1608354"/>
          <a:ext cx="1028552" cy="642845"/>
        </a:xfrm>
      </dgm:spPr>
      <dgm:t>
        <a:bodyPr/>
        <a:lstStyle/>
        <a:p>
          <a:pPr>
            <a:buNone/>
          </a:pPr>
          <a:r>
            <a:rPr lang="en-US" sz="3600" b="1" dirty="0" err="1">
              <a:latin typeface="Times New Roman" panose="02020603050405020304" pitchFamily="18" charset="0"/>
              <a:ea typeface="+mn-ea"/>
              <a:cs typeface="Times New Roman" panose="02020603050405020304" pitchFamily="18" charset="0"/>
            </a:rPr>
            <a:t>Sự</a:t>
          </a:r>
          <a:r>
            <a:rPr lang="en-US" sz="3600" b="1" dirty="0">
              <a:latin typeface="Times New Roman" panose="02020603050405020304" pitchFamily="18" charset="0"/>
              <a:ea typeface="+mn-ea"/>
              <a:cs typeface="Times New Roman" panose="02020603050405020304" pitchFamily="18" charset="0"/>
            </a:rPr>
            <a:t> </a:t>
          </a:r>
          <a:r>
            <a:rPr lang="en-US" sz="3600" b="1" dirty="0" err="1">
              <a:latin typeface="Times New Roman" panose="02020603050405020304" pitchFamily="18" charset="0"/>
              <a:ea typeface="+mn-ea"/>
              <a:cs typeface="Times New Roman" panose="02020603050405020304" pitchFamily="18" charset="0"/>
            </a:rPr>
            <a:t>kiện</a:t>
          </a:r>
          <a:r>
            <a:rPr lang="en-US" sz="3600" b="1" dirty="0">
              <a:latin typeface="Times New Roman" panose="02020603050405020304" pitchFamily="18" charset="0"/>
              <a:ea typeface="+mn-ea"/>
              <a:cs typeface="Times New Roman" panose="02020603050405020304" pitchFamily="18" charset="0"/>
            </a:rPr>
            <a:t> 2</a:t>
          </a:r>
        </a:p>
      </dgm:t>
    </dgm:pt>
    <dgm:pt modelId="{80FAA1D5-105A-4D96-8F27-875629A99D41}" type="sibTrans" cxnId="{04B70CE2-4685-4921-9454-107396079839}">
      <dgm:prSet/>
      <dgm:spPr/>
      <dgm:t>
        <a:bodyPr/>
        <a:lstStyle/>
        <a:p>
          <a:endParaRPr lang="en-US" sz="3600">
            <a:latin typeface="Times New Roman" panose="02020603050405020304" pitchFamily="18" charset="0"/>
            <a:cs typeface="Times New Roman" panose="02020603050405020304" pitchFamily="18" charset="0"/>
          </a:endParaRPr>
        </a:p>
      </dgm:t>
    </dgm:pt>
    <dgm:pt modelId="{8FFE14E9-247F-4179-B41D-38B46FBB949E}" type="parTrans" cxnId="{04B70CE2-4685-4921-9454-107396079839}">
      <dgm:prSet/>
      <dgm:spPr>
        <a:xfrm>
          <a:off x="2388803" y="644086"/>
          <a:ext cx="128569" cy="1285690"/>
        </a:xfrm>
        <a:custGeom>
          <a:avLst/>
          <a:gdLst/>
          <a:ahLst/>
          <a:cxnLst/>
          <a:rect l="0" t="0" r="0" b="0"/>
          <a:pathLst>
            <a:path>
              <a:moveTo>
                <a:pt x="0" y="0"/>
              </a:moveTo>
              <a:lnTo>
                <a:pt x="0" y="1402287"/>
              </a:lnTo>
              <a:lnTo>
                <a:pt x="140228" y="1402287"/>
              </a:lnTo>
            </a:path>
          </a:pathLst>
        </a:custGeom>
      </dgm:spPr>
      <dgm:t>
        <a:bodyPr/>
        <a:lstStyle/>
        <a:p>
          <a:endParaRPr lang="en-US" sz="3600">
            <a:latin typeface="Times New Roman" panose="02020603050405020304" pitchFamily="18" charset="0"/>
            <a:cs typeface="Times New Roman" panose="02020603050405020304" pitchFamily="18" charset="0"/>
          </a:endParaRPr>
        </a:p>
      </dgm:t>
    </dgm:pt>
    <dgm:pt modelId="{1A3D2A24-670F-4D16-9176-B707E300D4F2}">
      <dgm:prSet phldrT="[Text]" custT="1">
        <dgm:style>
          <a:lnRef idx="2">
            <a:schemeClr val="dk1"/>
          </a:lnRef>
          <a:fillRef idx="1">
            <a:schemeClr val="lt1"/>
          </a:fillRef>
          <a:effectRef idx="0">
            <a:schemeClr val="dk1"/>
          </a:effectRef>
          <a:fontRef idx="minor">
            <a:schemeClr val="dk1"/>
          </a:fontRef>
        </dgm:style>
      </dgm:prSet>
      <dgm:spPr>
        <a:xfrm>
          <a:off x="2517372" y="1608354"/>
          <a:ext cx="1028552" cy="642845"/>
        </a:xfrm>
      </dgm:spPr>
      <dgm:t>
        <a:bodyPr/>
        <a:lstStyle/>
        <a:p>
          <a:pPr>
            <a:buChar char="•"/>
          </a:pPr>
          <a:r>
            <a:rPr lang="en-US" sz="3600" dirty="0" err="1">
              <a:latin typeface="Times New Roman" panose="02020603050405020304" pitchFamily="18" charset="0"/>
              <a:ea typeface="+mn-ea"/>
              <a:cs typeface="Times New Roman" panose="02020603050405020304" pitchFamily="18" charset="0"/>
            </a:rPr>
            <a:t>Các</a:t>
          </a:r>
          <a:r>
            <a:rPr lang="en-US" sz="3600" dirty="0">
              <a:latin typeface="Times New Roman" panose="02020603050405020304" pitchFamily="18" charset="0"/>
              <a:ea typeface="+mn-ea"/>
              <a:cs typeface="Times New Roman" panose="02020603050405020304" pitchFamily="18" charset="0"/>
            </a:rPr>
            <a:t> chi </a:t>
          </a:r>
          <a:r>
            <a:rPr lang="en-US" sz="3600" dirty="0" err="1">
              <a:latin typeface="Times New Roman" panose="02020603050405020304" pitchFamily="18" charset="0"/>
              <a:ea typeface="+mn-ea"/>
              <a:cs typeface="Times New Roman" panose="02020603050405020304" pitchFamily="18" charset="0"/>
            </a:rPr>
            <a:t>tiết</a:t>
          </a:r>
          <a:endParaRPr lang="en-US" sz="3600" dirty="0">
            <a:latin typeface="Times New Roman" panose="02020603050405020304" pitchFamily="18" charset="0"/>
            <a:ea typeface="+mn-ea"/>
            <a:cs typeface="Times New Roman" panose="02020603050405020304" pitchFamily="18" charset="0"/>
          </a:endParaRPr>
        </a:p>
      </dgm:t>
    </dgm:pt>
    <dgm:pt modelId="{FDA09346-ED83-4C37-8501-DD174D15A260}" type="sibTrans" cxnId="{92DC8B9C-B8B3-4EC1-BF2A-0F3D8B0CABBD}">
      <dgm:prSet/>
      <dgm:spPr/>
      <dgm:t>
        <a:bodyPr/>
        <a:lstStyle/>
        <a:p>
          <a:endParaRPr lang="en-US" sz="3600">
            <a:latin typeface="Times New Roman" panose="02020603050405020304" pitchFamily="18" charset="0"/>
            <a:cs typeface="Times New Roman" panose="02020603050405020304" pitchFamily="18" charset="0"/>
          </a:endParaRPr>
        </a:p>
      </dgm:t>
    </dgm:pt>
    <dgm:pt modelId="{5E92367E-2C41-4CBA-A898-05F902FE60C3}" type="parTrans" cxnId="{92DC8B9C-B8B3-4EC1-BF2A-0F3D8B0CABBD}">
      <dgm:prSet/>
      <dgm:spPr/>
      <dgm:t>
        <a:bodyPr/>
        <a:lstStyle/>
        <a:p>
          <a:endParaRPr lang="en-US" sz="3600">
            <a:latin typeface="Times New Roman" panose="02020603050405020304" pitchFamily="18" charset="0"/>
            <a:cs typeface="Times New Roman" panose="02020603050405020304" pitchFamily="18" charset="0"/>
          </a:endParaRPr>
        </a:p>
      </dgm:t>
    </dgm:pt>
    <dgm:pt modelId="{928A3F3E-E010-4575-A151-4BF6B95AD02A}">
      <dgm:prSet phldrT="[Text]" custT="1">
        <dgm:style>
          <a:lnRef idx="2">
            <a:schemeClr val="dk1"/>
          </a:lnRef>
          <a:fillRef idx="1">
            <a:schemeClr val="lt1"/>
          </a:fillRef>
          <a:effectRef idx="0">
            <a:schemeClr val="dk1"/>
          </a:effectRef>
          <a:fontRef idx="minor">
            <a:schemeClr val="dk1"/>
          </a:fontRef>
        </dgm:style>
      </dgm:prSet>
      <dgm:spPr>
        <a:xfrm>
          <a:off x="2517372" y="1608354"/>
          <a:ext cx="1028552" cy="642845"/>
        </a:xfrm>
      </dgm:spPr>
      <dgm:t>
        <a:bodyPr/>
        <a:lstStyle/>
        <a:p>
          <a:pPr>
            <a:buChar char="•"/>
          </a:pPr>
          <a:r>
            <a:rPr lang="en-US" sz="3600">
              <a:latin typeface="Times New Roman" panose="02020603050405020304" pitchFamily="18" charset="0"/>
              <a:ea typeface="+mn-ea"/>
              <a:cs typeface="Times New Roman" panose="02020603050405020304" pitchFamily="18" charset="0"/>
            </a:rPr>
            <a:t>Chi tiết tiêu biểu</a:t>
          </a:r>
        </a:p>
      </dgm:t>
    </dgm:pt>
    <dgm:pt modelId="{06B28D26-B7F7-4E91-8DD9-FF6C03411AC8}" type="sibTrans" cxnId="{9ED6CFBF-218F-4D49-A98E-4CD0EBAC99E8}">
      <dgm:prSet/>
      <dgm:spPr/>
      <dgm:t>
        <a:bodyPr/>
        <a:lstStyle/>
        <a:p>
          <a:endParaRPr lang="en-US" sz="3600">
            <a:latin typeface="Times New Roman" panose="02020603050405020304" pitchFamily="18" charset="0"/>
            <a:cs typeface="Times New Roman" panose="02020603050405020304" pitchFamily="18" charset="0"/>
          </a:endParaRPr>
        </a:p>
      </dgm:t>
    </dgm:pt>
    <dgm:pt modelId="{94A94AEE-A059-47B2-B9DD-CC88C521C99A}" type="parTrans" cxnId="{9ED6CFBF-218F-4D49-A98E-4CD0EBAC99E8}">
      <dgm:prSet/>
      <dgm:spPr/>
      <dgm:t>
        <a:bodyPr/>
        <a:lstStyle/>
        <a:p>
          <a:endParaRPr lang="en-US" sz="3600">
            <a:latin typeface="Times New Roman" panose="02020603050405020304" pitchFamily="18" charset="0"/>
            <a:cs typeface="Times New Roman" panose="02020603050405020304" pitchFamily="18" charset="0"/>
          </a:endParaRPr>
        </a:p>
      </dgm:t>
    </dgm:pt>
    <dgm:pt modelId="{9BE5AC6F-4D10-4C84-AD85-CF3B3F44D526}">
      <dgm:prSet phldrT="[Text]" custT="1">
        <dgm:style>
          <a:lnRef idx="2">
            <a:schemeClr val="dk1"/>
          </a:lnRef>
          <a:fillRef idx="1">
            <a:schemeClr val="lt1"/>
          </a:fillRef>
          <a:effectRef idx="0">
            <a:schemeClr val="dk1"/>
          </a:effectRef>
          <a:fontRef idx="minor">
            <a:schemeClr val="dk1"/>
          </a:fontRef>
        </dgm:style>
      </dgm:prSet>
      <dgm:spPr>
        <a:xfrm>
          <a:off x="2517372" y="804798"/>
          <a:ext cx="1028552" cy="642845"/>
        </a:xfrm>
      </dgm:spPr>
      <dgm:t>
        <a:bodyPr/>
        <a:lstStyle/>
        <a:p>
          <a:pPr>
            <a:buNone/>
          </a:pPr>
          <a:r>
            <a:rPr lang="en-US" sz="3600" b="1" dirty="0" err="1">
              <a:latin typeface="Times New Roman" panose="02020603050405020304" pitchFamily="18" charset="0"/>
              <a:ea typeface="+mn-ea"/>
              <a:cs typeface="Times New Roman" panose="02020603050405020304" pitchFamily="18" charset="0"/>
            </a:rPr>
            <a:t>Sự</a:t>
          </a:r>
          <a:r>
            <a:rPr lang="en-US" sz="3600" b="1" dirty="0">
              <a:latin typeface="Times New Roman" panose="02020603050405020304" pitchFamily="18" charset="0"/>
              <a:ea typeface="+mn-ea"/>
              <a:cs typeface="Times New Roman" panose="02020603050405020304" pitchFamily="18" charset="0"/>
            </a:rPr>
            <a:t> </a:t>
          </a:r>
          <a:r>
            <a:rPr lang="en-US" sz="3600" b="1" dirty="0" err="1">
              <a:latin typeface="Times New Roman" panose="02020603050405020304" pitchFamily="18" charset="0"/>
              <a:ea typeface="+mn-ea"/>
              <a:cs typeface="Times New Roman" panose="02020603050405020304" pitchFamily="18" charset="0"/>
            </a:rPr>
            <a:t>kiện</a:t>
          </a:r>
          <a:r>
            <a:rPr lang="en-US" sz="3600" b="1" dirty="0">
              <a:latin typeface="Times New Roman" panose="02020603050405020304" pitchFamily="18" charset="0"/>
              <a:ea typeface="+mn-ea"/>
              <a:cs typeface="Times New Roman" panose="02020603050405020304" pitchFamily="18" charset="0"/>
            </a:rPr>
            <a:t> 1</a:t>
          </a:r>
        </a:p>
      </dgm:t>
    </dgm:pt>
    <dgm:pt modelId="{BAC06B3C-19EE-463C-88C4-AA13B144C2A7}" type="sibTrans" cxnId="{825E8510-4C76-4EAD-9CE1-C8751BB00B14}">
      <dgm:prSet/>
      <dgm:spPr/>
      <dgm:t>
        <a:bodyPr/>
        <a:lstStyle/>
        <a:p>
          <a:endParaRPr lang="en-US" sz="3600">
            <a:latin typeface="Times New Roman" panose="02020603050405020304" pitchFamily="18" charset="0"/>
            <a:cs typeface="Times New Roman" panose="02020603050405020304" pitchFamily="18" charset="0"/>
          </a:endParaRPr>
        </a:p>
      </dgm:t>
    </dgm:pt>
    <dgm:pt modelId="{F3511142-79A1-4045-8DF9-3603D7911552}" type="parTrans" cxnId="{825E8510-4C76-4EAD-9CE1-C8751BB00B14}">
      <dgm:prSet/>
      <dgm:spPr>
        <a:xfrm>
          <a:off x="2388803" y="644086"/>
          <a:ext cx="128569" cy="482133"/>
        </a:xfrm>
        <a:custGeom>
          <a:avLst/>
          <a:gdLst/>
          <a:ahLst/>
          <a:cxnLst/>
          <a:rect l="0" t="0" r="0" b="0"/>
          <a:pathLst>
            <a:path>
              <a:moveTo>
                <a:pt x="0" y="0"/>
              </a:moveTo>
              <a:lnTo>
                <a:pt x="0" y="525857"/>
              </a:lnTo>
              <a:lnTo>
                <a:pt x="140228" y="525857"/>
              </a:lnTo>
            </a:path>
          </a:pathLst>
        </a:custGeom>
      </dgm:spPr>
      <dgm:t>
        <a:bodyPr/>
        <a:lstStyle/>
        <a:p>
          <a:endParaRPr lang="en-US" sz="3600">
            <a:latin typeface="Times New Roman" panose="02020603050405020304" pitchFamily="18" charset="0"/>
            <a:cs typeface="Times New Roman" panose="02020603050405020304" pitchFamily="18" charset="0"/>
          </a:endParaRPr>
        </a:p>
      </dgm:t>
    </dgm:pt>
    <dgm:pt modelId="{B0DE49E0-583F-49A4-BFB9-3CBFC7DC3995}">
      <dgm:prSet phldrT="[Text]" custT="1">
        <dgm:style>
          <a:lnRef idx="2">
            <a:schemeClr val="dk1"/>
          </a:lnRef>
          <a:fillRef idx="1">
            <a:schemeClr val="lt1"/>
          </a:fillRef>
          <a:effectRef idx="0">
            <a:schemeClr val="dk1"/>
          </a:effectRef>
          <a:fontRef idx="minor">
            <a:schemeClr val="dk1"/>
          </a:fontRef>
        </dgm:style>
      </dgm:prSet>
      <dgm:spPr>
        <a:xfrm>
          <a:off x="2517372" y="804798"/>
          <a:ext cx="1028552" cy="642845"/>
        </a:xfrm>
      </dgm:spPr>
      <dgm:t>
        <a:bodyPr/>
        <a:lstStyle/>
        <a:p>
          <a:pPr>
            <a:buChar char="•"/>
          </a:pPr>
          <a:r>
            <a:rPr lang="en-US" sz="3600" dirty="0" err="1">
              <a:latin typeface="Times New Roman" panose="02020603050405020304" pitchFamily="18" charset="0"/>
              <a:ea typeface="+mn-ea"/>
              <a:cs typeface="Times New Roman" panose="02020603050405020304" pitchFamily="18" charset="0"/>
            </a:rPr>
            <a:t>Các</a:t>
          </a:r>
          <a:r>
            <a:rPr lang="en-US" sz="3600" dirty="0">
              <a:latin typeface="Times New Roman" panose="02020603050405020304" pitchFamily="18" charset="0"/>
              <a:ea typeface="+mn-ea"/>
              <a:cs typeface="Times New Roman" panose="02020603050405020304" pitchFamily="18" charset="0"/>
            </a:rPr>
            <a:t> chi </a:t>
          </a:r>
          <a:r>
            <a:rPr lang="en-US" sz="3600" dirty="0" err="1">
              <a:latin typeface="Times New Roman" panose="02020603050405020304" pitchFamily="18" charset="0"/>
              <a:ea typeface="+mn-ea"/>
              <a:cs typeface="Times New Roman" panose="02020603050405020304" pitchFamily="18" charset="0"/>
            </a:rPr>
            <a:t>tiết</a:t>
          </a:r>
          <a:r>
            <a:rPr lang="en-US" sz="3600" dirty="0">
              <a:latin typeface="Times New Roman" panose="02020603050405020304" pitchFamily="18" charset="0"/>
              <a:ea typeface="+mn-ea"/>
              <a:cs typeface="Times New Roman" panose="02020603050405020304" pitchFamily="18" charset="0"/>
            </a:rPr>
            <a:t> </a:t>
          </a:r>
        </a:p>
      </dgm:t>
    </dgm:pt>
    <dgm:pt modelId="{3CED3BF2-82FE-41D2-B0F0-9D20780B3D5B}" type="sibTrans" cxnId="{B39BEEAD-D6CC-415A-A0F3-8039F1F14F42}">
      <dgm:prSet/>
      <dgm:spPr/>
      <dgm:t>
        <a:bodyPr/>
        <a:lstStyle/>
        <a:p>
          <a:endParaRPr lang="en-US" sz="3600">
            <a:latin typeface="Times New Roman" panose="02020603050405020304" pitchFamily="18" charset="0"/>
            <a:cs typeface="Times New Roman" panose="02020603050405020304" pitchFamily="18" charset="0"/>
          </a:endParaRPr>
        </a:p>
      </dgm:t>
    </dgm:pt>
    <dgm:pt modelId="{45D79B8B-8CB2-4ABC-A7EB-9A3C2BE875C0}" type="parTrans" cxnId="{B39BEEAD-D6CC-415A-A0F3-8039F1F14F42}">
      <dgm:prSet/>
      <dgm:spPr/>
      <dgm:t>
        <a:bodyPr/>
        <a:lstStyle/>
        <a:p>
          <a:endParaRPr lang="en-US" sz="3600">
            <a:latin typeface="Times New Roman" panose="02020603050405020304" pitchFamily="18" charset="0"/>
            <a:cs typeface="Times New Roman" panose="02020603050405020304" pitchFamily="18" charset="0"/>
          </a:endParaRPr>
        </a:p>
      </dgm:t>
    </dgm:pt>
    <dgm:pt modelId="{51697079-427D-4F6F-9C91-1680ACBF9D32}">
      <dgm:prSet phldrT="[Text]" custT="1">
        <dgm:style>
          <a:lnRef idx="2">
            <a:schemeClr val="dk1"/>
          </a:lnRef>
          <a:fillRef idx="1">
            <a:schemeClr val="lt1"/>
          </a:fillRef>
          <a:effectRef idx="0">
            <a:schemeClr val="dk1"/>
          </a:effectRef>
          <a:fontRef idx="minor">
            <a:schemeClr val="dk1"/>
          </a:fontRef>
        </dgm:style>
      </dgm:prSet>
      <dgm:spPr>
        <a:xfrm>
          <a:off x="2517372" y="804798"/>
          <a:ext cx="1028552" cy="642845"/>
        </a:xfrm>
      </dgm:spPr>
      <dgm:t>
        <a:bodyPr/>
        <a:lstStyle/>
        <a:p>
          <a:pPr>
            <a:buChar char="•"/>
          </a:pPr>
          <a:r>
            <a:rPr lang="en-US" sz="3600">
              <a:latin typeface="Times New Roman" panose="02020603050405020304" pitchFamily="18" charset="0"/>
              <a:ea typeface="+mn-ea"/>
              <a:cs typeface="Times New Roman" panose="02020603050405020304" pitchFamily="18" charset="0"/>
            </a:rPr>
            <a:t>Chi tiết tiêu biểu </a:t>
          </a:r>
        </a:p>
      </dgm:t>
    </dgm:pt>
    <dgm:pt modelId="{6AB2AB0B-190F-4FC2-9AFE-EF4303D64A41}" type="sibTrans" cxnId="{3CAC6920-B7B1-496E-838B-8CFA80A02C6E}">
      <dgm:prSet/>
      <dgm:spPr/>
      <dgm:t>
        <a:bodyPr/>
        <a:lstStyle/>
        <a:p>
          <a:endParaRPr lang="en-US" sz="3600">
            <a:latin typeface="Times New Roman" panose="02020603050405020304" pitchFamily="18" charset="0"/>
            <a:cs typeface="Times New Roman" panose="02020603050405020304" pitchFamily="18" charset="0"/>
          </a:endParaRPr>
        </a:p>
      </dgm:t>
    </dgm:pt>
    <dgm:pt modelId="{16AFB932-FDDF-4B41-B593-A8AB9E2F188A}" type="parTrans" cxnId="{3CAC6920-B7B1-496E-838B-8CFA80A02C6E}">
      <dgm:prSet/>
      <dgm:spPr/>
      <dgm:t>
        <a:bodyPr/>
        <a:lstStyle/>
        <a:p>
          <a:endParaRPr lang="en-US" sz="3600">
            <a:latin typeface="Times New Roman" panose="02020603050405020304" pitchFamily="18" charset="0"/>
            <a:cs typeface="Times New Roman" panose="02020603050405020304" pitchFamily="18" charset="0"/>
          </a:endParaRPr>
        </a:p>
      </dgm:t>
    </dgm:pt>
    <dgm:pt modelId="{07F55749-F178-4A69-85C2-EB1042835490}">
      <dgm:prSet custT="1">
        <dgm:style>
          <a:lnRef idx="2">
            <a:schemeClr val="dk1"/>
          </a:lnRef>
          <a:fillRef idx="1">
            <a:schemeClr val="lt1"/>
          </a:fillRef>
          <a:effectRef idx="0">
            <a:schemeClr val="dk1"/>
          </a:effectRef>
          <a:fontRef idx="minor">
            <a:schemeClr val="dk1"/>
          </a:fontRef>
        </dgm:style>
      </dgm:prSet>
      <dgm:spPr>
        <a:xfrm>
          <a:off x="2517372" y="2411910"/>
          <a:ext cx="1028552" cy="642845"/>
        </a:xfrm>
      </dgm:spPr>
      <dgm:t>
        <a:bodyPr/>
        <a:lstStyle/>
        <a:p>
          <a:pPr>
            <a:buChar char="•"/>
          </a:pPr>
          <a:r>
            <a:rPr lang="en-US" sz="3600">
              <a:latin typeface="Times New Roman" panose="02020603050405020304" pitchFamily="18" charset="0"/>
              <a:ea typeface="+mn-ea"/>
              <a:cs typeface="Times New Roman" panose="02020603050405020304" pitchFamily="18" charset="0"/>
            </a:rPr>
            <a:t>Chi tiết tiêu biểu</a:t>
          </a:r>
        </a:p>
      </dgm:t>
    </dgm:pt>
    <dgm:pt modelId="{853FF4D8-0912-4D16-9A1C-22B528997E04}" type="parTrans" cxnId="{A2765320-BB5C-4011-B5A8-AC41317EEBAD}">
      <dgm:prSet/>
      <dgm:spPr/>
      <dgm:t>
        <a:bodyPr/>
        <a:lstStyle/>
        <a:p>
          <a:endParaRPr lang="en-US" sz="3600">
            <a:latin typeface="Times New Roman" panose="02020603050405020304" pitchFamily="18" charset="0"/>
            <a:cs typeface="Times New Roman" panose="02020603050405020304" pitchFamily="18" charset="0"/>
          </a:endParaRPr>
        </a:p>
      </dgm:t>
    </dgm:pt>
    <dgm:pt modelId="{8A5D4609-84B9-4B09-B9D4-C8D2036670FF}" type="sibTrans" cxnId="{A2765320-BB5C-4011-B5A8-AC41317EEBAD}">
      <dgm:prSet/>
      <dgm:spPr/>
      <dgm:t>
        <a:bodyPr/>
        <a:lstStyle/>
        <a:p>
          <a:endParaRPr lang="en-US" sz="3600">
            <a:latin typeface="Times New Roman" panose="02020603050405020304" pitchFamily="18" charset="0"/>
            <a:cs typeface="Times New Roman" panose="02020603050405020304" pitchFamily="18" charset="0"/>
          </a:endParaRPr>
        </a:p>
      </dgm:t>
    </dgm:pt>
    <dgm:pt modelId="{9C930EB8-DE62-454E-92E9-E168FEB48D41}">
      <dgm:prSet phldrT="[Text]" custT="1">
        <dgm:style>
          <a:lnRef idx="2">
            <a:schemeClr val="dk1"/>
          </a:lnRef>
          <a:fillRef idx="1">
            <a:schemeClr val="lt1"/>
          </a:fillRef>
          <a:effectRef idx="0">
            <a:schemeClr val="dk1"/>
          </a:effectRef>
          <a:fontRef idx="minor">
            <a:schemeClr val="dk1"/>
          </a:fontRef>
        </dgm:style>
      </dgm:prSet>
      <dgm:spPr>
        <a:xfrm>
          <a:off x="3867347" y="1241"/>
          <a:ext cx="1285690" cy="642845"/>
        </a:xfrm>
        <a:solidFill>
          <a:schemeClr val="accent5">
            <a:lumMod val="20000"/>
            <a:lumOff val="80000"/>
          </a:schemeClr>
        </a:solidFill>
      </dgm:spPr>
      <dgm:t>
        <a:bodyPr/>
        <a:lstStyle/>
        <a:p>
          <a:pPr>
            <a:buNone/>
          </a:pPr>
          <a:r>
            <a:rPr lang="en-US" sz="3600" b="1" dirty="0" err="1">
              <a:solidFill>
                <a:srgbClr val="FF0000"/>
              </a:solidFill>
              <a:latin typeface="Times New Roman" panose="02020603050405020304" pitchFamily="18" charset="0"/>
              <a:ea typeface="+mn-ea"/>
              <a:cs typeface="Times New Roman" panose="02020603050405020304" pitchFamily="18" charset="0"/>
            </a:rPr>
            <a:t>Kết</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thúc</a:t>
          </a:r>
          <a:endParaRPr lang="en-US" sz="3600" b="1" dirty="0">
            <a:solidFill>
              <a:srgbClr val="FF0000"/>
            </a:solidFill>
            <a:latin typeface="Times New Roman" panose="02020603050405020304" pitchFamily="18" charset="0"/>
            <a:ea typeface="+mn-ea"/>
            <a:cs typeface="Times New Roman" panose="02020603050405020304" pitchFamily="18" charset="0"/>
          </a:endParaRPr>
        </a:p>
      </dgm:t>
    </dgm:pt>
    <dgm:pt modelId="{7A15E875-1E54-4100-923F-85C4D6EFA020}" type="sibTrans" cxnId="{26316BCF-CAB6-4B7C-9898-B9C0004242C4}">
      <dgm:prSet/>
      <dgm:spPr/>
      <dgm:t>
        <a:bodyPr/>
        <a:lstStyle/>
        <a:p>
          <a:endParaRPr lang="en-US" sz="3600">
            <a:latin typeface="Times New Roman" panose="02020603050405020304" pitchFamily="18" charset="0"/>
            <a:cs typeface="Times New Roman" panose="02020603050405020304" pitchFamily="18" charset="0"/>
          </a:endParaRPr>
        </a:p>
      </dgm:t>
    </dgm:pt>
    <dgm:pt modelId="{64B8070E-59B2-43E8-B545-44BFCABAC106}" type="parTrans" cxnId="{26316BCF-CAB6-4B7C-9898-B9C0004242C4}">
      <dgm:prSet/>
      <dgm:spPr/>
      <dgm:t>
        <a:bodyPr/>
        <a:lstStyle/>
        <a:p>
          <a:endParaRPr lang="en-US" sz="3600">
            <a:latin typeface="Times New Roman" panose="02020603050405020304" pitchFamily="18" charset="0"/>
            <a:cs typeface="Times New Roman" panose="02020603050405020304" pitchFamily="18" charset="0"/>
          </a:endParaRPr>
        </a:p>
      </dgm:t>
    </dgm:pt>
    <dgm:pt modelId="{C4D6CF49-6876-4AE0-9B29-8F672EBDEC87}">
      <dgm:prSet phldrT="[Text]" custT="1">
        <dgm:style>
          <a:lnRef idx="2">
            <a:schemeClr val="dk1"/>
          </a:lnRef>
          <a:fillRef idx="1">
            <a:schemeClr val="lt1"/>
          </a:fillRef>
          <a:effectRef idx="0">
            <a:schemeClr val="dk1"/>
          </a:effectRef>
          <a:fontRef idx="minor">
            <a:schemeClr val="dk1"/>
          </a:fontRef>
        </dgm:style>
      </dgm:prSet>
      <dgm:spPr>
        <a:xfrm>
          <a:off x="653122" y="1241"/>
          <a:ext cx="1285690" cy="642845"/>
        </a:xfrm>
        <a:solidFill>
          <a:schemeClr val="accent4">
            <a:lumMod val="20000"/>
            <a:lumOff val="80000"/>
          </a:schemeClr>
        </a:solidFill>
      </dgm:spPr>
      <dgm:t>
        <a:bodyPr/>
        <a:lstStyle/>
        <a:p>
          <a:pPr>
            <a:buNone/>
          </a:pPr>
          <a:r>
            <a:rPr lang="en-US" sz="3600" b="1" dirty="0" err="1">
              <a:solidFill>
                <a:srgbClr val="FF0000"/>
              </a:solidFill>
              <a:latin typeface="Times New Roman" panose="02020603050405020304" pitchFamily="18" charset="0"/>
              <a:ea typeface="+mn-ea"/>
              <a:cs typeface="Times New Roman" panose="02020603050405020304" pitchFamily="18" charset="0"/>
            </a:rPr>
            <a:t>Mở</a:t>
          </a:r>
          <a:r>
            <a:rPr lang="en-US" sz="3600" b="1" dirty="0">
              <a:solidFill>
                <a:srgbClr val="FF0000"/>
              </a:solidFill>
              <a:latin typeface="Times New Roman" panose="02020603050405020304" pitchFamily="18" charset="0"/>
              <a:ea typeface="+mn-ea"/>
              <a:cs typeface="Times New Roman" panose="02020603050405020304" pitchFamily="18" charset="0"/>
            </a:rPr>
            <a:t> </a:t>
          </a:r>
          <a:r>
            <a:rPr lang="en-US" sz="3600" b="1" dirty="0" err="1">
              <a:solidFill>
                <a:srgbClr val="FF0000"/>
              </a:solidFill>
              <a:latin typeface="Times New Roman" panose="02020603050405020304" pitchFamily="18" charset="0"/>
              <a:ea typeface="+mn-ea"/>
              <a:cs typeface="Times New Roman" panose="02020603050405020304" pitchFamily="18" charset="0"/>
            </a:rPr>
            <a:t>đầu</a:t>
          </a:r>
          <a:endParaRPr lang="en-US" sz="3600" b="1" dirty="0">
            <a:solidFill>
              <a:srgbClr val="FF0000"/>
            </a:solidFill>
            <a:latin typeface="Times New Roman" panose="02020603050405020304" pitchFamily="18" charset="0"/>
            <a:ea typeface="+mn-ea"/>
            <a:cs typeface="Times New Roman" panose="02020603050405020304" pitchFamily="18" charset="0"/>
          </a:endParaRPr>
        </a:p>
      </dgm:t>
    </dgm:pt>
    <dgm:pt modelId="{A8408D36-C72E-420B-AA84-D79F0F62AADF}" type="sibTrans" cxnId="{DF7D2A8E-5F2A-4D7F-A762-1DA2ED2629EE}">
      <dgm:prSet/>
      <dgm:spPr/>
      <dgm:t>
        <a:bodyPr/>
        <a:lstStyle/>
        <a:p>
          <a:endParaRPr lang="en-US" sz="3600">
            <a:latin typeface="Times New Roman" panose="02020603050405020304" pitchFamily="18" charset="0"/>
            <a:cs typeface="Times New Roman" panose="02020603050405020304" pitchFamily="18" charset="0"/>
          </a:endParaRPr>
        </a:p>
      </dgm:t>
    </dgm:pt>
    <dgm:pt modelId="{EAE821EA-3452-4E39-87CD-7C270EEC02B0}" type="parTrans" cxnId="{DF7D2A8E-5F2A-4D7F-A762-1DA2ED2629EE}">
      <dgm:prSet/>
      <dgm:spPr/>
      <dgm:t>
        <a:bodyPr/>
        <a:lstStyle/>
        <a:p>
          <a:endParaRPr lang="en-US" sz="3600">
            <a:latin typeface="Times New Roman" panose="02020603050405020304" pitchFamily="18" charset="0"/>
            <a:cs typeface="Times New Roman" panose="02020603050405020304" pitchFamily="18" charset="0"/>
          </a:endParaRPr>
        </a:p>
      </dgm:t>
    </dgm:pt>
    <dgm:pt modelId="{C44C3915-6767-494A-85F6-272A99B42EC0}" type="pres">
      <dgm:prSet presAssocID="{B71EB16C-BB5A-4D28-9859-143C295A56D5}" presName="Name0" presStyleCnt="0">
        <dgm:presLayoutVars>
          <dgm:dir/>
          <dgm:animLvl val="lvl"/>
          <dgm:resizeHandles val="exact"/>
        </dgm:presLayoutVars>
      </dgm:prSet>
      <dgm:spPr/>
    </dgm:pt>
    <dgm:pt modelId="{457A702E-BBDA-4C44-8303-2BE61D980E54}" type="pres">
      <dgm:prSet presAssocID="{9C930EB8-DE62-454E-92E9-E168FEB48D41}" presName="boxAndChildren" presStyleCnt="0"/>
      <dgm:spPr/>
    </dgm:pt>
    <dgm:pt modelId="{C73EA1B3-E53D-4B84-BBC4-D66B3467D3C7}" type="pres">
      <dgm:prSet presAssocID="{9C930EB8-DE62-454E-92E9-E168FEB48D41}" presName="parentTextBox" presStyleLbl="node1" presStyleIdx="0" presStyleCnt="3"/>
      <dgm:spPr>
        <a:prstGeom prst="roundRect">
          <a:avLst>
            <a:gd name="adj" fmla="val 10000"/>
          </a:avLst>
        </a:prstGeom>
      </dgm:spPr>
    </dgm:pt>
    <dgm:pt modelId="{94FBE406-6039-44E6-A699-0C30E2E76FC7}" type="pres">
      <dgm:prSet presAssocID="{9C930EB8-DE62-454E-92E9-E168FEB48D41}" presName="entireBox" presStyleLbl="node1" presStyleIdx="0" presStyleCnt="3" custScaleY="55443" custLinFactNeighborY="6231"/>
      <dgm:spPr/>
    </dgm:pt>
    <dgm:pt modelId="{88898FEA-E28C-4D56-B15F-E402F80CFC26}" type="pres">
      <dgm:prSet presAssocID="{9C930EB8-DE62-454E-92E9-E168FEB48D41}" presName="descendantBox" presStyleCnt="0"/>
      <dgm:spPr/>
    </dgm:pt>
    <dgm:pt modelId="{05A3675C-7921-4DEC-8309-69FDDEB31B12}" type="pres">
      <dgm:prSet presAssocID="{A5DB89EA-9330-4477-A610-A1A7C06A753C}" presName="childTextBox" presStyleLbl="fgAccFollowNode1" presStyleIdx="0" presStyleCnt="8">
        <dgm:presLayoutVars>
          <dgm:bulletEnabled val="1"/>
        </dgm:presLayoutVars>
      </dgm:prSet>
      <dgm:spPr>
        <a:prstGeom prst="roundRect">
          <a:avLst>
            <a:gd name="adj" fmla="val 10000"/>
          </a:avLst>
        </a:prstGeom>
      </dgm:spPr>
    </dgm:pt>
    <dgm:pt modelId="{10CDE917-1544-415D-A820-FAA6D4D679B1}" type="pres">
      <dgm:prSet presAssocID="{FEE1F582-C04C-4378-915C-94AB3D5A9E76}" presName="childTextBox" presStyleLbl="fgAccFollowNode1" presStyleIdx="1" presStyleCnt="8">
        <dgm:presLayoutVars>
          <dgm:bulletEnabled val="1"/>
        </dgm:presLayoutVars>
      </dgm:prSet>
      <dgm:spPr>
        <a:prstGeom prst="roundRect">
          <a:avLst>
            <a:gd name="adj" fmla="val 10000"/>
          </a:avLst>
        </a:prstGeom>
      </dgm:spPr>
    </dgm:pt>
    <dgm:pt modelId="{AE335EAC-1DB6-480B-984D-FC0C156B696E}" type="pres">
      <dgm:prSet presAssocID="{852D1F97-0C01-40BE-A17F-7EAD9983AB5D}" presName="childTextBox" presStyleLbl="fgAccFollowNode1" presStyleIdx="2" presStyleCnt="8">
        <dgm:presLayoutVars>
          <dgm:bulletEnabled val="1"/>
        </dgm:presLayoutVars>
      </dgm:prSet>
      <dgm:spPr>
        <a:prstGeom prst="roundRect">
          <a:avLst>
            <a:gd name="adj" fmla="val 10000"/>
          </a:avLst>
        </a:prstGeom>
      </dgm:spPr>
    </dgm:pt>
    <dgm:pt modelId="{8FF928EF-133D-4DE8-AD3B-C29D699101B6}" type="pres">
      <dgm:prSet presAssocID="{DE9C2035-FD51-4500-9D37-F0FA14AFE0DB}" presName="sp" presStyleCnt="0"/>
      <dgm:spPr/>
    </dgm:pt>
    <dgm:pt modelId="{03960E76-8500-43AD-B316-2703658EF985}" type="pres">
      <dgm:prSet presAssocID="{03D95330-E1F9-4212-BB59-36FD1976FE08}" presName="arrowAndChildren" presStyleCnt="0"/>
      <dgm:spPr/>
    </dgm:pt>
    <dgm:pt modelId="{79ECFA22-BE20-4BDB-A16C-9EAF6B10256D}" type="pres">
      <dgm:prSet presAssocID="{03D95330-E1F9-4212-BB59-36FD1976FE08}" presName="parentTextArrow" presStyleLbl="node1" presStyleIdx="0" presStyleCnt="3"/>
      <dgm:spPr>
        <a:prstGeom prst="roundRect">
          <a:avLst>
            <a:gd name="adj" fmla="val 10000"/>
          </a:avLst>
        </a:prstGeom>
      </dgm:spPr>
    </dgm:pt>
    <dgm:pt modelId="{75C56E83-54FD-4B96-A659-0C136128617A}" type="pres">
      <dgm:prSet presAssocID="{03D95330-E1F9-4212-BB59-36FD1976FE08}" presName="arrow" presStyleLbl="node1" presStyleIdx="1" presStyleCnt="3" custScaleY="74816" custLinFactNeighborY="2277"/>
      <dgm:spPr/>
    </dgm:pt>
    <dgm:pt modelId="{3DDE0E5D-C7E6-4495-90D2-5DB4098C31B7}" type="pres">
      <dgm:prSet presAssocID="{03D95330-E1F9-4212-BB59-36FD1976FE08}" presName="descendantArrow" presStyleCnt="0"/>
      <dgm:spPr/>
    </dgm:pt>
    <dgm:pt modelId="{8FA99E98-3E68-41AC-8C19-A8FFF17717A7}" type="pres">
      <dgm:prSet presAssocID="{9BE5AC6F-4D10-4C84-AD85-CF3B3F44D526}" presName="childTextArrow" presStyleLbl="fgAccFollowNode1" presStyleIdx="3" presStyleCnt="8" custScaleY="111760" custLinFactNeighborY="-10392">
        <dgm:presLayoutVars>
          <dgm:bulletEnabled val="1"/>
        </dgm:presLayoutVars>
      </dgm:prSet>
      <dgm:spPr>
        <a:prstGeom prst="roundRect">
          <a:avLst>
            <a:gd name="adj" fmla="val 10000"/>
          </a:avLst>
        </a:prstGeom>
      </dgm:spPr>
    </dgm:pt>
    <dgm:pt modelId="{5E33B875-BF4E-49B0-8669-F7F00A858AA0}" type="pres">
      <dgm:prSet presAssocID="{1C7A8CE1-89D0-404B-BCE6-7164ED38D4B5}" presName="childTextArrow" presStyleLbl="fgAccFollowNode1" presStyleIdx="4" presStyleCnt="8" custScaleY="111195" custLinFactNeighborY="-12432">
        <dgm:presLayoutVars>
          <dgm:bulletEnabled val="1"/>
        </dgm:presLayoutVars>
      </dgm:prSet>
      <dgm:spPr>
        <a:prstGeom prst="roundRect">
          <a:avLst>
            <a:gd name="adj" fmla="val 10000"/>
          </a:avLst>
        </a:prstGeom>
      </dgm:spPr>
    </dgm:pt>
    <dgm:pt modelId="{73B51AED-265D-4DFC-B38F-EE3C5E5DDB6B}" type="pres">
      <dgm:prSet presAssocID="{83EE3D4A-6342-4007-9ABB-2A784013B9E1}" presName="childTextArrow" presStyleLbl="fgAccFollowNode1" presStyleIdx="5" presStyleCnt="8" custScaleY="113817" custLinFactNeighborY="-13548">
        <dgm:presLayoutVars>
          <dgm:bulletEnabled val="1"/>
        </dgm:presLayoutVars>
      </dgm:prSet>
      <dgm:spPr>
        <a:prstGeom prst="roundRect">
          <a:avLst>
            <a:gd name="adj" fmla="val 10000"/>
          </a:avLst>
        </a:prstGeom>
      </dgm:spPr>
    </dgm:pt>
    <dgm:pt modelId="{F710A21F-A780-42E3-91B8-84639CD9377D}" type="pres">
      <dgm:prSet presAssocID="{A8408D36-C72E-420B-AA84-D79F0F62AADF}" presName="sp" presStyleCnt="0"/>
      <dgm:spPr/>
    </dgm:pt>
    <dgm:pt modelId="{02F1221B-4292-4FA9-951B-132609A2C734}" type="pres">
      <dgm:prSet presAssocID="{C4D6CF49-6876-4AE0-9B29-8F672EBDEC87}" presName="arrowAndChildren" presStyleCnt="0"/>
      <dgm:spPr/>
    </dgm:pt>
    <dgm:pt modelId="{3CCDD298-6070-4636-B95D-F3448CA8E3D1}" type="pres">
      <dgm:prSet presAssocID="{C4D6CF49-6876-4AE0-9B29-8F672EBDEC87}" presName="parentTextArrow" presStyleLbl="node1" presStyleIdx="1" presStyleCnt="3"/>
      <dgm:spPr>
        <a:prstGeom prst="roundRect">
          <a:avLst>
            <a:gd name="adj" fmla="val 10000"/>
          </a:avLst>
        </a:prstGeom>
      </dgm:spPr>
    </dgm:pt>
    <dgm:pt modelId="{08357387-E407-4BF7-867A-746A85844CDD}" type="pres">
      <dgm:prSet presAssocID="{C4D6CF49-6876-4AE0-9B29-8F672EBDEC87}" presName="arrow" presStyleLbl="node1" presStyleIdx="2" presStyleCnt="3" custScaleY="52651"/>
      <dgm:spPr/>
    </dgm:pt>
    <dgm:pt modelId="{9E0532AB-C235-46EC-B87F-364A567C8C14}" type="pres">
      <dgm:prSet presAssocID="{C4D6CF49-6876-4AE0-9B29-8F672EBDEC87}" presName="descendantArrow" presStyleCnt="0"/>
      <dgm:spPr/>
    </dgm:pt>
    <dgm:pt modelId="{DA68130B-B857-471A-8EA8-ACE80FA81E07}" type="pres">
      <dgm:prSet presAssocID="{F9B3661B-B98E-420C-BABF-F5E483599048}" presName="childTextArrow" presStyleLbl="fgAccFollowNode1" presStyleIdx="6" presStyleCnt="8" custScaleX="48788" custScaleY="69099" custLinFactNeighborX="-1212" custLinFactNeighborY="-3696">
        <dgm:presLayoutVars>
          <dgm:bulletEnabled val="1"/>
        </dgm:presLayoutVars>
      </dgm:prSet>
      <dgm:spPr>
        <a:prstGeom prst="roundRect">
          <a:avLst>
            <a:gd name="adj" fmla="val 10000"/>
          </a:avLst>
        </a:prstGeom>
      </dgm:spPr>
    </dgm:pt>
    <dgm:pt modelId="{40BE089E-AE06-4EB3-B416-089EDA9C6299}" type="pres">
      <dgm:prSet presAssocID="{5B96A574-5BF5-4E07-BCD2-047E61DBA438}" presName="childTextArrow" presStyleLbl="fgAccFollowNode1" presStyleIdx="7" presStyleCnt="8" custScaleX="48788" custScaleY="69099" custLinFactNeighborX="1054" custLinFactNeighborY="-3694">
        <dgm:presLayoutVars>
          <dgm:bulletEnabled val="1"/>
        </dgm:presLayoutVars>
      </dgm:prSet>
      <dgm:spPr>
        <a:prstGeom prst="roundRect">
          <a:avLst>
            <a:gd name="adj" fmla="val 10000"/>
          </a:avLst>
        </a:prstGeom>
      </dgm:spPr>
    </dgm:pt>
  </dgm:ptLst>
  <dgm:cxnLst>
    <dgm:cxn modelId="{0B1B0E01-701F-404C-8FFC-C8F2C39A7821}" type="presOf" srcId="{928A3F3E-E010-4575-A151-4BF6B95AD02A}" destId="{5E33B875-BF4E-49B0-8669-F7F00A858AA0}" srcOrd="0" destOrd="2" presId="urn:microsoft.com/office/officeart/2005/8/layout/process4"/>
    <dgm:cxn modelId="{7AFEC90A-4C25-4C29-AD59-6A15FBB83C74}" type="presOf" srcId="{9BE5AC6F-4D10-4C84-AD85-CF3B3F44D526}" destId="{8FA99E98-3E68-41AC-8C19-A8FFF17717A7}" srcOrd="0" destOrd="0" presId="urn:microsoft.com/office/officeart/2005/8/layout/process4"/>
    <dgm:cxn modelId="{2DE6D80D-05AB-4C91-B795-C1ED2F5734BF}" srcId="{C4D6CF49-6876-4AE0-9B29-8F672EBDEC87}" destId="{5B96A574-5BF5-4E07-BCD2-047E61DBA438}" srcOrd="1" destOrd="0" parTransId="{3BFF5B53-C9E8-4E44-ABF0-712D90EAC073}" sibTransId="{238AB5CB-16F0-47B8-B2B4-72722C0C2BA1}"/>
    <dgm:cxn modelId="{76B2F40E-3DE4-4BF2-81F8-2A8A132B509C}" srcId="{9C930EB8-DE62-454E-92E9-E168FEB48D41}" destId="{FEE1F582-C04C-4378-915C-94AB3D5A9E76}" srcOrd="1" destOrd="0" parTransId="{5386C6BB-0BEF-43B4-9E50-D043A319AD04}" sibTransId="{6C3DE2BF-AF28-40F9-AD4E-39FC7EA37E0F}"/>
    <dgm:cxn modelId="{825E8510-4C76-4EAD-9CE1-C8751BB00B14}" srcId="{03D95330-E1F9-4212-BB59-36FD1976FE08}" destId="{9BE5AC6F-4D10-4C84-AD85-CF3B3F44D526}" srcOrd="0" destOrd="0" parTransId="{F3511142-79A1-4045-8DF9-3603D7911552}" sibTransId="{BAC06B3C-19EE-463C-88C4-AA13B144C2A7}"/>
    <dgm:cxn modelId="{3CAC6920-B7B1-496E-838B-8CFA80A02C6E}" srcId="{9BE5AC6F-4D10-4C84-AD85-CF3B3F44D526}" destId="{51697079-427D-4F6F-9C91-1680ACBF9D32}" srcOrd="1" destOrd="0" parTransId="{16AFB932-FDDF-4B41-B593-A8AB9E2F188A}" sibTransId="{6AB2AB0B-190F-4FC2-9AFE-EF4303D64A41}"/>
    <dgm:cxn modelId="{A2765320-BB5C-4011-B5A8-AC41317EEBAD}" srcId="{83EE3D4A-6342-4007-9ABB-2A784013B9E1}" destId="{07F55749-F178-4A69-85C2-EB1042835490}" srcOrd="1" destOrd="0" parTransId="{853FF4D8-0912-4D16-9A1C-22B528997E04}" sibTransId="{8A5D4609-84B9-4B09-B9D4-C8D2036670FF}"/>
    <dgm:cxn modelId="{82BF1823-4089-4D0B-82F7-5BBD4F72332C}" type="presOf" srcId="{5B96A574-5BF5-4E07-BCD2-047E61DBA438}" destId="{40BE089E-AE06-4EB3-B416-089EDA9C6299}" srcOrd="0" destOrd="0" presId="urn:microsoft.com/office/officeart/2005/8/layout/process4"/>
    <dgm:cxn modelId="{0159712C-CE50-4ED9-8AD8-717162E6A8AC}" srcId="{B71EB16C-BB5A-4D28-9859-143C295A56D5}" destId="{03D95330-E1F9-4212-BB59-36FD1976FE08}" srcOrd="1" destOrd="0" parTransId="{93B925E6-52C7-48A3-9227-33C9808983C5}" sibTransId="{DE9C2035-FD51-4500-9D37-F0FA14AFE0DB}"/>
    <dgm:cxn modelId="{2269CD2C-2EE9-4525-93F7-8F50A0957C9B}" type="presOf" srcId="{9C930EB8-DE62-454E-92E9-E168FEB48D41}" destId="{C73EA1B3-E53D-4B84-BBC4-D66B3467D3C7}" srcOrd="0" destOrd="0" presId="urn:microsoft.com/office/officeart/2005/8/layout/process4"/>
    <dgm:cxn modelId="{F651AA31-E70E-493A-9F8C-B7F683BB7815}" srcId="{C4D6CF49-6876-4AE0-9B29-8F672EBDEC87}" destId="{F9B3661B-B98E-420C-BABF-F5E483599048}" srcOrd="0" destOrd="0" parTransId="{EA2BB3CF-762E-46E7-8339-0892CE129F74}" sibTransId="{0CBC4074-98E1-4433-ABD2-1DBB678EF966}"/>
    <dgm:cxn modelId="{7F917734-BB73-470C-837D-0486E3265021}" type="presOf" srcId="{83EE3D4A-6342-4007-9ABB-2A784013B9E1}" destId="{73B51AED-265D-4DFC-B38F-EE3C5E5DDB6B}" srcOrd="0" destOrd="0" presId="urn:microsoft.com/office/officeart/2005/8/layout/process4"/>
    <dgm:cxn modelId="{2AC0F75C-84CA-4458-AD4F-83FDB4142631}" srcId="{9C930EB8-DE62-454E-92E9-E168FEB48D41}" destId="{A5DB89EA-9330-4477-A610-A1A7C06A753C}" srcOrd="0" destOrd="0" parTransId="{3017F4DA-8675-43BD-BB34-801C0A01DCBE}" sibTransId="{7C2060A7-A701-4325-B9FD-C803BD43303F}"/>
    <dgm:cxn modelId="{6D76B260-84EB-4C90-84D5-5A7FDE7C0469}" type="presOf" srcId="{1A3D2A24-670F-4D16-9176-B707E300D4F2}" destId="{5E33B875-BF4E-49B0-8669-F7F00A858AA0}" srcOrd="0" destOrd="1" presId="urn:microsoft.com/office/officeart/2005/8/layout/process4"/>
    <dgm:cxn modelId="{7C7E0F51-37F7-4B06-8A5C-DB51B17AAF80}" type="presOf" srcId="{1C7A8CE1-89D0-404B-BCE6-7164ED38D4B5}" destId="{5E33B875-BF4E-49B0-8669-F7F00A858AA0}" srcOrd="0" destOrd="0" presId="urn:microsoft.com/office/officeart/2005/8/layout/process4"/>
    <dgm:cxn modelId="{A4CD6171-2960-4012-BB09-A8428230676D}" type="presOf" srcId="{07F55749-F178-4A69-85C2-EB1042835490}" destId="{73B51AED-265D-4DFC-B38F-EE3C5E5DDB6B}" srcOrd="0" destOrd="2" presId="urn:microsoft.com/office/officeart/2005/8/layout/process4"/>
    <dgm:cxn modelId="{DDA04155-0561-4C54-8EB9-40C2BB56C8D9}" type="presOf" srcId="{C4D6CF49-6876-4AE0-9B29-8F672EBDEC87}" destId="{08357387-E407-4BF7-867A-746A85844CDD}" srcOrd="1" destOrd="0" presId="urn:microsoft.com/office/officeart/2005/8/layout/process4"/>
    <dgm:cxn modelId="{FB6BC656-36E0-4DBA-A43E-39DED39ED526}" type="presOf" srcId="{F9B3661B-B98E-420C-BABF-F5E483599048}" destId="{DA68130B-B857-471A-8EA8-ACE80FA81E07}" srcOrd="0" destOrd="0" presId="urn:microsoft.com/office/officeart/2005/8/layout/process4"/>
    <dgm:cxn modelId="{7532CC78-D8C7-4684-90FE-2F953423511D}" srcId="{9C930EB8-DE62-454E-92E9-E168FEB48D41}" destId="{852D1F97-0C01-40BE-A17F-7EAD9983AB5D}" srcOrd="2" destOrd="0" parTransId="{AF0B67B7-0560-43C6-978B-5F8FB5B7320A}" sibTransId="{4EE814A9-A20E-4633-B914-168D62486C80}"/>
    <dgm:cxn modelId="{B16D377B-9E39-475E-81C5-E2E02FB9C165}" type="presOf" srcId="{250D341C-32FA-4D6B-ACFB-F480E5BCAB08}" destId="{73B51AED-265D-4DFC-B38F-EE3C5E5DDB6B}" srcOrd="0" destOrd="1" presId="urn:microsoft.com/office/officeart/2005/8/layout/process4"/>
    <dgm:cxn modelId="{DF7D2A8E-5F2A-4D7F-A762-1DA2ED2629EE}" srcId="{B71EB16C-BB5A-4D28-9859-143C295A56D5}" destId="{C4D6CF49-6876-4AE0-9B29-8F672EBDEC87}" srcOrd="0" destOrd="0" parTransId="{EAE821EA-3452-4E39-87CD-7C270EEC02B0}" sibTransId="{A8408D36-C72E-420B-AA84-D79F0F62AADF}"/>
    <dgm:cxn modelId="{922F738E-3D8C-4630-8495-1D4FFA1C2136}" srcId="{83EE3D4A-6342-4007-9ABB-2A784013B9E1}" destId="{250D341C-32FA-4D6B-ACFB-F480E5BCAB08}" srcOrd="0" destOrd="0" parTransId="{B84C3635-5CE4-409D-90A5-2DE8BB8B7897}" sibTransId="{67F75A48-1177-4381-8F4E-2291A40639D3}"/>
    <dgm:cxn modelId="{33C68294-FCA9-4871-9732-C76A1230A1EF}" type="presOf" srcId="{852D1F97-0C01-40BE-A17F-7EAD9983AB5D}" destId="{AE335EAC-1DB6-480B-984D-FC0C156B696E}" srcOrd="0" destOrd="0" presId="urn:microsoft.com/office/officeart/2005/8/layout/process4"/>
    <dgm:cxn modelId="{92DC8B9C-B8B3-4EC1-BF2A-0F3D8B0CABBD}" srcId="{1C7A8CE1-89D0-404B-BCE6-7164ED38D4B5}" destId="{1A3D2A24-670F-4D16-9176-B707E300D4F2}" srcOrd="0" destOrd="0" parTransId="{5E92367E-2C41-4CBA-A898-05F902FE60C3}" sibTransId="{FDA09346-ED83-4C37-8501-DD174D15A260}"/>
    <dgm:cxn modelId="{B39BEEAD-D6CC-415A-A0F3-8039F1F14F42}" srcId="{9BE5AC6F-4D10-4C84-AD85-CF3B3F44D526}" destId="{B0DE49E0-583F-49A4-BFB9-3CBFC7DC3995}" srcOrd="0" destOrd="0" parTransId="{45D79B8B-8CB2-4ABC-A7EB-9A3C2BE875C0}" sibTransId="{3CED3BF2-82FE-41D2-B0F0-9D20780B3D5B}"/>
    <dgm:cxn modelId="{18D486B1-130E-4532-84D7-2EC71F2764C4}" type="presOf" srcId="{FEE1F582-C04C-4378-915C-94AB3D5A9E76}" destId="{10CDE917-1544-415D-A820-FAA6D4D679B1}" srcOrd="0" destOrd="0" presId="urn:microsoft.com/office/officeart/2005/8/layout/process4"/>
    <dgm:cxn modelId="{2E751DB7-2CD3-4B2D-AD8D-F354A8F788B4}" srcId="{03D95330-E1F9-4212-BB59-36FD1976FE08}" destId="{83EE3D4A-6342-4007-9ABB-2A784013B9E1}" srcOrd="2" destOrd="0" parTransId="{1C9B999F-C068-4528-A8A1-65B7021052F0}" sibTransId="{89E15108-B9F2-4017-A184-2CF9C92CAB97}"/>
    <dgm:cxn modelId="{4E4042B7-1256-41D3-9F7D-A17635EC3770}" type="presOf" srcId="{9C930EB8-DE62-454E-92E9-E168FEB48D41}" destId="{94FBE406-6039-44E6-A699-0C30E2E76FC7}" srcOrd="1" destOrd="0" presId="urn:microsoft.com/office/officeart/2005/8/layout/process4"/>
    <dgm:cxn modelId="{4F98A4BB-E4F5-45D8-83B8-A6123BB915A3}" type="presOf" srcId="{C4D6CF49-6876-4AE0-9B29-8F672EBDEC87}" destId="{3CCDD298-6070-4636-B95D-F3448CA8E3D1}" srcOrd="0" destOrd="0" presId="urn:microsoft.com/office/officeart/2005/8/layout/process4"/>
    <dgm:cxn modelId="{9ED6CFBF-218F-4D49-A98E-4CD0EBAC99E8}" srcId="{1C7A8CE1-89D0-404B-BCE6-7164ED38D4B5}" destId="{928A3F3E-E010-4575-A151-4BF6B95AD02A}" srcOrd="1" destOrd="0" parTransId="{94A94AEE-A059-47B2-B9DD-CC88C521C99A}" sibTransId="{06B28D26-B7F7-4E91-8DD9-FF6C03411AC8}"/>
    <dgm:cxn modelId="{EF736FCB-030C-49AC-A525-9144968970BB}" type="presOf" srcId="{B71EB16C-BB5A-4D28-9859-143C295A56D5}" destId="{C44C3915-6767-494A-85F6-272A99B42EC0}" srcOrd="0" destOrd="0" presId="urn:microsoft.com/office/officeart/2005/8/layout/process4"/>
    <dgm:cxn modelId="{26316BCF-CAB6-4B7C-9898-B9C0004242C4}" srcId="{B71EB16C-BB5A-4D28-9859-143C295A56D5}" destId="{9C930EB8-DE62-454E-92E9-E168FEB48D41}" srcOrd="2" destOrd="0" parTransId="{64B8070E-59B2-43E8-B545-44BFCABAC106}" sibTransId="{7A15E875-1E54-4100-923F-85C4D6EFA020}"/>
    <dgm:cxn modelId="{CBB219D6-A57A-48BE-B50B-A3CC4F181FCD}" type="presOf" srcId="{51697079-427D-4F6F-9C91-1680ACBF9D32}" destId="{8FA99E98-3E68-41AC-8C19-A8FFF17717A7}" srcOrd="0" destOrd="2" presId="urn:microsoft.com/office/officeart/2005/8/layout/process4"/>
    <dgm:cxn modelId="{96B154D6-793D-43C9-90AF-6D14317A2743}" type="presOf" srcId="{B0DE49E0-583F-49A4-BFB9-3CBFC7DC3995}" destId="{8FA99E98-3E68-41AC-8C19-A8FFF17717A7}" srcOrd="0" destOrd="1" presId="urn:microsoft.com/office/officeart/2005/8/layout/process4"/>
    <dgm:cxn modelId="{BA6C8FDE-C2D3-4966-A080-C36253C9E039}" type="presOf" srcId="{03D95330-E1F9-4212-BB59-36FD1976FE08}" destId="{75C56E83-54FD-4B96-A659-0C136128617A}" srcOrd="1" destOrd="0" presId="urn:microsoft.com/office/officeart/2005/8/layout/process4"/>
    <dgm:cxn modelId="{04B70CE2-4685-4921-9454-107396079839}" srcId="{03D95330-E1F9-4212-BB59-36FD1976FE08}" destId="{1C7A8CE1-89D0-404B-BCE6-7164ED38D4B5}" srcOrd="1" destOrd="0" parTransId="{8FFE14E9-247F-4179-B41D-38B46FBB949E}" sibTransId="{80FAA1D5-105A-4D96-8F27-875629A99D41}"/>
    <dgm:cxn modelId="{39A318E7-5381-4318-84D1-678F03088A2C}" type="presOf" srcId="{03D95330-E1F9-4212-BB59-36FD1976FE08}" destId="{79ECFA22-BE20-4BDB-A16C-9EAF6B10256D}" srcOrd="0" destOrd="0" presId="urn:microsoft.com/office/officeart/2005/8/layout/process4"/>
    <dgm:cxn modelId="{360777F3-5727-4564-A750-9036C78431F1}" type="presOf" srcId="{A5DB89EA-9330-4477-A610-A1A7C06A753C}" destId="{05A3675C-7921-4DEC-8309-69FDDEB31B12}" srcOrd="0" destOrd="0" presId="urn:microsoft.com/office/officeart/2005/8/layout/process4"/>
    <dgm:cxn modelId="{DEB8BA95-2975-4C98-BD1C-C01375A7012C}" type="presParOf" srcId="{C44C3915-6767-494A-85F6-272A99B42EC0}" destId="{457A702E-BBDA-4C44-8303-2BE61D980E54}" srcOrd="0" destOrd="0" presId="urn:microsoft.com/office/officeart/2005/8/layout/process4"/>
    <dgm:cxn modelId="{AFEC5747-0FC3-4A1B-A147-5BF1C329E34F}" type="presParOf" srcId="{457A702E-BBDA-4C44-8303-2BE61D980E54}" destId="{C73EA1B3-E53D-4B84-BBC4-D66B3467D3C7}" srcOrd="0" destOrd="0" presId="urn:microsoft.com/office/officeart/2005/8/layout/process4"/>
    <dgm:cxn modelId="{D7DE3B3C-ED5B-42FF-9C87-B9A6BBE62038}" type="presParOf" srcId="{457A702E-BBDA-4C44-8303-2BE61D980E54}" destId="{94FBE406-6039-44E6-A699-0C30E2E76FC7}" srcOrd="1" destOrd="0" presId="urn:microsoft.com/office/officeart/2005/8/layout/process4"/>
    <dgm:cxn modelId="{5E543D00-0EAB-490E-8430-E025B88CCA5E}" type="presParOf" srcId="{457A702E-BBDA-4C44-8303-2BE61D980E54}" destId="{88898FEA-E28C-4D56-B15F-E402F80CFC26}" srcOrd="2" destOrd="0" presId="urn:microsoft.com/office/officeart/2005/8/layout/process4"/>
    <dgm:cxn modelId="{E54E2339-37C9-44B1-B7D3-9034F1ECD19C}" type="presParOf" srcId="{88898FEA-E28C-4D56-B15F-E402F80CFC26}" destId="{05A3675C-7921-4DEC-8309-69FDDEB31B12}" srcOrd="0" destOrd="0" presId="urn:microsoft.com/office/officeart/2005/8/layout/process4"/>
    <dgm:cxn modelId="{8B422280-F9F3-471B-A84B-A1A74351B0D5}" type="presParOf" srcId="{88898FEA-E28C-4D56-B15F-E402F80CFC26}" destId="{10CDE917-1544-415D-A820-FAA6D4D679B1}" srcOrd="1" destOrd="0" presId="urn:microsoft.com/office/officeart/2005/8/layout/process4"/>
    <dgm:cxn modelId="{A9CE5206-CB62-45DB-A8A3-64619A1E86A3}" type="presParOf" srcId="{88898FEA-E28C-4D56-B15F-E402F80CFC26}" destId="{AE335EAC-1DB6-480B-984D-FC0C156B696E}" srcOrd="2" destOrd="0" presId="urn:microsoft.com/office/officeart/2005/8/layout/process4"/>
    <dgm:cxn modelId="{6E569B0E-BE45-477B-AB35-7F7B4083CDF6}" type="presParOf" srcId="{C44C3915-6767-494A-85F6-272A99B42EC0}" destId="{8FF928EF-133D-4DE8-AD3B-C29D699101B6}" srcOrd="1" destOrd="0" presId="urn:microsoft.com/office/officeart/2005/8/layout/process4"/>
    <dgm:cxn modelId="{EBF32DD8-503A-4552-B155-788676B654AD}" type="presParOf" srcId="{C44C3915-6767-494A-85F6-272A99B42EC0}" destId="{03960E76-8500-43AD-B316-2703658EF985}" srcOrd="2" destOrd="0" presId="urn:microsoft.com/office/officeart/2005/8/layout/process4"/>
    <dgm:cxn modelId="{DAC68F8C-030E-4F3D-AE79-37B7ACCB73B8}" type="presParOf" srcId="{03960E76-8500-43AD-B316-2703658EF985}" destId="{79ECFA22-BE20-4BDB-A16C-9EAF6B10256D}" srcOrd="0" destOrd="0" presId="urn:microsoft.com/office/officeart/2005/8/layout/process4"/>
    <dgm:cxn modelId="{7B22F78B-F4A0-485B-BC06-61C8B377317A}" type="presParOf" srcId="{03960E76-8500-43AD-B316-2703658EF985}" destId="{75C56E83-54FD-4B96-A659-0C136128617A}" srcOrd="1" destOrd="0" presId="urn:microsoft.com/office/officeart/2005/8/layout/process4"/>
    <dgm:cxn modelId="{5CD6D6F7-CF80-4997-BA41-63A8F1A668D2}" type="presParOf" srcId="{03960E76-8500-43AD-B316-2703658EF985}" destId="{3DDE0E5D-C7E6-4495-90D2-5DB4098C31B7}" srcOrd="2" destOrd="0" presId="urn:microsoft.com/office/officeart/2005/8/layout/process4"/>
    <dgm:cxn modelId="{CE92CC59-4C35-4621-8678-3B922365659D}" type="presParOf" srcId="{3DDE0E5D-C7E6-4495-90D2-5DB4098C31B7}" destId="{8FA99E98-3E68-41AC-8C19-A8FFF17717A7}" srcOrd="0" destOrd="0" presId="urn:microsoft.com/office/officeart/2005/8/layout/process4"/>
    <dgm:cxn modelId="{E655B395-C056-435F-9A08-ACEA14851CEF}" type="presParOf" srcId="{3DDE0E5D-C7E6-4495-90D2-5DB4098C31B7}" destId="{5E33B875-BF4E-49B0-8669-F7F00A858AA0}" srcOrd="1" destOrd="0" presId="urn:microsoft.com/office/officeart/2005/8/layout/process4"/>
    <dgm:cxn modelId="{039A7D90-B93D-4523-B494-E9D08BCF2B6F}" type="presParOf" srcId="{3DDE0E5D-C7E6-4495-90D2-5DB4098C31B7}" destId="{73B51AED-265D-4DFC-B38F-EE3C5E5DDB6B}" srcOrd="2" destOrd="0" presId="urn:microsoft.com/office/officeart/2005/8/layout/process4"/>
    <dgm:cxn modelId="{4FDEDDFC-9954-4952-936B-929BC4D14518}" type="presParOf" srcId="{C44C3915-6767-494A-85F6-272A99B42EC0}" destId="{F710A21F-A780-42E3-91B8-84639CD9377D}" srcOrd="3" destOrd="0" presId="urn:microsoft.com/office/officeart/2005/8/layout/process4"/>
    <dgm:cxn modelId="{037BCC36-0C52-459F-B014-2A13F73DC6D8}" type="presParOf" srcId="{C44C3915-6767-494A-85F6-272A99B42EC0}" destId="{02F1221B-4292-4FA9-951B-132609A2C734}" srcOrd="4" destOrd="0" presId="urn:microsoft.com/office/officeart/2005/8/layout/process4"/>
    <dgm:cxn modelId="{1065710D-DF0C-4301-866F-EA3524B8D724}" type="presParOf" srcId="{02F1221B-4292-4FA9-951B-132609A2C734}" destId="{3CCDD298-6070-4636-B95D-F3448CA8E3D1}" srcOrd="0" destOrd="0" presId="urn:microsoft.com/office/officeart/2005/8/layout/process4"/>
    <dgm:cxn modelId="{0EBBE0DB-D426-4F0C-B3C8-A42CB94F5B93}" type="presParOf" srcId="{02F1221B-4292-4FA9-951B-132609A2C734}" destId="{08357387-E407-4BF7-867A-746A85844CDD}" srcOrd="1" destOrd="0" presId="urn:microsoft.com/office/officeart/2005/8/layout/process4"/>
    <dgm:cxn modelId="{245164BD-0021-4636-B654-F597BC9A81FD}" type="presParOf" srcId="{02F1221B-4292-4FA9-951B-132609A2C734}" destId="{9E0532AB-C235-46EC-B87F-364A567C8C14}" srcOrd="2" destOrd="0" presId="urn:microsoft.com/office/officeart/2005/8/layout/process4"/>
    <dgm:cxn modelId="{14979589-D7D8-4DF5-821C-04574487D8A9}" type="presParOf" srcId="{9E0532AB-C235-46EC-B87F-364A567C8C14}" destId="{DA68130B-B857-471A-8EA8-ACE80FA81E07}" srcOrd="0" destOrd="0" presId="urn:microsoft.com/office/officeart/2005/8/layout/process4"/>
    <dgm:cxn modelId="{F5B7A211-8E15-416C-9615-7BE52E5EEDDB}" type="presParOf" srcId="{9E0532AB-C235-46EC-B87F-364A567C8C14}" destId="{40BE089E-AE06-4EB3-B416-089EDA9C6299}" srcOrd="1"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BE406-6039-44E6-A699-0C30E2E76FC7}">
      <dsp:nvSpPr>
        <dsp:cNvPr id="0" name=""/>
        <dsp:cNvSpPr/>
      </dsp:nvSpPr>
      <dsp:spPr>
        <a:xfrm>
          <a:off x="0" y="6892771"/>
          <a:ext cx="17297400" cy="1917725"/>
        </a:xfrm>
        <a:prstGeom prst="rect">
          <a:avLst/>
        </a:prstGeom>
        <a:solidFill>
          <a:schemeClr val="accent5">
            <a:lumMod val="20000"/>
            <a:lumOff val="80000"/>
          </a:schemeClr>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err="1">
              <a:solidFill>
                <a:srgbClr val="FF0000"/>
              </a:solidFill>
              <a:latin typeface="Times New Roman" panose="02020603050405020304" pitchFamily="18" charset="0"/>
              <a:ea typeface="+mn-ea"/>
              <a:cs typeface="Times New Roman" panose="02020603050405020304" pitchFamily="18" charset="0"/>
            </a:rPr>
            <a:t>Kết</a:t>
          </a:r>
          <a:r>
            <a:rPr lang="en-US" sz="3600" b="1" kern="1200" dirty="0">
              <a:solidFill>
                <a:srgbClr val="FF0000"/>
              </a:solidFill>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latin typeface="Times New Roman" panose="02020603050405020304" pitchFamily="18" charset="0"/>
              <a:ea typeface="+mn-ea"/>
              <a:cs typeface="Times New Roman" panose="02020603050405020304" pitchFamily="18" charset="0"/>
            </a:rPr>
            <a:t>thúc</a:t>
          </a:r>
          <a:endParaRPr lang="en-US" sz="3600" b="1" kern="1200" dirty="0">
            <a:solidFill>
              <a:srgbClr val="FF0000"/>
            </a:solidFill>
            <a:latin typeface="Times New Roman" panose="02020603050405020304" pitchFamily="18" charset="0"/>
            <a:ea typeface="+mn-ea"/>
            <a:cs typeface="Times New Roman" panose="02020603050405020304" pitchFamily="18" charset="0"/>
          </a:endParaRPr>
        </a:p>
      </dsp:txBody>
      <dsp:txXfrm>
        <a:off x="30331" y="6923102"/>
        <a:ext cx="17236738" cy="974910"/>
      </dsp:txXfrm>
    </dsp:sp>
    <dsp:sp modelId="{05A3675C-7921-4DEC-8309-69FDDEB31B12}">
      <dsp:nvSpPr>
        <dsp:cNvPr id="0" name=""/>
        <dsp:cNvSpPr/>
      </dsp:nvSpPr>
      <dsp:spPr>
        <a:xfrm>
          <a:off x="8445" y="7705287"/>
          <a:ext cx="5760169" cy="159110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6032" tIns="45720" rIns="256032" bIns="4572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Times New Roman" panose="02020603050405020304" pitchFamily="18" charset="0"/>
              <a:ea typeface="+mn-ea"/>
              <a:cs typeface="Times New Roman" panose="02020603050405020304" pitchFamily="18" charset="0"/>
            </a:rPr>
            <a:t>Giải</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pháp</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kết</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thúc</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truyện</a:t>
          </a:r>
          <a:endParaRPr lang="en-US" sz="3600" kern="1200" dirty="0">
            <a:latin typeface="Times New Roman" panose="02020603050405020304" pitchFamily="18" charset="0"/>
            <a:ea typeface="+mn-ea"/>
            <a:cs typeface="Times New Roman" panose="02020603050405020304" pitchFamily="18" charset="0"/>
          </a:endParaRPr>
        </a:p>
      </dsp:txBody>
      <dsp:txXfrm>
        <a:off x="55047" y="7751889"/>
        <a:ext cx="5666965" cy="1497896"/>
      </dsp:txXfrm>
    </dsp:sp>
    <dsp:sp modelId="{10CDE917-1544-415D-A820-FAA6D4D679B1}">
      <dsp:nvSpPr>
        <dsp:cNvPr id="0" name=""/>
        <dsp:cNvSpPr/>
      </dsp:nvSpPr>
      <dsp:spPr>
        <a:xfrm>
          <a:off x="5768615" y="7705287"/>
          <a:ext cx="5760169" cy="159110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6032" tIns="45720" rIns="256032" bIns="4572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Times New Roman" panose="02020603050405020304" pitchFamily="18" charset="0"/>
              <a:ea typeface="+mn-ea"/>
              <a:cs typeface="Times New Roman" panose="02020603050405020304" pitchFamily="18" charset="0"/>
            </a:rPr>
            <a:t>Tình</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cảm</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dành</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cho</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nhân</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vật</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chính</a:t>
          </a:r>
          <a:endParaRPr lang="en-US" sz="3600" kern="1200" dirty="0">
            <a:latin typeface="Times New Roman" panose="02020603050405020304" pitchFamily="18" charset="0"/>
            <a:ea typeface="+mn-ea"/>
            <a:cs typeface="Times New Roman" panose="02020603050405020304" pitchFamily="18" charset="0"/>
          </a:endParaRPr>
        </a:p>
      </dsp:txBody>
      <dsp:txXfrm>
        <a:off x="5815217" y="7751889"/>
        <a:ext cx="5666965" cy="1497896"/>
      </dsp:txXfrm>
    </dsp:sp>
    <dsp:sp modelId="{AE335EAC-1DB6-480B-984D-FC0C156B696E}">
      <dsp:nvSpPr>
        <dsp:cNvPr id="0" name=""/>
        <dsp:cNvSpPr/>
      </dsp:nvSpPr>
      <dsp:spPr>
        <a:xfrm>
          <a:off x="11528784" y="7705287"/>
          <a:ext cx="5760169" cy="159110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6032" tIns="45720" rIns="256032" bIns="4572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Times New Roman" panose="02020603050405020304" pitchFamily="18" charset="0"/>
              <a:ea typeface="+mn-ea"/>
              <a:cs typeface="Times New Roman" panose="02020603050405020304" pitchFamily="18" charset="0"/>
            </a:rPr>
            <a:t>Thông</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điệp</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bài</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học</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nếu</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có</a:t>
          </a:r>
          <a:r>
            <a:rPr lang="en-US" sz="3600" kern="1200" dirty="0">
              <a:latin typeface="Times New Roman" panose="02020603050405020304" pitchFamily="18" charset="0"/>
              <a:ea typeface="+mn-ea"/>
              <a:cs typeface="Times New Roman" panose="02020603050405020304" pitchFamily="18" charset="0"/>
            </a:rPr>
            <a:t>)</a:t>
          </a:r>
        </a:p>
      </dsp:txBody>
      <dsp:txXfrm>
        <a:off x="11575386" y="7751889"/>
        <a:ext cx="5666965" cy="1497896"/>
      </dsp:txXfrm>
    </dsp:sp>
    <dsp:sp modelId="{75C56E83-54FD-4B96-A659-0C136128617A}">
      <dsp:nvSpPr>
        <dsp:cNvPr id="0" name=""/>
        <dsp:cNvSpPr/>
      </dsp:nvSpPr>
      <dsp:spPr>
        <a:xfrm rot="10800000">
          <a:off x="0" y="2870193"/>
          <a:ext cx="17297400" cy="3980069"/>
        </a:xfrm>
        <a:prstGeom prst="upArrowCallout">
          <a:avLst/>
        </a:prstGeom>
        <a:solidFill>
          <a:schemeClr val="accent3">
            <a:lumMod val="20000"/>
            <a:lumOff val="80000"/>
          </a:schemeClr>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err="1">
              <a:solidFill>
                <a:srgbClr val="FF0000"/>
              </a:solidFill>
              <a:latin typeface="Times New Roman" panose="02020603050405020304" pitchFamily="18" charset="0"/>
              <a:ea typeface="+mn-ea"/>
              <a:cs typeface="Times New Roman" panose="02020603050405020304" pitchFamily="18" charset="0"/>
            </a:rPr>
            <a:t>Diễn</a:t>
          </a:r>
          <a:r>
            <a:rPr lang="en-US" sz="3600" b="1" kern="1200" dirty="0">
              <a:solidFill>
                <a:srgbClr val="FF0000"/>
              </a:solidFill>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latin typeface="Times New Roman" panose="02020603050405020304" pitchFamily="18" charset="0"/>
              <a:ea typeface="+mn-ea"/>
              <a:cs typeface="Times New Roman" panose="02020603050405020304" pitchFamily="18" charset="0"/>
            </a:rPr>
            <a:t>biến</a:t>
          </a:r>
          <a:endParaRPr lang="en-US" sz="3600" b="1" kern="1200" dirty="0">
            <a:solidFill>
              <a:srgbClr val="FF0000"/>
            </a:solidFill>
            <a:latin typeface="Times New Roman" panose="02020603050405020304" pitchFamily="18" charset="0"/>
            <a:ea typeface="+mn-ea"/>
            <a:cs typeface="Times New Roman" panose="02020603050405020304" pitchFamily="18" charset="0"/>
          </a:endParaRPr>
        </a:p>
        <a:p>
          <a:pPr marL="0" lvl="0" indent="0" algn="ctr" defTabSz="1600200">
            <a:lnSpc>
              <a:spcPct val="90000"/>
            </a:lnSpc>
            <a:spcBef>
              <a:spcPct val="0"/>
            </a:spcBef>
            <a:spcAft>
              <a:spcPct val="35000"/>
            </a:spcAft>
            <a:buNone/>
          </a:pPr>
          <a:endParaRPr lang="en-US" sz="3600" b="1" kern="1200" dirty="0">
            <a:latin typeface="Times New Roman" panose="02020603050405020304" pitchFamily="18" charset="0"/>
            <a:ea typeface="+mn-ea"/>
            <a:cs typeface="Times New Roman" panose="02020603050405020304" pitchFamily="18" charset="0"/>
          </a:endParaRPr>
        </a:p>
      </dsp:txBody>
      <dsp:txXfrm rot="-10800000">
        <a:off x="40917" y="2911110"/>
        <a:ext cx="17215566" cy="1315170"/>
      </dsp:txXfrm>
    </dsp:sp>
    <dsp:sp modelId="{8FA99E98-3E68-41AC-8C19-A8FFF17717A7}">
      <dsp:nvSpPr>
        <dsp:cNvPr id="0" name=""/>
        <dsp:cNvSpPr/>
      </dsp:nvSpPr>
      <dsp:spPr>
        <a:xfrm>
          <a:off x="8445" y="3687617"/>
          <a:ext cx="5760169" cy="1777680"/>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6032" tIns="45720" rIns="256032" bIns="45720" numCol="1" spcCol="1270" anchor="t" anchorCtr="0">
          <a:noAutofit/>
        </a:bodyPr>
        <a:lstStyle/>
        <a:p>
          <a:pPr marL="0" lvl="0" indent="0" algn="l" defTabSz="1600200">
            <a:lnSpc>
              <a:spcPct val="90000"/>
            </a:lnSpc>
            <a:spcBef>
              <a:spcPct val="0"/>
            </a:spcBef>
            <a:spcAft>
              <a:spcPct val="35000"/>
            </a:spcAft>
            <a:buNone/>
          </a:pPr>
          <a:r>
            <a:rPr lang="en-US" sz="3600" b="1" kern="1200" dirty="0" err="1">
              <a:latin typeface="Times New Roman" panose="02020603050405020304" pitchFamily="18" charset="0"/>
              <a:ea typeface="+mn-ea"/>
              <a:cs typeface="Times New Roman" panose="02020603050405020304" pitchFamily="18" charset="0"/>
            </a:rPr>
            <a:t>Sự</a:t>
          </a:r>
          <a:r>
            <a:rPr lang="en-US" sz="3600" b="1" kern="1200" dirty="0">
              <a:latin typeface="Times New Roman" panose="02020603050405020304" pitchFamily="18" charset="0"/>
              <a:ea typeface="+mn-ea"/>
              <a:cs typeface="Times New Roman" panose="02020603050405020304" pitchFamily="18" charset="0"/>
            </a:rPr>
            <a:t> </a:t>
          </a:r>
          <a:r>
            <a:rPr lang="en-US" sz="3600" b="1" kern="1200" dirty="0" err="1">
              <a:latin typeface="Times New Roman" panose="02020603050405020304" pitchFamily="18" charset="0"/>
              <a:ea typeface="+mn-ea"/>
              <a:cs typeface="Times New Roman" panose="02020603050405020304" pitchFamily="18" charset="0"/>
            </a:rPr>
            <a:t>kiện</a:t>
          </a:r>
          <a:r>
            <a:rPr lang="en-US" sz="3600" b="1" kern="1200" dirty="0">
              <a:latin typeface="Times New Roman" panose="02020603050405020304" pitchFamily="18" charset="0"/>
              <a:ea typeface="+mn-ea"/>
              <a:cs typeface="Times New Roman" panose="02020603050405020304" pitchFamily="18" charset="0"/>
            </a:rPr>
            <a:t> 1</a:t>
          </a:r>
        </a:p>
        <a:p>
          <a:pPr marL="285750" lvl="1" indent="-285750" algn="l" defTabSz="1600200">
            <a:lnSpc>
              <a:spcPct val="90000"/>
            </a:lnSpc>
            <a:spcBef>
              <a:spcPct val="0"/>
            </a:spcBef>
            <a:spcAft>
              <a:spcPct val="15000"/>
            </a:spcAft>
            <a:buChar char="•"/>
          </a:pPr>
          <a:r>
            <a:rPr lang="en-US" sz="3600" kern="1200" dirty="0" err="1">
              <a:latin typeface="Times New Roman" panose="02020603050405020304" pitchFamily="18" charset="0"/>
              <a:ea typeface="+mn-ea"/>
              <a:cs typeface="Times New Roman" panose="02020603050405020304" pitchFamily="18" charset="0"/>
            </a:rPr>
            <a:t>Các</a:t>
          </a:r>
          <a:r>
            <a:rPr lang="en-US" sz="3600" kern="1200" dirty="0">
              <a:latin typeface="Times New Roman" panose="02020603050405020304" pitchFamily="18" charset="0"/>
              <a:ea typeface="+mn-ea"/>
              <a:cs typeface="Times New Roman" panose="02020603050405020304" pitchFamily="18" charset="0"/>
            </a:rPr>
            <a:t> chi </a:t>
          </a:r>
          <a:r>
            <a:rPr lang="en-US" sz="3600" kern="1200" dirty="0" err="1">
              <a:latin typeface="Times New Roman" panose="02020603050405020304" pitchFamily="18" charset="0"/>
              <a:ea typeface="+mn-ea"/>
              <a:cs typeface="Times New Roman" panose="02020603050405020304" pitchFamily="18" charset="0"/>
            </a:rPr>
            <a:t>tiết</a:t>
          </a:r>
          <a:r>
            <a:rPr lang="en-US" sz="3600" kern="1200" dirty="0">
              <a:latin typeface="Times New Roman" panose="02020603050405020304" pitchFamily="18" charset="0"/>
              <a:ea typeface="+mn-ea"/>
              <a:cs typeface="Times New Roman" panose="02020603050405020304" pitchFamily="18" charset="0"/>
            </a:rPr>
            <a:t> </a:t>
          </a:r>
        </a:p>
        <a:p>
          <a:pPr marL="285750" lvl="1" indent="-285750" algn="l" defTabSz="1600200">
            <a:lnSpc>
              <a:spcPct val="90000"/>
            </a:lnSpc>
            <a:spcBef>
              <a:spcPct val="0"/>
            </a:spcBef>
            <a:spcAft>
              <a:spcPct val="15000"/>
            </a:spcAft>
            <a:buChar char="•"/>
          </a:pPr>
          <a:r>
            <a:rPr lang="en-US" sz="3600" kern="1200">
              <a:latin typeface="Times New Roman" panose="02020603050405020304" pitchFamily="18" charset="0"/>
              <a:ea typeface="+mn-ea"/>
              <a:cs typeface="Times New Roman" panose="02020603050405020304" pitchFamily="18" charset="0"/>
            </a:rPr>
            <a:t>Chi tiết tiêu biểu </a:t>
          </a:r>
        </a:p>
      </dsp:txBody>
      <dsp:txXfrm>
        <a:off x="60511" y="3739683"/>
        <a:ext cx="5656037" cy="1673548"/>
      </dsp:txXfrm>
    </dsp:sp>
    <dsp:sp modelId="{5E33B875-BF4E-49B0-8669-F7F00A858AA0}">
      <dsp:nvSpPr>
        <dsp:cNvPr id="0" name=""/>
        <dsp:cNvSpPr/>
      </dsp:nvSpPr>
      <dsp:spPr>
        <a:xfrm>
          <a:off x="5768615" y="3659662"/>
          <a:ext cx="5760169" cy="1768693"/>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6032" tIns="45720" rIns="256032" bIns="45720" numCol="1" spcCol="1270" anchor="t" anchorCtr="0">
          <a:noAutofit/>
        </a:bodyPr>
        <a:lstStyle/>
        <a:p>
          <a:pPr marL="0" lvl="0" indent="0" algn="l" defTabSz="1600200">
            <a:lnSpc>
              <a:spcPct val="90000"/>
            </a:lnSpc>
            <a:spcBef>
              <a:spcPct val="0"/>
            </a:spcBef>
            <a:spcAft>
              <a:spcPct val="35000"/>
            </a:spcAft>
            <a:buNone/>
          </a:pPr>
          <a:r>
            <a:rPr lang="en-US" sz="3600" b="1" kern="1200" dirty="0" err="1">
              <a:latin typeface="Times New Roman" panose="02020603050405020304" pitchFamily="18" charset="0"/>
              <a:ea typeface="+mn-ea"/>
              <a:cs typeface="Times New Roman" panose="02020603050405020304" pitchFamily="18" charset="0"/>
            </a:rPr>
            <a:t>Sự</a:t>
          </a:r>
          <a:r>
            <a:rPr lang="en-US" sz="3600" b="1" kern="1200" dirty="0">
              <a:latin typeface="Times New Roman" panose="02020603050405020304" pitchFamily="18" charset="0"/>
              <a:ea typeface="+mn-ea"/>
              <a:cs typeface="Times New Roman" panose="02020603050405020304" pitchFamily="18" charset="0"/>
            </a:rPr>
            <a:t> </a:t>
          </a:r>
          <a:r>
            <a:rPr lang="en-US" sz="3600" b="1" kern="1200" dirty="0" err="1">
              <a:latin typeface="Times New Roman" panose="02020603050405020304" pitchFamily="18" charset="0"/>
              <a:ea typeface="+mn-ea"/>
              <a:cs typeface="Times New Roman" panose="02020603050405020304" pitchFamily="18" charset="0"/>
            </a:rPr>
            <a:t>kiện</a:t>
          </a:r>
          <a:r>
            <a:rPr lang="en-US" sz="3600" b="1" kern="1200" dirty="0">
              <a:latin typeface="Times New Roman" panose="02020603050405020304" pitchFamily="18" charset="0"/>
              <a:ea typeface="+mn-ea"/>
              <a:cs typeface="Times New Roman" panose="02020603050405020304" pitchFamily="18" charset="0"/>
            </a:rPr>
            <a:t> 2</a:t>
          </a:r>
        </a:p>
        <a:p>
          <a:pPr marL="285750" lvl="1" indent="-285750" algn="l" defTabSz="1600200">
            <a:lnSpc>
              <a:spcPct val="90000"/>
            </a:lnSpc>
            <a:spcBef>
              <a:spcPct val="0"/>
            </a:spcBef>
            <a:spcAft>
              <a:spcPct val="15000"/>
            </a:spcAft>
            <a:buChar char="•"/>
          </a:pPr>
          <a:r>
            <a:rPr lang="en-US" sz="3600" kern="1200" dirty="0" err="1">
              <a:latin typeface="Times New Roman" panose="02020603050405020304" pitchFamily="18" charset="0"/>
              <a:ea typeface="+mn-ea"/>
              <a:cs typeface="Times New Roman" panose="02020603050405020304" pitchFamily="18" charset="0"/>
            </a:rPr>
            <a:t>Các</a:t>
          </a:r>
          <a:r>
            <a:rPr lang="en-US" sz="3600" kern="1200" dirty="0">
              <a:latin typeface="Times New Roman" panose="02020603050405020304" pitchFamily="18" charset="0"/>
              <a:ea typeface="+mn-ea"/>
              <a:cs typeface="Times New Roman" panose="02020603050405020304" pitchFamily="18" charset="0"/>
            </a:rPr>
            <a:t> chi </a:t>
          </a:r>
          <a:r>
            <a:rPr lang="en-US" sz="3600" kern="1200" dirty="0" err="1">
              <a:latin typeface="Times New Roman" panose="02020603050405020304" pitchFamily="18" charset="0"/>
              <a:ea typeface="+mn-ea"/>
              <a:cs typeface="Times New Roman" panose="02020603050405020304" pitchFamily="18" charset="0"/>
            </a:rPr>
            <a:t>tiết</a:t>
          </a:r>
          <a:endParaRPr lang="en-US" sz="3600" kern="1200" dirty="0">
            <a:latin typeface="Times New Roman" panose="02020603050405020304" pitchFamily="18" charset="0"/>
            <a:ea typeface="+mn-ea"/>
            <a:cs typeface="Times New Roman" panose="02020603050405020304" pitchFamily="18" charset="0"/>
          </a:endParaRPr>
        </a:p>
        <a:p>
          <a:pPr marL="285750" lvl="1" indent="-285750" algn="l" defTabSz="1600200">
            <a:lnSpc>
              <a:spcPct val="90000"/>
            </a:lnSpc>
            <a:spcBef>
              <a:spcPct val="0"/>
            </a:spcBef>
            <a:spcAft>
              <a:spcPct val="15000"/>
            </a:spcAft>
            <a:buChar char="•"/>
          </a:pPr>
          <a:r>
            <a:rPr lang="en-US" sz="3600" kern="1200">
              <a:latin typeface="Times New Roman" panose="02020603050405020304" pitchFamily="18" charset="0"/>
              <a:ea typeface="+mn-ea"/>
              <a:cs typeface="Times New Roman" panose="02020603050405020304" pitchFamily="18" charset="0"/>
            </a:rPr>
            <a:t>Chi tiết tiêu biểu</a:t>
          </a:r>
        </a:p>
      </dsp:txBody>
      <dsp:txXfrm>
        <a:off x="5820418" y="3711465"/>
        <a:ext cx="5656563" cy="1665087"/>
      </dsp:txXfrm>
    </dsp:sp>
    <dsp:sp modelId="{73B51AED-265D-4DFC-B38F-EE3C5E5DDB6B}">
      <dsp:nvSpPr>
        <dsp:cNvPr id="0" name=""/>
        <dsp:cNvSpPr/>
      </dsp:nvSpPr>
      <dsp:spPr>
        <a:xfrm>
          <a:off x="11528784" y="3621058"/>
          <a:ext cx="5760169" cy="1810399"/>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6032" tIns="45720" rIns="256032" bIns="45720" numCol="1" spcCol="1270" anchor="t" anchorCtr="0">
          <a:noAutofit/>
        </a:bodyPr>
        <a:lstStyle/>
        <a:p>
          <a:pPr marL="0" lvl="0" indent="0" algn="l" defTabSz="1600200">
            <a:lnSpc>
              <a:spcPct val="90000"/>
            </a:lnSpc>
            <a:spcBef>
              <a:spcPct val="0"/>
            </a:spcBef>
            <a:spcAft>
              <a:spcPct val="35000"/>
            </a:spcAft>
            <a:buNone/>
          </a:pPr>
          <a:r>
            <a:rPr lang="en-US" sz="3600" b="1" kern="1200" dirty="0" err="1">
              <a:latin typeface="Times New Roman" panose="02020603050405020304" pitchFamily="18" charset="0"/>
              <a:ea typeface="+mn-ea"/>
              <a:cs typeface="Times New Roman" panose="02020603050405020304" pitchFamily="18" charset="0"/>
            </a:rPr>
            <a:t>Sự</a:t>
          </a:r>
          <a:r>
            <a:rPr lang="en-US" sz="3600" b="1" kern="1200" dirty="0">
              <a:latin typeface="Times New Roman" panose="02020603050405020304" pitchFamily="18" charset="0"/>
              <a:ea typeface="+mn-ea"/>
              <a:cs typeface="Times New Roman" panose="02020603050405020304" pitchFamily="18" charset="0"/>
            </a:rPr>
            <a:t> </a:t>
          </a:r>
          <a:r>
            <a:rPr lang="en-US" sz="3600" b="1" kern="1200" dirty="0" err="1">
              <a:latin typeface="Times New Roman" panose="02020603050405020304" pitchFamily="18" charset="0"/>
              <a:ea typeface="+mn-ea"/>
              <a:cs typeface="Times New Roman" panose="02020603050405020304" pitchFamily="18" charset="0"/>
            </a:rPr>
            <a:t>kiện</a:t>
          </a:r>
          <a:r>
            <a:rPr lang="en-US" sz="3600" b="1" kern="1200" dirty="0">
              <a:latin typeface="Times New Roman" panose="02020603050405020304" pitchFamily="18" charset="0"/>
              <a:ea typeface="+mn-ea"/>
              <a:cs typeface="Times New Roman" panose="02020603050405020304" pitchFamily="18" charset="0"/>
            </a:rPr>
            <a:t> 3</a:t>
          </a:r>
        </a:p>
        <a:p>
          <a:pPr marL="285750" lvl="1" indent="-285750" algn="l" defTabSz="1600200">
            <a:lnSpc>
              <a:spcPct val="90000"/>
            </a:lnSpc>
            <a:spcBef>
              <a:spcPct val="0"/>
            </a:spcBef>
            <a:spcAft>
              <a:spcPct val="15000"/>
            </a:spcAft>
            <a:buChar char="•"/>
          </a:pPr>
          <a:r>
            <a:rPr lang="en-US" sz="3600" kern="1200" dirty="0" err="1">
              <a:latin typeface="Times New Roman" panose="02020603050405020304" pitchFamily="18" charset="0"/>
              <a:ea typeface="+mn-ea"/>
              <a:cs typeface="Times New Roman" panose="02020603050405020304" pitchFamily="18" charset="0"/>
            </a:rPr>
            <a:t>Các</a:t>
          </a:r>
          <a:r>
            <a:rPr lang="en-US" sz="3600" kern="1200" dirty="0">
              <a:latin typeface="Times New Roman" panose="02020603050405020304" pitchFamily="18" charset="0"/>
              <a:ea typeface="+mn-ea"/>
              <a:cs typeface="Times New Roman" panose="02020603050405020304" pitchFamily="18" charset="0"/>
            </a:rPr>
            <a:t> chi </a:t>
          </a:r>
          <a:r>
            <a:rPr lang="en-US" sz="3600" kern="1200" dirty="0" err="1">
              <a:latin typeface="Times New Roman" panose="02020603050405020304" pitchFamily="18" charset="0"/>
              <a:ea typeface="+mn-ea"/>
              <a:cs typeface="Times New Roman" panose="02020603050405020304" pitchFamily="18" charset="0"/>
            </a:rPr>
            <a:t>tiết</a:t>
          </a:r>
          <a:endParaRPr lang="en-US" sz="3600" kern="1200" dirty="0">
            <a:latin typeface="Times New Roman" panose="02020603050405020304" pitchFamily="18" charset="0"/>
            <a:ea typeface="+mn-ea"/>
            <a:cs typeface="Times New Roman" panose="02020603050405020304" pitchFamily="18" charset="0"/>
          </a:endParaRPr>
        </a:p>
        <a:p>
          <a:pPr marL="285750" lvl="1" indent="-285750" algn="l" defTabSz="1600200">
            <a:lnSpc>
              <a:spcPct val="90000"/>
            </a:lnSpc>
            <a:spcBef>
              <a:spcPct val="0"/>
            </a:spcBef>
            <a:spcAft>
              <a:spcPct val="15000"/>
            </a:spcAft>
            <a:buChar char="•"/>
          </a:pPr>
          <a:r>
            <a:rPr lang="en-US" sz="3600" kern="1200">
              <a:latin typeface="Times New Roman" panose="02020603050405020304" pitchFamily="18" charset="0"/>
              <a:ea typeface="+mn-ea"/>
              <a:cs typeface="Times New Roman" panose="02020603050405020304" pitchFamily="18" charset="0"/>
            </a:rPr>
            <a:t>Chi tiết tiêu biểu</a:t>
          </a:r>
        </a:p>
      </dsp:txBody>
      <dsp:txXfrm>
        <a:off x="11581809" y="3674083"/>
        <a:ext cx="5654119" cy="1704349"/>
      </dsp:txXfrm>
    </dsp:sp>
    <dsp:sp modelId="{08357387-E407-4BF7-867A-746A85844CDD}">
      <dsp:nvSpPr>
        <dsp:cNvPr id="0" name=""/>
        <dsp:cNvSpPr/>
      </dsp:nvSpPr>
      <dsp:spPr>
        <a:xfrm rot="10800000">
          <a:off x="0" y="11"/>
          <a:ext cx="17297400" cy="2800933"/>
        </a:xfrm>
        <a:prstGeom prst="upArrowCallout">
          <a:avLst/>
        </a:prstGeom>
        <a:solidFill>
          <a:schemeClr val="accent4">
            <a:lumMod val="20000"/>
            <a:lumOff val="80000"/>
          </a:schemeClr>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dirty="0" err="1">
              <a:solidFill>
                <a:srgbClr val="FF0000"/>
              </a:solidFill>
              <a:latin typeface="Times New Roman" panose="02020603050405020304" pitchFamily="18" charset="0"/>
              <a:ea typeface="+mn-ea"/>
              <a:cs typeface="Times New Roman" panose="02020603050405020304" pitchFamily="18" charset="0"/>
            </a:rPr>
            <a:t>Mở</a:t>
          </a:r>
          <a:r>
            <a:rPr lang="en-US" sz="3600" b="1" kern="1200" dirty="0">
              <a:solidFill>
                <a:srgbClr val="FF0000"/>
              </a:solidFill>
              <a:latin typeface="Times New Roman" panose="02020603050405020304" pitchFamily="18" charset="0"/>
              <a:ea typeface="+mn-ea"/>
              <a:cs typeface="Times New Roman" panose="02020603050405020304" pitchFamily="18" charset="0"/>
            </a:rPr>
            <a:t> </a:t>
          </a:r>
          <a:r>
            <a:rPr lang="en-US" sz="3600" b="1" kern="1200" dirty="0" err="1">
              <a:solidFill>
                <a:srgbClr val="FF0000"/>
              </a:solidFill>
              <a:latin typeface="Times New Roman" panose="02020603050405020304" pitchFamily="18" charset="0"/>
              <a:ea typeface="+mn-ea"/>
              <a:cs typeface="Times New Roman" panose="02020603050405020304" pitchFamily="18" charset="0"/>
            </a:rPr>
            <a:t>đầu</a:t>
          </a:r>
          <a:endParaRPr lang="en-US" sz="3600" b="1" kern="1200" dirty="0">
            <a:solidFill>
              <a:srgbClr val="FF0000"/>
            </a:solidFill>
            <a:latin typeface="Times New Roman" panose="02020603050405020304" pitchFamily="18" charset="0"/>
            <a:ea typeface="+mn-ea"/>
            <a:cs typeface="Times New Roman" panose="02020603050405020304" pitchFamily="18" charset="0"/>
          </a:endParaRPr>
        </a:p>
      </dsp:txBody>
      <dsp:txXfrm rot="-10800000">
        <a:off x="28795" y="28806"/>
        <a:ext cx="17239810" cy="925537"/>
      </dsp:txXfrm>
    </dsp:sp>
    <dsp:sp modelId="{DA68130B-B857-471A-8EA8-ACE80FA81E07}">
      <dsp:nvSpPr>
        <dsp:cNvPr id="0" name=""/>
        <dsp:cNvSpPr/>
      </dsp:nvSpPr>
      <dsp:spPr>
        <a:xfrm>
          <a:off x="0" y="794796"/>
          <a:ext cx="8439055" cy="1099104"/>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6032" tIns="45720" rIns="256032" bIns="45720" numCol="1" spcCol="1270" anchor="ctr" anchorCtr="0">
          <a:noAutofit/>
        </a:bodyPr>
        <a:lstStyle/>
        <a:p>
          <a:pPr marL="0" lvl="0" indent="0" algn="ctr" defTabSz="1600200">
            <a:lnSpc>
              <a:spcPct val="90000"/>
            </a:lnSpc>
            <a:spcBef>
              <a:spcPct val="0"/>
            </a:spcBef>
            <a:spcAft>
              <a:spcPct val="35000"/>
            </a:spcAft>
            <a:buNone/>
          </a:pPr>
          <a:r>
            <a:rPr lang="en-US" sz="3600" kern="1200" dirty="0" err="1">
              <a:latin typeface="Times New Roman" panose="02020603050405020304" pitchFamily="18" charset="0"/>
              <a:ea typeface="+mn-ea"/>
              <a:cs typeface="Times New Roman" panose="02020603050405020304" pitchFamily="18" charset="0"/>
            </a:rPr>
            <a:t>Bối</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cảnh</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không</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gian</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thời</a:t>
          </a:r>
          <a:r>
            <a:rPr lang="en-US" sz="3600" kern="1200" dirty="0">
              <a:latin typeface="Times New Roman" panose="02020603050405020304" pitchFamily="18" charset="0"/>
              <a:ea typeface="+mn-ea"/>
              <a:cs typeface="Times New Roman" panose="02020603050405020304" pitchFamily="18" charset="0"/>
            </a:rPr>
            <a:t> </a:t>
          </a:r>
          <a:r>
            <a:rPr lang="en-US" sz="3600" kern="1200" dirty="0" err="1">
              <a:latin typeface="Times New Roman" panose="02020603050405020304" pitchFamily="18" charset="0"/>
              <a:ea typeface="+mn-ea"/>
              <a:cs typeface="Times New Roman" panose="02020603050405020304" pitchFamily="18" charset="0"/>
            </a:rPr>
            <a:t>gian</a:t>
          </a:r>
          <a:r>
            <a:rPr lang="en-US" sz="3600" kern="1200" dirty="0">
              <a:latin typeface="Times New Roman" panose="02020603050405020304" pitchFamily="18" charset="0"/>
              <a:ea typeface="+mn-ea"/>
              <a:cs typeface="Times New Roman" panose="02020603050405020304" pitchFamily="18" charset="0"/>
            </a:rPr>
            <a:t>)</a:t>
          </a:r>
        </a:p>
      </dsp:txBody>
      <dsp:txXfrm>
        <a:off x="32192" y="826988"/>
        <a:ext cx="8374671" cy="1034720"/>
      </dsp:txXfrm>
    </dsp:sp>
    <dsp:sp modelId="{40BE089E-AE06-4EB3-B416-089EDA9C6299}">
      <dsp:nvSpPr>
        <dsp:cNvPr id="0" name=""/>
        <dsp:cNvSpPr/>
      </dsp:nvSpPr>
      <dsp:spPr>
        <a:xfrm>
          <a:off x="8831014" y="794827"/>
          <a:ext cx="8439055" cy="1099104"/>
        </a:xfrm>
        <a:prstGeom prst="roundRect">
          <a:avLst>
            <a:gd name="adj" fmla="val 10000"/>
          </a:avLst>
        </a:prstGeom>
        <a:solidFill>
          <a:schemeClr val="lt1"/>
        </a:solidFill>
        <a:ln w="25400"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6032" tIns="45720" rIns="256032" bIns="45720" numCol="1" spcCol="1270" anchor="ctr" anchorCtr="0">
          <a:noAutofit/>
        </a:bodyPr>
        <a:lstStyle/>
        <a:p>
          <a:pPr marL="0" lvl="0" indent="0" algn="ctr" defTabSz="1600200">
            <a:lnSpc>
              <a:spcPct val="90000"/>
            </a:lnSpc>
            <a:spcBef>
              <a:spcPct val="0"/>
            </a:spcBef>
            <a:spcAft>
              <a:spcPct val="35000"/>
            </a:spcAft>
            <a:buNone/>
          </a:pPr>
          <a:r>
            <a:rPr lang="en-US" sz="3600" kern="1200">
              <a:latin typeface="Times New Roman" panose="02020603050405020304" pitchFamily="18" charset="0"/>
              <a:ea typeface="+mn-ea"/>
              <a:cs typeface="Times New Roman" panose="02020603050405020304" pitchFamily="18" charset="0"/>
            </a:rPr>
            <a:t>Nhân vật, tình huống</a:t>
          </a:r>
        </a:p>
      </dsp:txBody>
      <dsp:txXfrm>
        <a:off x="8863206" y="827019"/>
        <a:ext cx="8374671" cy="10347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ACC37-D518-4BC5-928D-478B15364E90}"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A4271-9369-4466-85D0-C59773D8932E}" type="slidenum">
              <a:rPr lang="en-US" smtClean="0"/>
              <a:t>‹#›</a:t>
            </a:fld>
            <a:endParaRPr lang="en-US"/>
          </a:p>
        </p:txBody>
      </p:sp>
    </p:spTree>
    <p:extLst>
      <p:ext uri="{BB962C8B-B14F-4D97-AF65-F5344CB8AC3E}">
        <p14:creationId xmlns:p14="http://schemas.microsoft.com/office/powerpoint/2010/main" val="199248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Tưởng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tượng</a:t>
            </a:r>
            <a:r>
              <a:rPr lang="en-US" sz="1200" kern="1200" baseline="0" dirty="0">
                <a:solidFill>
                  <a:schemeClr val="tx1"/>
                </a:solidFill>
                <a:effectLst/>
                <a:latin typeface="+mn-lt"/>
                <a:ea typeface="+mn-ea"/>
                <a:cs typeface="+mn-cs"/>
              </a:rPr>
              <a:t> </a:t>
            </a:r>
            <a:r>
              <a:rPr lang="vi-VN" sz="1200" kern="1200" dirty="0">
                <a:solidFill>
                  <a:schemeClr val="tx1"/>
                </a:solidFill>
                <a:effectLst/>
                <a:latin typeface="+mn-lt"/>
                <a:ea typeface="+mn-ea"/>
                <a:cs typeface="+mn-cs"/>
              </a:rPr>
              <a:t>sẽ giúp con người phát huy khả năng quan sát, sáng tạo, bày tỏ tình yêu cuộc sống và những thông điệp tích cực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nối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buổi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trước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trò</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chúng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mình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cách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một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câu</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chuyện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tưởng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tượng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nhé</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968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128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16</a:t>
            </a:fld>
            <a:endParaRPr lang="en-US"/>
          </a:p>
        </p:txBody>
      </p:sp>
    </p:spTree>
    <p:extLst>
      <p:ext uri="{BB962C8B-B14F-4D97-AF65-F5344CB8AC3E}">
        <p14:creationId xmlns:p14="http://schemas.microsoft.com/office/powerpoint/2010/main" val="2988207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buNone/>
            </a:pP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Gợi</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ý:</a:t>
            </a:r>
            <a:r>
              <a:rPr lang="en-US" sz="1200" baseline="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baseline="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có</a:t>
            </a:r>
            <a:r>
              <a:rPr lang="en-US" sz="1200" baseline="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baseline="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thể</a:t>
            </a:r>
            <a:r>
              <a:rPr lang="en-US" sz="1200" baseline="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baseline="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dựa</a:t>
            </a:r>
            <a:r>
              <a:rPr lang="en-US" sz="1200" baseline="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baseline="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theo</a:t>
            </a:r>
            <a:r>
              <a:rPr lang="en-US" sz="1200" baseline="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baseline="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những</a:t>
            </a:r>
            <a:r>
              <a:rPr lang="en-US" sz="1200" baseline="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baseline="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tiêu</a:t>
            </a:r>
            <a:r>
              <a:rPr lang="en-US" sz="1200" baseline="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baseline="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chí</a:t>
            </a:r>
            <a:r>
              <a:rPr lang="en-US" sz="1200" baseline="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baseline="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sau</a:t>
            </a:r>
            <a:endPar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pPr lvl="0" algn="just">
              <a:buChar char="•"/>
            </a:pP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Về</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nội</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dung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câu</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chuyện</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kể</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bối</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cảnh</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nhân</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vật</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sự</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kiện</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chi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tiết</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thông</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điệp</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a:t>
            </a:r>
          </a:p>
          <a:p>
            <a:pPr lvl="0" algn="just">
              <a:buChar char="•"/>
            </a:pP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Về</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cách</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thức</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kể</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chuyện</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giọng</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nói</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ngữ</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điệu</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sự</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sáng</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tạo</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p>
          <a:p>
            <a:pPr lvl="0" algn="just">
              <a:buChar char="•"/>
            </a:pP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Về</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sự</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chuẩn</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bị</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sử</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dụng</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đạo</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cụ</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khi</a:t>
            </a:r>
            <a:r>
              <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a:t>
            </a:r>
            <a:r>
              <a:rPr lang="en-US" sz="1200" dirty="0" err="1">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kể</a:t>
            </a:r>
            <a:endParaRPr lang="en-US" sz="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376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18</a:t>
            </a:fld>
            <a:endParaRPr lang="en-US"/>
          </a:p>
        </p:txBody>
      </p:sp>
    </p:spTree>
    <p:extLst>
      <p:ext uri="{BB962C8B-B14F-4D97-AF65-F5344CB8AC3E}">
        <p14:creationId xmlns:p14="http://schemas.microsoft.com/office/powerpoint/2010/main" val="32357900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chia </a:t>
            </a:r>
            <a:r>
              <a:rPr lang="en-US" dirty="0" err="1"/>
              <a:t>lớp</a:t>
            </a:r>
            <a:r>
              <a:rPr lang="en-US" baseline="0" dirty="0"/>
              <a:t> </a:t>
            </a:r>
            <a:r>
              <a:rPr lang="en-US" baseline="0" dirty="0" err="1"/>
              <a:t>thành</a:t>
            </a:r>
            <a:r>
              <a:rPr lang="en-US" baseline="0" dirty="0"/>
              <a:t> 5 </a:t>
            </a:r>
            <a:r>
              <a:rPr lang="en-US" baseline="0" dirty="0" err="1"/>
              <a:t>nhóm</a:t>
            </a:r>
            <a:r>
              <a:rPr lang="en-US" baseline="0" dirty="0"/>
              <a:t>, </a:t>
            </a:r>
            <a:r>
              <a:rPr lang="en-US" baseline="0" dirty="0" err="1"/>
              <a:t>mỗi</a:t>
            </a:r>
            <a:r>
              <a:rPr lang="en-US" baseline="0" dirty="0"/>
              <a:t> </a:t>
            </a:r>
            <a:r>
              <a:rPr lang="en-US" baseline="0" dirty="0" err="1"/>
              <a:t>nhóm</a:t>
            </a:r>
            <a:r>
              <a:rPr lang="en-US" baseline="0" dirty="0"/>
              <a:t> </a:t>
            </a:r>
            <a:r>
              <a:rPr lang="en-US" baseline="0" dirty="0" err="1"/>
              <a:t>cử</a:t>
            </a:r>
            <a:r>
              <a:rPr lang="en-US" baseline="0" dirty="0"/>
              <a:t> 1 </a:t>
            </a:r>
            <a:r>
              <a:rPr lang="en-US" baseline="0" dirty="0" err="1"/>
              <a:t>bạn</a:t>
            </a:r>
            <a:r>
              <a:rPr lang="en-US" baseline="0" dirty="0"/>
              <a:t> </a:t>
            </a:r>
            <a:r>
              <a:rPr lang="en-US" baseline="0" dirty="0" err="1"/>
              <a:t>đại</a:t>
            </a:r>
            <a:r>
              <a:rPr lang="en-US" baseline="0" dirty="0"/>
              <a:t> </a:t>
            </a:r>
            <a:r>
              <a:rPr lang="en-US" baseline="0" dirty="0" err="1"/>
              <a:t>diện</a:t>
            </a:r>
            <a:r>
              <a:rPr lang="en-US" baseline="0" dirty="0"/>
              <a:t> </a:t>
            </a:r>
            <a:r>
              <a:rPr lang="en-US" baseline="0" dirty="0" err="1"/>
              <a:t>nhóm</a:t>
            </a:r>
            <a:r>
              <a:rPr lang="en-US" baseline="0" dirty="0"/>
              <a:t> </a:t>
            </a:r>
            <a:r>
              <a:rPr lang="en-US" baseline="0" dirty="0" err="1"/>
              <a:t>tham</a:t>
            </a:r>
            <a:r>
              <a:rPr lang="en-US" baseline="0" dirty="0"/>
              <a:t> </a:t>
            </a:r>
            <a:r>
              <a:rPr lang="en-US" baseline="0" dirty="0" err="1"/>
              <a:t>gia</a:t>
            </a:r>
            <a:r>
              <a:rPr lang="en-US" baseline="0" dirty="0"/>
              <a:t> </a:t>
            </a:r>
            <a:r>
              <a:rPr lang="en-US" baseline="0" dirty="0" err="1"/>
              <a:t>toạ</a:t>
            </a:r>
            <a:r>
              <a:rPr lang="en-US" baseline="0" dirty="0"/>
              <a:t> </a:t>
            </a:r>
            <a:r>
              <a:rPr lang="en-US" baseline="0" dirty="0" err="1"/>
              <a:t>đàm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035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Giao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baseline="0" dirty="0">
                <a:latin typeface="Times New Roman" panose="02020603050405020304" pitchFamily="18" charset="0"/>
                <a:cs typeface="Times New Roman" panose="02020603050405020304" pitchFamily="18" charset="0"/>
              </a:rPr>
              <a:t> </a:t>
            </a:r>
            <a:r>
              <a:rPr lang="en-US" sz="1200" baseline="0" dirty="0" err="1">
                <a:latin typeface="Times New Roman" panose="02020603050405020304" pitchFamily="18" charset="0"/>
                <a:cs typeface="Times New Roman" panose="02020603050405020304" pitchFamily="18" charset="0"/>
              </a:rPr>
              <a:t>nhà</a:t>
            </a:r>
            <a:endParaRPr lang="en-US" sz="1200" dirty="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kern="1200" dirty="0">
                <a:solidFill>
                  <a:schemeClr val="tx1"/>
                </a:solidFill>
                <a:latin typeface="+mn-lt"/>
                <a:ea typeface="+mn-ea"/>
                <a:cs typeface="+mn-cs"/>
              </a:rPr>
              <a:t>d</a:t>
            </a:r>
            <a:r>
              <a:rPr lang="vi-VN" sz="1200" kern="1200" dirty="0">
                <a:solidFill>
                  <a:schemeClr val="tx1"/>
                </a:solidFill>
                <a:latin typeface="+mn-lt"/>
                <a:ea typeface="+mn-ea"/>
                <a:cs typeface="+mn-cs"/>
              </a:rPr>
              <a:t>ùng một số công cụ cho phép chỉnh sửa hình ảnh như: Canva,</a:t>
            </a:r>
            <a:r>
              <a:rPr lang="en-US" sz="1200" kern="1200" dirty="0">
                <a:solidFill>
                  <a:schemeClr val="tx1"/>
                </a:solidFill>
                <a:latin typeface="+mn-lt"/>
                <a:ea typeface="+mn-ea"/>
                <a:cs typeface="+mn-cs"/>
              </a:rPr>
              <a:t> </a:t>
            </a:r>
            <a:r>
              <a:rPr lang="vi-VN" sz="1200" kern="1200" dirty="0">
                <a:solidFill>
                  <a:schemeClr val="tx1"/>
                </a:solidFill>
                <a:latin typeface="+mn-lt"/>
                <a:ea typeface="+mn-ea"/>
                <a:cs typeface="+mn-cs"/>
              </a:rPr>
              <a:t>Photoshop</a:t>
            </a:r>
            <a:r>
              <a:rPr lang="vi-VN" sz="1200" kern="1200" dirty="0">
                <a:solidFill>
                  <a:schemeClr val="tx1"/>
                </a:solidFill>
                <a:latin typeface="+mn-lt"/>
                <a:ea typeface="+mn-ea"/>
                <a:cs typeface="Times New Roman" panose="02020603050405020304" pitchFamily="18" charset="0"/>
              </a:rPr>
              <a:t>,… </a:t>
            </a:r>
            <a:endParaRPr lang="en-US" sz="1200" kern="1200" dirty="0">
              <a:solidFill>
                <a:schemeClr val="tx1"/>
              </a:solidFill>
              <a:latin typeface="+mn-lt"/>
              <a:ea typeface="+mn-ea"/>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Sau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album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ảnh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Zalo</a:t>
            </a:r>
            <a:r>
              <a:rPr lang="en-US" sz="1200" dirty="0">
                <a:latin typeface="Times New Roman" panose="02020603050405020304" pitchFamily="18" charset="0"/>
                <a:cs typeface="Times New Roman" panose="02020603050405020304" pitchFamily="18" charset="0"/>
              </a:rPr>
              <a:t> hay Facebook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lớp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a:t>
            </a:r>
            <a:r>
              <a:rPr lang="en-US" sz="1200" dirty="0">
                <a:latin typeface="Times New Roman" panose="02020603050405020304" pitchFamily="18" charset="0"/>
                <a:cs typeface="Times New Roman" panose="02020603050405020304" pitchFamily="18" charset="0"/>
              </a:rPr>
              <a:t> HS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GV </a:t>
            </a:r>
            <a:r>
              <a:rPr lang="en-US" sz="1200" dirty="0" err="1">
                <a:latin typeface="Times New Roman" panose="02020603050405020304" pitchFamily="18" charset="0"/>
                <a:cs typeface="Times New Roman" panose="02020603050405020304" pitchFamily="18" charset="0"/>
              </a:rPr>
              <a:t>đều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xem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luận</a:t>
            </a:r>
            <a:r>
              <a:rPr lang="en-US" sz="1200" dirty="0">
                <a:latin typeface="Times New Roman" panose="02020603050405020304" pitchFamily="18" charset="0"/>
                <a:cs typeface="Times New Roman" panose="02020603050405020304" pitchFamily="18" charset="0"/>
              </a:rPr>
              <a:t>, album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nhận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tim</a:t>
            </a:r>
            <a:r>
              <a:rPr lang="en-US" sz="1200" dirty="0">
                <a:latin typeface="Times New Roman" panose="02020603050405020304" pitchFamily="18" charset="0"/>
                <a:cs typeface="Times New Roman" panose="02020603050405020304" pitchFamily="18" charset="0"/>
              </a:rPr>
              <a:t>/ like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thắng</a:t>
            </a:r>
            <a:r>
              <a:rPr lang="en-US" sz="1200" dirty="0">
                <a:latin typeface="Times New Roman" panose="02020603050405020304" pitchFamily="18" charset="0"/>
                <a:cs typeface="Times New Roman" panose="02020603050405020304" pitchFamily="18" charset="0"/>
              </a:rPr>
              <a:t>. </a:t>
            </a:r>
            <a:br>
              <a:rPr lang="en-US" sz="1200" dirty="0">
                <a:latin typeface="Times New Roman" panose="02020603050405020304" pitchFamily="18" charset="0"/>
                <a:cs typeface="Times New Roman" panose="02020603050405020304" pitchFamily="18" charset="0"/>
              </a:rPr>
            </a:br>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20</a:t>
            </a:fld>
            <a:endParaRPr lang="en-US"/>
          </a:p>
        </p:txBody>
      </p:sp>
    </p:spTree>
    <p:extLst>
      <p:ext uri="{BB962C8B-B14F-4D97-AF65-F5344CB8AC3E}">
        <p14:creationId xmlns:p14="http://schemas.microsoft.com/office/powerpoint/2010/main" val="4140326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7</a:t>
            </a:fld>
            <a:endParaRPr lang="en-US"/>
          </a:p>
        </p:txBody>
      </p:sp>
    </p:spTree>
    <p:extLst>
      <p:ext uri="{BB962C8B-B14F-4D97-AF65-F5344CB8AC3E}">
        <p14:creationId xmlns:p14="http://schemas.microsoft.com/office/powerpoint/2010/main" val="2789723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8</a:t>
            </a:fld>
            <a:endParaRPr lang="en-US"/>
          </a:p>
        </p:txBody>
      </p:sp>
    </p:spTree>
    <p:extLst>
      <p:ext uri="{BB962C8B-B14F-4D97-AF65-F5344CB8AC3E}">
        <p14:creationId xmlns:p14="http://schemas.microsoft.com/office/powerpoint/2010/main" val="1069036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82880" algn="just">
              <a:lnSpc>
                <a:spcPct val="107000"/>
              </a:lnSpc>
              <a:spcAft>
                <a:spcPts val="600"/>
              </a:spcAft>
              <a:tabLst>
                <a:tab pos="347345" algn="l"/>
              </a:tabLst>
            </a:pPr>
            <a:r>
              <a:rPr lang="vi-VN" sz="1200" dirty="0">
                <a:latin typeface="Times New Roman" panose="02020603050405020304" pitchFamily="18" charset="0"/>
                <a:ea typeface="Calibri" panose="020F0502020204030204" pitchFamily="34" charset="0"/>
                <a:cs typeface="Times New Roman" panose="02020603050405020304" pitchFamily="18" charset="0"/>
              </a:rPr>
              <a:t>– Đề tài: Quyết định nội dung và định hướng của câu chuyện; đề tài cần lôi cuốn, độc đáo, phù hợp với sở thích, nhu cầu của người nghe.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182880" algn="just">
              <a:lnSpc>
                <a:spcPct val="107000"/>
              </a:lnSpc>
              <a:spcAft>
                <a:spcPts val="600"/>
              </a:spcAft>
              <a:tabLst>
                <a:tab pos="347345" algn="l"/>
              </a:tabLst>
            </a:pPr>
            <a:r>
              <a:rPr lang="vi-VN" sz="1200" dirty="0">
                <a:latin typeface="Times New Roman" panose="02020603050405020304" pitchFamily="18" charset="0"/>
                <a:ea typeface="Calibri" panose="020F0502020204030204" pitchFamily="34" charset="0"/>
                <a:cs typeface="Times New Roman" panose="02020603050405020304" pitchFamily="18" charset="0"/>
              </a:rPr>
              <a:t>– Người nghe: Ảnh hưởng đến quá trình người kể điều chỉnh cách kể, ngôn ngữ, chi tiết cho phù hợp với tâm lí lứa tuổi và gây hứng thú cho người nghe.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182880" algn="just">
              <a:lnSpc>
                <a:spcPct val="107000"/>
              </a:lnSpc>
              <a:spcAft>
                <a:spcPts val="600"/>
              </a:spcAft>
              <a:tabLst>
                <a:tab pos="347345" algn="l"/>
              </a:tabLst>
            </a:pPr>
            <a:r>
              <a:rPr lang="vi-VN" sz="1200" dirty="0">
                <a:latin typeface="Times New Roman" panose="02020603050405020304" pitchFamily="18" charset="0"/>
                <a:ea typeface="Calibri" panose="020F0502020204030204" pitchFamily="34" charset="0"/>
                <a:cs typeface="Times New Roman" panose="02020603050405020304" pitchFamily="18" charset="0"/>
              </a:rPr>
              <a:t>– Không gian kể chuyện: Cần tìm hiểu để trang trí, bố trí đạo cụ, xác định vị trí đứng của người kể chuyện,…</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indent="182880" algn="just">
              <a:lnSpc>
                <a:spcPct val="107000"/>
              </a:lnSpc>
              <a:spcAft>
                <a:spcPts val="600"/>
              </a:spcAft>
              <a:tabLst>
                <a:tab pos="347345" algn="l"/>
              </a:tabLst>
            </a:pPr>
            <a:r>
              <a:rPr lang="vi-VN" sz="1200" dirty="0">
                <a:latin typeface="Times New Roman" panose="02020603050405020304" pitchFamily="18" charset="0"/>
                <a:ea typeface="Calibri" panose="020F0502020204030204" pitchFamily="34" charset="0"/>
                <a:cs typeface="Times New Roman" panose="02020603050405020304" pitchFamily="18" charset="0"/>
              </a:rPr>
              <a:t>– Thời gian kể chuyện: Cần đủ dài để phát triển nội dung cốt truyện nhưng nếu dài quá sẽ khiến người nghe mất tập trung. Người kể cũng cần tạo nhịp độ kể phù hợp, lôi cuốn.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9</a:t>
            </a:fld>
            <a:endParaRPr lang="en-US"/>
          </a:p>
        </p:txBody>
      </p:sp>
    </p:spTree>
    <p:extLst>
      <p:ext uri="{BB962C8B-B14F-4D97-AF65-F5344CB8AC3E}">
        <p14:creationId xmlns:p14="http://schemas.microsoft.com/office/powerpoint/2010/main" val="28569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10</a:t>
            </a:fld>
            <a:endParaRPr lang="en-US"/>
          </a:p>
        </p:txBody>
      </p:sp>
    </p:spTree>
    <p:extLst>
      <p:ext uri="{BB962C8B-B14F-4D97-AF65-F5344CB8AC3E}">
        <p14:creationId xmlns:p14="http://schemas.microsoft.com/office/powerpoint/2010/main" val="274012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thức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mở</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đầu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hấp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hút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vai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giản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nhân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huống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dễ</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dung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bối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âm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chú</a:t>
            </a:r>
            <a:r>
              <a:rPr lang="en-US" sz="1200" kern="1200" dirty="0">
                <a:solidFill>
                  <a:schemeClr val="tx1"/>
                </a:solidFill>
                <a:effectLst/>
                <a:latin typeface="+mn-lt"/>
                <a:ea typeface="+mn-ea"/>
                <a:cs typeface="+mn-cs"/>
              </a:rPr>
              <a:t> ý ở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Lựa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chọn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số</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kiện</a:t>
            </a:r>
            <a:r>
              <a:rPr lang="en-US" sz="1200" kern="1200" dirty="0">
                <a:solidFill>
                  <a:schemeClr val="tx1"/>
                </a:solidFill>
                <a:effectLst/>
                <a:latin typeface="+mn-lt"/>
                <a:ea typeface="+mn-ea"/>
                <a:cs typeface="+mn-cs"/>
              </a:rPr>
              <a:t>, chi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hội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thoại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một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tưởng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phải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lại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bộ</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nội</a:t>
            </a:r>
            <a:r>
              <a:rPr lang="en-US" sz="1200" kern="1200" dirty="0">
                <a:solidFill>
                  <a:schemeClr val="tx1"/>
                </a:solidFill>
                <a:effectLst/>
                <a:latin typeface="+mn-lt"/>
                <a:ea typeface="+mn-ea"/>
                <a:cs typeface="+mn-cs"/>
              </a:rPr>
              <a:t> dung </a:t>
            </a:r>
            <a:r>
              <a:rPr lang="en-US" sz="1200" kern="1200" dirty="0" err="1">
                <a:solidFill>
                  <a:schemeClr val="tx1"/>
                </a:solidFill>
                <a:effectLst/>
                <a:latin typeface="+mn-lt"/>
                <a:ea typeface="+mn-ea"/>
                <a:cs typeface="+mn-cs"/>
              </a:rPr>
              <a:t>phần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nói</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453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hỗ</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gây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tượng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người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như</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đồ</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vật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kiện</a:t>
            </a:r>
            <a:r>
              <a:rPr lang="en-US" sz="1200" kern="1200" dirty="0">
                <a:solidFill>
                  <a:schemeClr val="tx1"/>
                </a:solidFill>
                <a:effectLst/>
                <a:latin typeface="+mn-lt"/>
                <a:ea typeface="+mn-ea"/>
                <a:cs typeface="+mn-cs"/>
              </a:rPr>
              <a:t>/ chi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biểu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thẻ</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từ</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khoá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bảng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nhằm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nhấn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điệp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chủ</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truyện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kế</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thành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PowerPoint, </a:t>
            </a:r>
            <a:r>
              <a:rPr lang="en-US" sz="1200" kern="1200" dirty="0" err="1">
                <a:solidFill>
                  <a:schemeClr val="tx1"/>
                </a:solidFill>
                <a:effectLst/>
                <a:latin typeface="+mn-lt"/>
                <a:ea typeface="+mn-ea"/>
                <a:cs typeface="+mn-cs"/>
              </a:rPr>
              <a:t>chèn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thêm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ảnh</a:t>
            </a:r>
            <a:r>
              <a:rPr lang="en-US" sz="1200" kern="1200" dirty="0">
                <a:solidFill>
                  <a:schemeClr val="tx1"/>
                </a:solidFill>
                <a:effectLst/>
                <a:latin typeface="+mn-lt"/>
                <a:ea typeface="+mn-ea"/>
                <a:cs typeface="+mn-cs"/>
              </a:rPr>
              <a:t>, video,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nội</a:t>
            </a:r>
            <a:r>
              <a:rPr lang="en-US" sz="1200" kern="1200" dirty="0">
                <a:solidFill>
                  <a:schemeClr val="tx1"/>
                </a:solidFill>
                <a:effectLst/>
                <a:latin typeface="+mn-lt"/>
                <a:ea typeface="+mn-ea"/>
                <a:cs typeface="+mn-cs"/>
              </a:rPr>
              <a:t> dung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chuyện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kể</a:t>
            </a:r>
            <a:r>
              <a:rPr lang="en-US" sz="1200" kern="1200" dirty="0">
                <a:solidFill>
                  <a:schemeClr val="tx1"/>
                </a:solidFill>
                <a:effectLst/>
                <a:latin typeface="+mn-lt"/>
                <a:ea typeface="+mn-ea"/>
                <a:cs typeface="+mn-cs"/>
              </a:rPr>
              <a:t>.</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046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9676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41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5197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03717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56357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3444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406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065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2895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6492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0320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25547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7187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9649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91888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4682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9410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4334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235423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3271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42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2841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53359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98390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extLst>
              <a:ext uri="{96DAC541-7B7A-43D3-8B79-37D633B846F1}">
                <asvg:svgBlip xmlns:asvg="http://schemas.microsoft.com/office/drawing/2016/SVG/main" r:embed="rId14"/>
              </a:ext>
            </a:extLst>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1631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2000"/>
            <a:lum/>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5424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diagramQuickStyle" Target="../diagrams/quickStyle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sv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1.sv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11.sv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1.sv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3.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0.gif"/><Relationship Id="rId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DEDF708-A35C-F0D6-13D8-13A84E97DC2A}"/>
              </a:ext>
            </a:extLst>
          </p:cNvPr>
          <p:cNvGrpSpPr/>
          <p:nvPr/>
        </p:nvGrpSpPr>
        <p:grpSpPr>
          <a:xfrm>
            <a:off x="7239000" y="1181100"/>
            <a:ext cx="10210800" cy="4366656"/>
            <a:chOff x="3733800" y="1181100"/>
            <a:chExt cx="10210800" cy="4366656"/>
          </a:xfrm>
        </p:grpSpPr>
        <p:sp>
          <p:nvSpPr>
            <p:cNvPr id="5" name="TextBox 4">
              <a:extLst>
                <a:ext uri="{FF2B5EF4-FFF2-40B4-BE49-F238E27FC236}">
                  <a16:creationId xmlns:a16="http://schemas.microsoft.com/office/drawing/2014/main" id="{42CDF319-F25F-89C7-8144-EFA737AC1CC0}"/>
                </a:ext>
              </a:extLst>
            </p:cNvPr>
            <p:cNvSpPr txBox="1"/>
            <p:nvPr/>
          </p:nvSpPr>
          <p:spPr>
            <a:xfrm>
              <a:off x="3733800" y="1181100"/>
              <a:ext cx="9296400" cy="1856919"/>
            </a:xfrm>
            <a:prstGeom prst="rect">
              <a:avLst/>
            </a:prstGeom>
            <a:noFill/>
          </p:spPr>
          <p:txBody>
            <a:bodyPr wrap="square" rtlCol="0">
              <a:spAutoFit/>
            </a:bodyPr>
            <a:lstStyle/>
            <a:p>
              <a:pPr>
                <a:lnSpc>
                  <a:spcPct val="110000"/>
                </a:lnSpc>
              </a:pPr>
              <a:r>
                <a:rPr lang="en-US" sz="11500" dirty="0" err="1">
                  <a:solidFill>
                    <a:srgbClr val="FF0000"/>
                  </a:solidFill>
                  <a:latin typeface="#9Slide07 IcielCrocante" panose="02000000000000000000" pitchFamily="2" charset="0"/>
                </a:rPr>
                <a:t>Hình</a:t>
              </a:r>
              <a:r>
                <a:rPr lang="en-US" sz="11500" dirty="0">
                  <a:solidFill>
                    <a:srgbClr val="FF0000"/>
                  </a:solidFill>
                  <a:latin typeface="#9Slide07 IcielCrocante" panose="02000000000000000000" pitchFamily="2" charset="0"/>
                </a:rPr>
                <a:t> </a:t>
              </a:r>
              <a:r>
                <a:rPr lang="en-US" sz="11500" dirty="0" err="1">
                  <a:solidFill>
                    <a:srgbClr val="FF0000"/>
                  </a:solidFill>
                  <a:latin typeface="#9Slide07 IcielCrocante" panose="02000000000000000000" pitchFamily="2" charset="0"/>
                </a:rPr>
                <a:t>ảnh</a:t>
              </a:r>
              <a:r>
                <a:rPr lang="en-US" sz="11500" dirty="0">
                  <a:solidFill>
                    <a:srgbClr val="FF0000"/>
                  </a:solidFill>
                  <a:latin typeface="#9Slide07 IcielCrocante" panose="02000000000000000000" pitchFamily="2" charset="0"/>
                </a:rPr>
                <a:t> </a:t>
              </a:r>
            </a:p>
          </p:txBody>
        </p:sp>
        <p:sp>
          <p:nvSpPr>
            <p:cNvPr id="4" name="TextBox 3">
              <a:extLst>
                <a:ext uri="{FF2B5EF4-FFF2-40B4-BE49-F238E27FC236}">
                  <a16:creationId xmlns:a16="http://schemas.microsoft.com/office/drawing/2014/main" id="{36747998-DFE3-1E96-A93F-309875D2533D}"/>
                </a:ext>
              </a:extLst>
            </p:cNvPr>
            <p:cNvSpPr txBox="1"/>
            <p:nvPr/>
          </p:nvSpPr>
          <p:spPr>
            <a:xfrm>
              <a:off x="4648200" y="1409700"/>
              <a:ext cx="9296400" cy="4138056"/>
            </a:xfrm>
            <a:prstGeom prst="rect">
              <a:avLst/>
            </a:prstGeom>
            <a:noFill/>
          </p:spPr>
          <p:txBody>
            <a:bodyPr wrap="square" rtlCol="0">
              <a:spAutoFit/>
            </a:bodyPr>
            <a:lstStyle/>
            <a:p>
              <a:pPr algn="r">
                <a:lnSpc>
                  <a:spcPct val="110000"/>
                </a:lnSpc>
              </a:pPr>
              <a:r>
                <a:rPr lang="en-US" sz="23900" b="1" dirty="0" err="1">
                  <a:latin typeface="#9Slide05 Daniela Script" panose="02000503000000020002" pitchFamily="2" charset="0"/>
                  <a:ea typeface="#9Slide05 Daniela Script" panose="02000503000000020002" pitchFamily="2" charset="0"/>
                </a:rPr>
                <a:t>kể</a:t>
              </a:r>
              <a:r>
                <a:rPr lang="en-US" sz="23900" b="1" dirty="0">
                  <a:latin typeface="#9Slide05 Daniela Script" panose="02000503000000020002" pitchFamily="2" charset="0"/>
                  <a:ea typeface="#9Slide05 Daniela Script" panose="02000503000000020002" pitchFamily="2" charset="0"/>
                </a:rPr>
                <a:t> </a:t>
              </a:r>
              <a:r>
                <a:rPr lang="en-US" sz="23900" b="1" dirty="0" err="1">
                  <a:latin typeface="#9Slide05 Daniela Script" panose="02000503000000020002" pitchFamily="2" charset="0"/>
                  <a:ea typeface="#9Slide05 Daniela Script" panose="02000503000000020002" pitchFamily="2" charset="0"/>
                </a:rPr>
                <a:t>chuyện</a:t>
              </a:r>
              <a:endParaRPr lang="en-US" sz="23900" b="1" dirty="0">
                <a:latin typeface="#9Slide05 Daniela Script" panose="02000503000000020002" pitchFamily="2" charset="0"/>
                <a:ea typeface="#9Slide05 Daniela Script" panose="02000503000000020002" pitchFamily="2" charset="0"/>
              </a:endParaRPr>
            </a:p>
          </p:txBody>
        </p:sp>
      </p:grpSp>
      <p:sp>
        <p:nvSpPr>
          <p:cNvPr id="7" name="Rectangle 6">
            <a:extLst>
              <a:ext uri="{FF2B5EF4-FFF2-40B4-BE49-F238E27FC236}">
                <a16:creationId xmlns:a16="http://schemas.microsoft.com/office/drawing/2014/main" id="{B5BB982D-97EE-8842-45AC-B16FE5845354}"/>
              </a:ext>
            </a:extLst>
          </p:cNvPr>
          <p:cNvSpPr/>
          <p:nvPr/>
        </p:nvSpPr>
        <p:spPr>
          <a:xfrm>
            <a:off x="1752600" y="6515099"/>
            <a:ext cx="15011400" cy="1600375"/>
          </a:xfrm>
          <a:prstGeom prst="rect">
            <a:avLst/>
          </a:prstGeom>
        </p:spPr>
        <p:txBody>
          <a:bodyPr wrap="square">
            <a:spAutoFit/>
          </a:bodyPr>
          <a:lstStyle/>
          <a:p>
            <a:pPr indent="182880" algn="ctr">
              <a:lnSpc>
                <a:spcPct val="115000"/>
              </a:lnSpc>
              <a:spcAft>
                <a:spcPts val="600"/>
              </a:spcAft>
            </a:pPr>
            <a:r>
              <a:rPr lang="en-US" sz="44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4400" dirty="0">
                <a:latin typeface="Times New Roman" panose="02020603050405020304" pitchFamily="18" charset="0"/>
                <a:ea typeface="Calibri" panose="020F0502020204030204" pitchFamily="34" charset="0"/>
                <a:cs typeface="Times New Roman" panose="02020603050405020304" pitchFamily="18" charset="0"/>
              </a:rPr>
              <a:t> </a:t>
            </a:r>
            <a:r>
              <a:rPr lang="vi-VN" sz="4400" spc="-20" dirty="0">
                <a:latin typeface="Times New Roman" panose="02020603050405020304" pitchFamily="18" charset="0"/>
                <a:ea typeface="Calibri" panose="020F0502020204030204" pitchFamily="34" charset="0"/>
                <a:cs typeface="Times New Roman" panose="02020603050405020304" pitchFamily="18" charset="0"/>
              </a:rPr>
              <a:t>tưởng tượng</a:t>
            </a:r>
            <a:r>
              <a:rPr lang="en-US" sz="4400" spc="-20" dirty="0">
                <a:latin typeface="Times New Roman" panose="02020603050405020304" pitchFamily="18" charset="0"/>
                <a:ea typeface="Calibri" panose="020F0502020204030204" pitchFamily="34" charset="0"/>
                <a:cs typeface="Times New Roman" panose="02020603050405020304" pitchFamily="18" charset="0"/>
              </a:rPr>
              <a:t>,</a:t>
            </a:r>
            <a:r>
              <a:rPr lang="vi-VN" sz="4400" spc="-20" dirty="0">
                <a:latin typeface="Times New Roman" panose="02020603050405020304" pitchFamily="18" charset="0"/>
                <a:ea typeface="Calibri" panose="020F0502020204030204" pitchFamily="34" charset="0"/>
                <a:cs typeface="Times New Roman" panose="02020603050405020304" pitchFamily="18" charset="0"/>
              </a:rPr>
              <a:t> liệt kê một vài sự kiện của câu chuyện nhỏ liên quan đến các hình ảnh.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reeform 2">
            <a:extLst>
              <a:ext uri="{FF2B5EF4-FFF2-40B4-BE49-F238E27FC236}">
                <a16:creationId xmlns:a16="http://schemas.microsoft.com/office/drawing/2014/main" id="{A647B511-1146-53FC-35A3-4074E3112821}"/>
              </a:ext>
            </a:extLst>
          </p:cNvPr>
          <p:cNvSpPr/>
          <p:nvPr/>
        </p:nvSpPr>
        <p:spPr>
          <a:xfrm>
            <a:off x="-88653" y="-142094"/>
            <a:ext cx="7054698" cy="6428593"/>
          </a:xfrm>
          <a:custGeom>
            <a:avLst/>
            <a:gdLst/>
            <a:ahLst/>
            <a:cxnLst/>
            <a:rect l="l" t="t" r="r" b="b"/>
            <a:pathLst>
              <a:path w="4515556" h="4114800">
                <a:moveTo>
                  <a:pt x="0" y="0"/>
                </a:moveTo>
                <a:lnTo>
                  <a:pt x="4515556" y="0"/>
                </a:lnTo>
                <a:lnTo>
                  <a:pt x="451555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423979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5" name="Rectangle 4"/>
          <p:cNvSpPr/>
          <p:nvPr/>
        </p:nvSpPr>
        <p:spPr>
          <a:xfrm>
            <a:off x="0" y="399279"/>
            <a:ext cx="18288000" cy="769441"/>
          </a:xfrm>
          <a:prstGeom prst="rect">
            <a:avLst/>
          </a:prstGeom>
          <a:solidFill>
            <a:schemeClr val="accent1">
              <a:lumMod val="20000"/>
              <a:lumOff val="80000"/>
            </a:schemeClr>
          </a:solidFill>
        </p:spPr>
        <p:txBody>
          <a:bodyPr wrap="square">
            <a:spAutoFit/>
          </a:bodyPr>
          <a:lstStyle/>
          <a:p>
            <a:pPr lvl="0" algn="ctr" eaLnBrk="0" fontAlgn="base" hangingPunct="0">
              <a:spcBef>
                <a:spcPct val="0"/>
              </a:spcBef>
              <a:spcAft>
                <a:spcPct val="0"/>
              </a:spcAft>
            </a:pPr>
            <a:r>
              <a:rPr lang="en-US" altLang="en-US" sz="4400" b="1" dirty="0" err="1">
                <a:solidFill>
                  <a:srgbClr val="000000"/>
                </a:solidFill>
                <a:latin typeface="Times New Roman" panose="02020603050405020304" pitchFamily="18" charset="0"/>
                <a:cs typeface="Times New Roman" panose="02020603050405020304" pitchFamily="18" charset="0"/>
              </a:rPr>
              <a:t>Bước</a:t>
            </a:r>
            <a:r>
              <a:rPr lang="en-US" altLang="en-US" sz="4400" b="1" dirty="0">
                <a:solidFill>
                  <a:srgbClr val="000000"/>
                </a:solidFill>
                <a:latin typeface="Times New Roman" panose="02020603050405020304" pitchFamily="18" charset="0"/>
                <a:cs typeface="Times New Roman" panose="02020603050405020304" pitchFamily="18" charset="0"/>
              </a:rPr>
              <a:t> 2: </a:t>
            </a:r>
            <a:r>
              <a:rPr lang="en-US" altLang="en-US" sz="4400" b="1" dirty="0" err="1">
                <a:solidFill>
                  <a:srgbClr val="000000"/>
                </a:solidFill>
                <a:latin typeface="Times New Roman" panose="02020603050405020304" pitchFamily="18" charset="0"/>
                <a:cs typeface="Times New Roman" panose="02020603050405020304" pitchFamily="18" charset="0"/>
              </a:rPr>
              <a:t>Tìm</a:t>
            </a:r>
            <a:r>
              <a:rPr lang="en-US" altLang="en-US" sz="4400" b="1" dirty="0">
                <a:solidFill>
                  <a:srgbClr val="000000"/>
                </a:solidFill>
                <a:latin typeface="Times New Roman" panose="02020603050405020304" pitchFamily="18" charset="0"/>
                <a:cs typeface="Times New Roman" panose="02020603050405020304" pitchFamily="18" charset="0"/>
              </a:rPr>
              <a:t> ý, </a:t>
            </a:r>
            <a:r>
              <a:rPr lang="en-US" altLang="en-US" sz="4400" b="1" dirty="0" err="1">
                <a:solidFill>
                  <a:srgbClr val="000000"/>
                </a:solidFill>
                <a:latin typeface="Times New Roman" panose="02020603050405020304" pitchFamily="18" charset="0"/>
                <a:cs typeface="Times New Roman" panose="02020603050405020304" pitchFamily="18" charset="0"/>
              </a:rPr>
              <a:t>lập</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dàn</a:t>
            </a:r>
            <a:r>
              <a:rPr lang="en-US" altLang="en-US" sz="4400" b="1" dirty="0">
                <a:solidFill>
                  <a:srgbClr val="000000"/>
                </a:solidFill>
                <a:latin typeface="Times New Roman" panose="02020603050405020304" pitchFamily="18" charset="0"/>
                <a:cs typeface="Times New Roman" panose="02020603050405020304" pitchFamily="18" charset="0"/>
              </a:rPr>
              <a:t> ý</a:t>
            </a:r>
            <a:endParaRPr lang="en-US" altLang="en-US" sz="4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ED695E0E-6B3C-3E8F-064F-4013D23ACE73}"/>
              </a:ext>
            </a:extLst>
          </p:cNvPr>
          <p:cNvSpPr/>
          <p:nvPr/>
        </p:nvSpPr>
        <p:spPr>
          <a:xfrm>
            <a:off x="6865934" y="3619500"/>
            <a:ext cx="10287000" cy="2800767"/>
          </a:xfrm>
          <a:prstGeom prst="rect">
            <a:avLst/>
          </a:prstGeom>
        </p:spPr>
        <p:txBody>
          <a:bodyPr wrap="square">
            <a:spAutoFit/>
          </a:bodyPr>
          <a:lstStyle/>
          <a:p>
            <a:pPr algn="just"/>
            <a:r>
              <a:rPr lang="en-US" sz="4400" dirty="0">
                <a:latin typeface="+mj-lt"/>
              </a:rPr>
              <a:t>-</a:t>
            </a:r>
            <a:r>
              <a:rPr lang="vi-VN" sz="4400" dirty="0">
                <a:latin typeface="+mj-lt"/>
              </a:rPr>
              <a:t> Từ nội dung truyện kể sáng tạo ở phần </a:t>
            </a:r>
            <a:r>
              <a:rPr lang="vi-VN" sz="4400" i="1" dirty="0">
                <a:latin typeface="+mj-lt"/>
              </a:rPr>
              <a:t>Viết</a:t>
            </a:r>
            <a:r>
              <a:rPr lang="vi-VN" sz="4400" dirty="0">
                <a:latin typeface="+mj-lt"/>
              </a:rPr>
              <a:t>, tóm tắt truyện dưới dạng sơ đồ theo trình tự: mở đầu truyện, diễn biến truyện, kết thúc truyện.</a:t>
            </a:r>
          </a:p>
        </p:txBody>
      </p:sp>
      <p:sp>
        <p:nvSpPr>
          <p:cNvPr id="3" name="Freeform 5">
            <a:extLst>
              <a:ext uri="{FF2B5EF4-FFF2-40B4-BE49-F238E27FC236}">
                <a16:creationId xmlns:a16="http://schemas.microsoft.com/office/drawing/2014/main" id="{EAE64D96-BCDA-8294-94E6-FB8AAA4E547E}"/>
              </a:ext>
            </a:extLst>
          </p:cNvPr>
          <p:cNvSpPr/>
          <p:nvPr/>
        </p:nvSpPr>
        <p:spPr>
          <a:xfrm>
            <a:off x="1111827" y="3293918"/>
            <a:ext cx="5166741" cy="5410200"/>
          </a:xfrm>
          <a:custGeom>
            <a:avLst/>
            <a:gdLst/>
            <a:ahLst/>
            <a:cxnLst/>
            <a:rect l="l" t="t" r="r" b="b"/>
            <a:pathLst>
              <a:path w="3929634" h="4114800">
                <a:moveTo>
                  <a:pt x="0" y="0"/>
                </a:moveTo>
                <a:lnTo>
                  <a:pt x="3929634" y="0"/>
                </a:lnTo>
                <a:lnTo>
                  <a:pt x="39296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68647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551079520"/>
              </p:ext>
            </p:extLst>
          </p:nvPr>
        </p:nvGraphicFramePr>
        <p:xfrm>
          <a:off x="457200" y="495300"/>
          <a:ext cx="17297400" cy="9296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2217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5" name="Rectangle 4"/>
          <p:cNvSpPr/>
          <p:nvPr/>
        </p:nvSpPr>
        <p:spPr>
          <a:xfrm>
            <a:off x="0" y="399279"/>
            <a:ext cx="18288000" cy="769441"/>
          </a:xfrm>
          <a:prstGeom prst="rect">
            <a:avLst/>
          </a:prstGeom>
          <a:solidFill>
            <a:schemeClr val="accent1">
              <a:lumMod val="20000"/>
              <a:lumOff val="80000"/>
            </a:schemeClr>
          </a:solid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Bước</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lập</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dàn</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a:t>
            </a:r>
            <a:endParaRPr kumimoji="0" lang="en-US" alt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a:extLst>
              <a:ext uri="{FF2B5EF4-FFF2-40B4-BE49-F238E27FC236}">
                <a16:creationId xmlns:a16="http://schemas.microsoft.com/office/drawing/2014/main" id="{ED695E0E-6B3C-3E8F-064F-4013D23ACE73}"/>
              </a:ext>
            </a:extLst>
          </p:cNvPr>
          <p:cNvSpPr/>
          <p:nvPr/>
        </p:nvSpPr>
        <p:spPr>
          <a:xfrm>
            <a:off x="609600" y="1866900"/>
            <a:ext cx="165354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Từ nội dung truyện kể sáng tạo ở phần </a:t>
            </a:r>
            <a:r>
              <a:rPr kumimoji="0" lang="vi-VN" sz="4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Viết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tóm tắt truyện dưới dạng sơ đồ theo trình tự: mở đầu truyện, diễn biến truyện, kết thúc truyện.</a:t>
            </a:r>
          </a:p>
        </p:txBody>
      </p:sp>
      <p:sp>
        <p:nvSpPr>
          <p:cNvPr id="7" name="Rectangle 6">
            <a:extLst>
              <a:ext uri="{FF2B5EF4-FFF2-40B4-BE49-F238E27FC236}">
                <a16:creationId xmlns:a16="http://schemas.microsoft.com/office/drawing/2014/main" id="{ED695E0E-6B3C-3E8F-064F-4013D23ACE73}"/>
              </a:ext>
            </a:extLst>
          </p:cNvPr>
          <p:cNvSpPr/>
          <p:nvPr/>
        </p:nvSpPr>
        <p:spPr>
          <a:xfrm>
            <a:off x="762000" y="4039737"/>
            <a:ext cx="110490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Chuẩn bị các phương tiện phi ngôn ngữ (hình ảnh liên quan đến nhân vật hoặc chi tiết tiêu biểu, sơ đồ tóm tắt cốt truyện, nhạc nền, đoạn phim,...).</a:t>
            </a:r>
          </a:p>
        </p:txBody>
      </p:sp>
      <p:sp>
        <p:nvSpPr>
          <p:cNvPr id="3" name="Freeform 8">
            <a:extLst>
              <a:ext uri="{FF2B5EF4-FFF2-40B4-BE49-F238E27FC236}">
                <a16:creationId xmlns:a16="http://schemas.microsoft.com/office/drawing/2014/main" id="{78E1DA1F-0A5D-CAF0-B2EC-301DEDA2E0DE}"/>
              </a:ext>
            </a:extLst>
          </p:cNvPr>
          <p:cNvSpPr/>
          <p:nvPr/>
        </p:nvSpPr>
        <p:spPr>
          <a:xfrm>
            <a:off x="13106400" y="3467100"/>
            <a:ext cx="3495635" cy="7338165"/>
          </a:xfrm>
          <a:custGeom>
            <a:avLst/>
            <a:gdLst/>
            <a:ahLst/>
            <a:cxnLst/>
            <a:rect l="l" t="t" r="r" b="b"/>
            <a:pathLst>
              <a:path w="1960141" h="4114800">
                <a:moveTo>
                  <a:pt x="0" y="0"/>
                </a:moveTo>
                <a:lnTo>
                  <a:pt x="1960141" y="0"/>
                </a:lnTo>
                <a:lnTo>
                  <a:pt x="19601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28720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6" name="Rectangle 5"/>
          <p:cNvSpPr/>
          <p:nvPr/>
        </p:nvSpPr>
        <p:spPr>
          <a:xfrm>
            <a:off x="0" y="531211"/>
            <a:ext cx="18288000" cy="769441"/>
          </a:xfrm>
          <a:prstGeom prst="rect">
            <a:avLst/>
          </a:prstGeom>
          <a:solidFill>
            <a:schemeClr val="accent1">
              <a:lumMod val="20000"/>
              <a:lumOff val="80000"/>
            </a:schemeClr>
          </a:solidFill>
        </p:spPr>
        <p:txBody>
          <a:bodyPr wrap="square">
            <a:spAutoFit/>
          </a:bodyPr>
          <a:lstStyle/>
          <a:p>
            <a:pPr algn="ctr"/>
            <a:r>
              <a:rPr lang="vi-VN" sz="4400" b="1" dirty="0">
                <a:latin typeface="+mj-lt"/>
              </a:rPr>
              <a:t>Bước 3: Luyện tập, trình bày</a:t>
            </a:r>
            <a:endParaRPr lang="vi-VN" sz="4400" dirty="0">
              <a:latin typeface="+mj-lt"/>
            </a:endParaRPr>
          </a:p>
        </p:txBody>
      </p:sp>
      <p:sp>
        <p:nvSpPr>
          <p:cNvPr id="2" name="Freeform 5">
            <a:extLst>
              <a:ext uri="{FF2B5EF4-FFF2-40B4-BE49-F238E27FC236}">
                <a16:creationId xmlns:a16="http://schemas.microsoft.com/office/drawing/2014/main" id="{EEEED2C2-A6A2-3759-D517-4DB47CEC8324}"/>
              </a:ext>
            </a:extLst>
          </p:cNvPr>
          <p:cNvSpPr/>
          <p:nvPr/>
        </p:nvSpPr>
        <p:spPr>
          <a:xfrm rot="16200000">
            <a:off x="14908876" y="7482253"/>
            <a:ext cx="2768138" cy="4114800"/>
          </a:xfrm>
          <a:custGeom>
            <a:avLst/>
            <a:gdLst/>
            <a:ahLst/>
            <a:cxnLst/>
            <a:rect l="l" t="t" r="r" b="b"/>
            <a:pathLst>
              <a:path w="2768138" h="4114800">
                <a:moveTo>
                  <a:pt x="0" y="0"/>
                </a:moveTo>
                <a:lnTo>
                  <a:pt x="2768139" y="0"/>
                </a:lnTo>
                <a:lnTo>
                  <a:pt x="276813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Rectangle 2"/>
          <p:cNvSpPr/>
          <p:nvPr/>
        </p:nvSpPr>
        <p:spPr>
          <a:xfrm>
            <a:off x="914400" y="1943100"/>
            <a:ext cx="16306800" cy="6863417"/>
          </a:xfrm>
          <a:prstGeom prst="rect">
            <a:avLst/>
          </a:prstGeom>
        </p:spPr>
        <p:txBody>
          <a:bodyPr wrap="square">
            <a:spAutoFit/>
          </a:bodyPr>
          <a:lstStyle/>
          <a:p>
            <a:pPr algn="just"/>
            <a:r>
              <a:rPr lang="en-US" sz="4400" dirty="0">
                <a:latin typeface="+mj-lt"/>
              </a:rPr>
              <a:t>-</a:t>
            </a:r>
            <a:r>
              <a:rPr lang="vi-VN" sz="4400" dirty="0">
                <a:latin typeface="+mj-lt"/>
              </a:rPr>
              <a:t> Chào hỏi người nghe, tự giới thiệu về bản thân, giới thiệu tên của truyện, đề tài truyện.</a:t>
            </a:r>
          </a:p>
          <a:p>
            <a:pPr algn="just"/>
            <a:r>
              <a:rPr lang="en-US" sz="4400" dirty="0">
                <a:latin typeface="+mj-lt"/>
              </a:rPr>
              <a:t>-</a:t>
            </a:r>
            <a:r>
              <a:rPr lang="vi-VN" sz="4400" dirty="0">
                <a:latin typeface="+mj-lt"/>
              </a:rPr>
              <a:t> Lựa chọn từ ngữ phù hợp với văn nói.</a:t>
            </a:r>
          </a:p>
          <a:p>
            <a:pPr algn="just"/>
            <a:r>
              <a:rPr lang="en-US" sz="4400" dirty="0">
                <a:latin typeface="+mj-lt"/>
              </a:rPr>
              <a:t>-</a:t>
            </a:r>
            <a:r>
              <a:rPr lang="vi-VN" sz="4400" dirty="0">
                <a:latin typeface="+mj-lt"/>
              </a:rPr>
              <a:t> Lên, xuống giọng, điều chỉnh cảm xúc trong khi nói để phù h</a:t>
            </a:r>
            <a:r>
              <a:rPr lang="en-US" sz="4400" dirty="0">
                <a:latin typeface="Times New Roman" panose="02020603050405020304" pitchFamily="18" charset="0"/>
                <a:cs typeface="Times New Roman" panose="02020603050405020304" pitchFamily="18" charset="0"/>
              </a:rPr>
              <a:t>ợ</a:t>
            </a:r>
            <a:r>
              <a:rPr lang="vi-VN" sz="4400" dirty="0">
                <a:latin typeface="+mj-lt"/>
              </a:rPr>
              <a:t>p với diễn biến của sự kiện và suy nghĩ, tình cảm, hành động của các nhân vật, giúp người nghe dễ dàng phân biệt lời người kể chuyện với lời nhân vật, lời đối thoại và lời độc thoại.</a:t>
            </a:r>
          </a:p>
          <a:p>
            <a:pPr algn="just"/>
            <a:r>
              <a:rPr lang="en-US" sz="4400" dirty="0">
                <a:latin typeface="+mj-lt"/>
              </a:rPr>
              <a:t>-</a:t>
            </a:r>
            <a:r>
              <a:rPr lang="vi-VN" sz="4400" dirty="0">
                <a:latin typeface="+mj-lt"/>
              </a:rPr>
              <a:t> Nhấn mạnh sau các chi tiết miêu tả đặc sắc, các câu văn biểu cảm, lời đối thoại, lời độc thoại.</a:t>
            </a:r>
          </a:p>
          <a:p>
            <a:pPr algn="just"/>
            <a:r>
              <a:rPr lang="en-US" sz="4400" dirty="0">
                <a:latin typeface="+mj-lt"/>
              </a:rPr>
              <a:t>-</a:t>
            </a:r>
            <a:r>
              <a:rPr lang="vi-VN" sz="4400" dirty="0">
                <a:latin typeface="+mj-lt"/>
              </a:rPr>
              <a:t> Dự kiến câu hỏi, phản hồi của người nghe và câu trả lời.</a:t>
            </a:r>
            <a:endParaRPr lang="en-US" sz="4400" dirty="0">
              <a:latin typeface="+mj-lt"/>
            </a:endParaRPr>
          </a:p>
        </p:txBody>
      </p:sp>
    </p:spTree>
    <p:extLst>
      <p:ext uri="{BB962C8B-B14F-4D97-AF65-F5344CB8AC3E}">
        <p14:creationId xmlns:p14="http://schemas.microsoft.com/office/powerpoint/2010/main" val="189451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FF376C-257C-B73B-2F75-BA7B60DF1750}"/>
              </a:ext>
            </a:extLst>
          </p:cNvPr>
          <p:cNvSpPr txBox="1"/>
          <p:nvPr/>
        </p:nvSpPr>
        <p:spPr>
          <a:xfrm>
            <a:off x="240051" y="147146"/>
            <a:ext cx="8370549" cy="246221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C00000"/>
                </a:solidFill>
                <a:effectLst/>
                <a:uLnTx/>
                <a:uFillTx/>
                <a:latin typeface="#9Slide07 SVNGuerrilla" panose="00000500000000000000" pitchFamily="2" charset="0"/>
                <a:ea typeface="+mn-ea"/>
                <a:cs typeface="+mn-cs"/>
              </a:rPr>
              <a:t>Hỏi</a:t>
            </a:r>
            <a:r>
              <a:rPr kumimoji="0" lang="en-US" sz="8000" b="0" i="0" u="none" strike="noStrike" kern="1200" cap="none" spc="0" normalizeH="0" baseline="0" noProof="0" dirty="0">
                <a:ln>
                  <a:noFill/>
                </a:ln>
                <a:solidFill>
                  <a:srgbClr val="C00000"/>
                </a:solidFill>
                <a:effectLst/>
                <a:uLnTx/>
                <a:uFillTx/>
                <a:latin typeface="#9Slide07 SVNGuerrilla" panose="00000500000000000000" pitchFamily="2" charset="0"/>
                <a:ea typeface="+mn-ea"/>
                <a:cs typeface="+mn-cs"/>
              </a:rPr>
              <a:t> </a:t>
            </a:r>
            <a:r>
              <a:rPr kumimoji="0" lang="en-US" sz="8000" b="0" i="0" u="none" strike="noStrike" kern="1200" cap="none" spc="0" normalizeH="0" baseline="0" noProof="0" dirty="0" err="1">
                <a:ln>
                  <a:noFill/>
                </a:ln>
                <a:solidFill>
                  <a:srgbClr val="C00000"/>
                </a:solidFill>
                <a:effectLst/>
                <a:uLnTx/>
                <a:uFillTx/>
                <a:latin typeface="#9Slide07 SVNGuerrilla" panose="00000500000000000000" pitchFamily="2" charset="0"/>
                <a:ea typeface="+mn-ea"/>
                <a:cs typeface="+mn-cs"/>
              </a:rPr>
              <a:t>nhanh</a:t>
            </a:r>
            <a:r>
              <a:rPr kumimoji="0" lang="en-US" sz="8000" b="0" i="0" u="none" strike="noStrike" kern="1200" cap="none" spc="0" normalizeH="0" baseline="0" noProof="0" dirty="0">
                <a:ln>
                  <a:noFill/>
                </a:ln>
                <a:solidFill>
                  <a:srgbClr val="C00000"/>
                </a:solidFill>
                <a:effectLst/>
                <a:uLnTx/>
                <a:uFillTx/>
                <a:latin typeface="#9Slide07 SVNGuerrilla" panose="0000050000000000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C00000"/>
                </a:solidFill>
                <a:effectLst/>
                <a:uLnTx/>
                <a:uFillTx/>
                <a:latin typeface="#9Slide07 SVNGuerrilla" panose="00000500000000000000" pitchFamily="2" charset="0"/>
                <a:ea typeface="+mn-ea"/>
                <a:cs typeface="+mn-cs"/>
              </a:rPr>
              <a:t>đáp</a:t>
            </a:r>
            <a:r>
              <a:rPr kumimoji="0" lang="en-US" sz="8000" b="0" i="0" u="none" strike="noStrike" kern="1200" cap="none" spc="0" normalizeH="0" baseline="0" noProof="0" dirty="0">
                <a:ln>
                  <a:noFill/>
                </a:ln>
                <a:solidFill>
                  <a:srgbClr val="C00000"/>
                </a:solidFill>
                <a:effectLst/>
                <a:uLnTx/>
                <a:uFillTx/>
                <a:latin typeface="#9Slide07 SVNGuerrilla" panose="00000500000000000000" pitchFamily="2" charset="0"/>
                <a:ea typeface="+mn-ea"/>
                <a:cs typeface="+mn-cs"/>
              </a:rPr>
              <a:t> </a:t>
            </a:r>
            <a:r>
              <a:rPr kumimoji="0" lang="en-US" sz="8000" b="0" i="0" u="none" strike="noStrike" kern="1200" cap="none" spc="0" normalizeH="0" baseline="0" noProof="0" dirty="0" err="1">
                <a:ln>
                  <a:noFill/>
                </a:ln>
                <a:solidFill>
                  <a:srgbClr val="C00000"/>
                </a:solidFill>
                <a:effectLst/>
                <a:uLnTx/>
                <a:uFillTx/>
                <a:latin typeface="#9Slide07 SVNGuerrilla" panose="00000500000000000000" pitchFamily="2" charset="0"/>
                <a:ea typeface="+mn-ea"/>
                <a:cs typeface="+mn-cs"/>
              </a:rPr>
              <a:t>nhanh</a:t>
            </a:r>
            <a:endParaRPr kumimoji="0" lang="en-US" sz="8000" b="0" i="0" u="none" strike="noStrike" kern="1200" cap="none" spc="0" normalizeH="0" baseline="0" noProof="0" dirty="0">
              <a:ln>
                <a:noFill/>
              </a:ln>
              <a:solidFill>
                <a:srgbClr val="C00000"/>
              </a:solidFill>
              <a:effectLst/>
              <a:uLnTx/>
              <a:uFillTx/>
              <a:latin typeface="#9Slide07 SVNGuerrilla" panose="00000500000000000000" pitchFamily="2" charset="0"/>
              <a:ea typeface="+mn-ea"/>
              <a:cs typeface="+mn-cs"/>
            </a:endParaRPr>
          </a:p>
        </p:txBody>
      </p:sp>
      <p:sp>
        <p:nvSpPr>
          <p:cNvPr id="7" name="Rectangle 6"/>
          <p:cNvSpPr/>
          <p:nvPr/>
        </p:nvSpPr>
        <p:spPr>
          <a:xfrm>
            <a:off x="8839200" y="435666"/>
            <a:ext cx="8385788"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chúng</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ta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cần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tập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trình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bày</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trước</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kể</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chuyện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trên</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lớp</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8" name="Rectangle 7"/>
          <p:cNvSpPr/>
          <p:nvPr/>
        </p:nvSpPr>
        <p:spPr>
          <a:xfrm>
            <a:off x="240051" y="2991832"/>
            <a:ext cx="17819350" cy="1492524"/>
          </a:xfrm>
          <a:prstGeom prst="rect">
            <a:avLst/>
          </a:prstGeom>
          <a:solidFill>
            <a:schemeClr val="accent1">
              <a:lumMod val="20000"/>
              <a:lumOff val="80000"/>
            </a:schemeClr>
          </a:solid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360045" algn="l"/>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Giúp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làm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chủ</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sáng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vì</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rút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kinh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nghiệm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9" name="Rectangle 8"/>
          <p:cNvSpPr/>
          <p:nvPr/>
        </p:nvSpPr>
        <p:spPr>
          <a:xfrm>
            <a:off x="240051" y="4668232"/>
            <a:ext cx="17819350" cy="1492524"/>
          </a:xfrm>
          <a:prstGeom prst="rect">
            <a:avLst/>
          </a:prstGeom>
          <a:solidFill>
            <a:schemeClr val="accent3">
              <a:lumMod val="20000"/>
              <a:lumOff val="80000"/>
            </a:schemeClr>
          </a:solid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360045" algn="l"/>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Giúp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lựa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chọn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kiện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chi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thoại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mạnh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tạo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sức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hút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hấp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dẫn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0" name="Rectangle 9"/>
          <p:cNvSpPr/>
          <p:nvPr/>
        </p:nvSpPr>
        <p:spPr>
          <a:xfrm>
            <a:off x="240051" y="6286500"/>
            <a:ext cx="17819350" cy="2217017"/>
          </a:xfrm>
          <a:prstGeom prst="rect">
            <a:avLst/>
          </a:prstGeom>
          <a:solidFill>
            <a:schemeClr val="accent1">
              <a:lumMod val="20000"/>
              <a:lumOff val="80000"/>
            </a:schemeClr>
          </a:solid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360045" algn="l"/>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Giúp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điều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chỉnh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giọng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xúc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với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diễn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tâm</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nhân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nhờ</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quá</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trình</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luyện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trước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đó</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1" name="Rectangle 10"/>
          <p:cNvSpPr/>
          <p:nvPr/>
        </p:nvSpPr>
        <p:spPr>
          <a:xfrm>
            <a:off x="240051" y="8647330"/>
            <a:ext cx="17819350" cy="1492524"/>
          </a:xfrm>
          <a:prstGeom prst="rect">
            <a:avLst/>
          </a:prstGeom>
          <a:solidFill>
            <a:schemeClr val="accent3">
              <a:lumMod val="20000"/>
              <a:lumOff val="80000"/>
            </a:schemeClr>
          </a:solidFill>
        </p:spPr>
        <p:txBody>
          <a:bodyPr wrap="square">
            <a:spAutoFit/>
          </a:bodyPr>
          <a:lstStyle/>
          <a:p>
            <a:pPr marL="0" marR="0" lvl="0" indent="0" algn="just" defTabSz="914400" rtl="0" eaLnBrk="1" fontAlgn="auto" latinLnBrk="0" hangingPunct="1">
              <a:lnSpc>
                <a:spcPct val="107000"/>
              </a:lnSpc>
              <a:spcBef>
                <a:spcPts val="0"/>
              </a:spcBef>
              <a:spcAft>
                <a:spcPts val="600"/>
              </a:spcAft>
              <a:buClrTx/>
              <a:buSzTx/>
              <a:buFontTx/>
              <a:buNone/>
              <a:tabLst>
                <a:tab pos="360045" algn="l"/>
              </a:tabLst>
              <a:defRPr/>
            </a:pP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Giúp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dự</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hỏi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phản</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hồi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trả</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lời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phù</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cxnSp>
        <p:nvCxnSpPr>
          <p:cNvPr id="12" name="Straight Connector 11"/>
          <p:cNvCxnSpPr/>
          <p:nvPr/>
        </p:nvCxnSpPr>
        <p:spPr>
          <a:xfrm>
            <a:off x="8382000" y="744301"/>
            <a:ext cx="0" cy="1464518"/>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40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7FF376C-257C-B73B-2F75-BA7B60DF1750}"/>
              </a:ext>
            </a:extLst>
          </p:cNvPr>
          <p:cNvSpPr txBox="1"/>
          <p:nvPr/>
        </p:nvSpPr>
        <p:spPr>
          <a:xfrm>
            <a:off x="240051" y="147146"/>
            <a:ext cx="8370549" cy="2462213"/>
          </a:xfrm>
          <a:prstGeom prst="rect">
            <a:avLst/>
          </a:prstGeom>
        </p:spPr>
        <p:txBody>
          <a:bodyPr wrap="square" lIns="0" tIns="0" rIns="0" bIns="0" rtlCol="0" anchor="t">
            <a:spAutoFit/>
          </a:bodyPr>
          <a:lstStyle/>
          <a:p>
            <a:pPr algn="ctr"/>
            <a:r>
              <a:rPr lang="en-US" sz="8000" dirty="0" err="1">
                <a:solidFill>
                  <a:srgbClr val="C00000"/>
                </a:solidFill>
                <a:latin typeface="#9Slide07 SVNGuerrilla" panose="00000500000000000000" pitchFamily="2" charset="0"/>
              </a:rPr>
              <a:t>Hỏi</a:t>
            </a:r>
            <a:r>
              <a:rPr lang="en-US" sz="8000" dirty="0">
                <a:solidFill>
                  <a:srgbClr val="C00000"/>
                </a:solidFill>
                <a:latin typeface="#9Slide07 SVNGuerrilla" panose="00000500000000000000" pitchFamily="2" charset="0"/>
              </a:rPr>
              <a:t> </a:t>
            </a:r>
            <a:r>
              <a:rPr lang="en-US" sz="8000" dirty="0" err="1">
                <a:solidFill>
                  <a:srgbClr val="C00000"/>
                </a:solidFill>
                <a:latin typeface="#9Slide07 SVNGuerrilla" panose="00000500000000000000" pitchFamily="2" charset="0"/>
              </a:rPr>
              <a:t>nhanh</a:t>
            </a:r>
            <a:r>
              <a:rPr lang="en-US" sz="8000" dirty="0">
                <a:solidFill>
                  <a:srgbClr val="C00000"/>
                </a:solidFill>
                <a:latin typeface="#9Slide07 SVNGuerrilla" panose="00000500000000000000" pitchFamily="2" charset="0"/>
              </a:rPr>
              <a:t> </a:t>
            </a:r>
          </a:p>
          <a:p>
            <a:pPr algn="ctr"/>
            <a:r>
              <a:rPr lang="en-US" sz="8000" dirty="0" err="1">
                <a:solidFill>
                  <a:srgbClr val="C00000"/>
                </a:solidFill>
                <a:latin typeface="#9Slide07 SVNGuerrilla" panose="00000500000000000000" pitchFamily="2" charset="0"/>
              </a:rPr>
              <a:t>đáp</a:t>
            </a:r>
            <a:r>
              <a:rPr lang="en-US" sz="8000" dirty="0">
                <a:solidFill>
                  <a:srgbClr val="C00000"/>
                </a:solidFill>
                <a:latin typeface="#9Slide07 SVNGuerrilla" panose="00000500000000000000" pitchFamily="2" charset="0"/>
              </a:rPr>
              <a:t> </a:t>
            </a:r>
            <a:r>
              <a:rPr lang="en-US" sz="8000" dirty="0" err="1">
                <a:solidFill>
                  <a:srgbClr val="C00000"/>
                </a:solidFill>
                <a:latin typeface="#9Slide07 SVNGuerrilla" panose="00000500000000000000" pitchFamily="2" charset="0"/>
              </a:rPr>
              <a:t>nhanh</a:t>
            </a:r>
            <a:endParaRPr lang="en-US" sz="8000" dirty="0">
              <a:solidFill>
                <a:srgbClr val="C00000"/>
              </a:solidFill>
              <a:latin typeface="#9Slide07 SVNGuerrilla" panose="00000500000000000000" pitchFamily="2" charset="0"/>
            </a:endParaRPr>
          </a:p>
        </p:txBody>
      </p:sp>
      <p:sp>
        <p:nvSpPr>
          <p:cNvPr id="14" name="Rectangle 13"/>
          <p:cNvSpPr/>
          <p:nvPr/>
        </p:nvSpPr>
        <p:spPr>
          <a:xfrm>
            <a:off x="8839200" y="435666"/>
            <a:ext cx="8385788" cy="2123658"/>
          </a:xfrm>
          <a:prstGeom prst="rect">
            <a:avLst/>
          </a:prstGeom>
          <a:noFill/>
        </p:spPr>
        <p:txBody>
          <a:bodyPr wrap="square">
            <a:spAutoFit/>
          </a:bodyPr>
          <a:lstStyle/>
          <a:p>
            <a:pPr lvl="0" algn="just">
              <a:defRPr/>
            </a:pPr>
            <a:r>
              <a:rPr lang="en-US" sz="4400" b="1" dirty="0" err="1">
                <a:solidFill>
                  <a:srgbClr val="FF0000"/>
                </a:solidFill>
                <a:latin typeface="Times New Roman" panose="02020603050405020304" pitchFamily="18" charset="0"/>
                <a:cs typeface="Times New Roman" panose="02020603050405020304" pitchFamily="18" charset="0"/>
              </a:rPr>
              <a:t>Hãy</a:t>
            </a:r>
            <a:r>
              <a:rPr lang="en-US" sz="4400" b="1" dirty="0">
                <a:solidFill>
                  <a:srgbClr val="FF0000"/>
                </a:solidFill>
                <a:latin typeface="Times New Roman" panose="02020603050405020304" pitchFamily="18" charset="0"/>
                <a:cs typeface="Times New Roman" panose="02020603050405020304" pitchFamily="18" charset="0"/>
              </a:rPr>
              <a:t> chia </a:t>
            </a:r>
            <a:r>
              <a:rPr lang="en-US" sz="4400" b="1" dirty="0" err="1">
                <a:solidFill>
                  <a:srgbClr val="FF0000"/>
                </a:solidFill>
                <a:latin typeface="Times New Roman" panose="02020603050405020304" pitchFamily="18" charset="0"/>
                <a:cs typeface="Times New Roman" panose="02020603050405020304" pitchFamily="18" charset="0"/>
              </a:rPr>
              <a:t>sẻ</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một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bài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học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kinh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nghiệm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rút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ra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sau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quá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trình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luyện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tập</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kể</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chuyện</a:t>
            </a:r>
            <a:r>
              <a:rPr lang="en-US" sz="4400" b="1" dirty="0">
                <a:solidFill>
                  <a:srgbClr val="FF0000"/>
                </a:solidFill>
                <a:latin typeface="Times New Roman" panose="02020603050405020304" pitchFamily="18" charset="0"/>
                <a:cs typeface="Times New Roman" panose="02020603050405020304" pitchFamily="18" charset="0"/>
              </a:rPr>
              <a:t> ở </a:t>
            </a:r>
            <a:r>
              <a:rPr lang="en-US" sz="4400" b="1" dirty="0" err="1">
                <a:solidFill>
                  <a:srgbClr val="FF0000"/>
                </a:solidFill>
                <a:latin typeface="Times New Roman" panose="02020603050405020304" pitchFamily="18" charset="0"/>
                <a:cs typeface="Times New Roman" panose="02020603050405020304" pitchFamily="18" charset="0"/>
              </a:rPr>
              <a:t>nhà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em</a:t>
            </a:r>
            <a:r>
              <a:rPr lang="en-US" sz="4400" b="1" dirty="0">
                <a:solidFill>
                  <a:srgbClr val="FF0000"/>
                </a:solidFill>
                <a:latin typeface="Times New Roman" panose="02020603050405020304" pitchFamily="18" charset="0"/>
                <a:cs typeface="Times New Roman" panose="02020603050405020304" pitchFamily="18" charset="0"/>
              </a:rPr>
              <a:t>.</a:t>
            </a:r>
            <a:endParaRPr lang="en-US" sz="2400" b="1" dirty="0">
              <a:solidFill>
                <a:srgbClr val="FF0000"/>
              </a:solidFill>
              <a:latin typeface="Times New Roman" panose="02020603050405020304" pitchFamily="18" charset="0"/>
              <a:cs typeface="Times New Roman" panose="02020603050405020304" pitchFamily="18" charset="0"/>
            </a:endParaRPr>
          </a:p>
        </p:txBody>
      </p:sp>
      <p:cxnSp>
        <p:nvCxnSpPr>
          <p:cNvPr id="15" name="Straight Connector 14"/>
          <p:cNvCxnSpPr/>
          <p:nvPr/>
        </p:nvCxnSpPr>
        <p:spPr>
          <a:xfrm>
            <a:off x="8382000" y="744301"/>
            <a:ext cx="0" cy="1464518"/>
          </a:xfrm>
          <a:prstGeom prst="line">
            <a:avLst/>
          </a:prstGeom>
          <a:ln w="38100">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85800" y="3543300"/>
            <a:ext cx="10820400" cy="5632311"/>
          </a:xfrm>
          <a:prstGeom prst="rect">
            <a:avLst/>
          </a:prstGeom>
        </p:spPr>
        <p:txBody>
          <a:bodyPr wrap="square">
            <a:spAutoFit/>
          </a:bodyPr>
          <a:lstStyle/>
          <a:p>
            <a:pPr algn="just">
              <a:lnSpc>
                <a:spcPct val="150000"/>
              </a:lnSpc>
            </a:pPr>
            <a:r>
              <a:rPr lang="vi-VN" sz="4000" dirty="0">
                <a:latin typeface="Times New Roman" panose="02020603050405020304" pitchFamily="18" charset="0"/>
                <a:cs typeface="Times New Roman" panose="02020603050405020304" pitchFamily="18" charset="0"/>
              </a:rPr>
              <a:t>– Cần kiểm soát thời gian, tốc độ kể.</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vi-VN" sz="4000" dirty="0">
                <a:latin typeface="Times New Roman" panose="02020603050405020304" pitchFamily="18" charset="0"/>
                <a:cs typeface="Times New Roman" panose="02020603050405020304" pitchFamily="18" charset="0"/>
              </a:rPr>
              <a:t>– Cần học cách nhập vai nhân vật chính, các nhân vật phụ trong các đoạn đối thoại.</a:t>
            </a:r>
            <a:endParaRPr lang="en-US" sz="4000" dirty="0">
              <a:latin typeface="Times New Roman" panose="02020603050405020304" pitchFamily="18" charset="0"/>
              <a:cs typeface="Times New Roman" panose="02020603050405020304" pitchFamily="18" charset="0"/>
            </a:endParaRPr>
          </a:p>
          <a:p>
            <a:pPr algn="just">
              <a:lnSpc>
                <a:spcPct val="150000"/>
              </a:lnSpc>
            </a:pPr>
            <a:r>
              <a:rPr lang="vi-VN" sz="4000" dirty="0">
                <a:latin typeface="Times New Roman" panose="02020603050405020304" pitchFamily="18" charset="0"/>
                <a:cs typeface="Times New Roman" panose="02020603050405020304" pitchFamily="18" charset="0"/>
              </a:rPr>
              <a:t>– Cần phối hợp phần nói với ngôn ngữ cơ thể (động tác tay, ánh mắt để kết nối với người</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nghe, mỉm cười khi bắt đầu và kết thúc,…). </a:t>
            </a:r>
            <a:endParaRPr lang="en-US" sz="4000"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58800" y="3848100"/>
            <a:ext cx="4645752" cy="6741858"/>
          </a:xfrm>
          <a:prstGeom prst="rect">
            <a:avLst/>
          </a:prstGeom>
        </p:spPr>
      </p:pic>
    </p:spTree>
    <p:extLst>
      <p:ext uri="{BB962C8B-B14F-4D97-AF65-F5344CB8AC3E}">
        <p14:creationId xmlns:p14="http://schemas.microsoft.com/office/powerpoint/2010/main" val="220952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0" y="493973"/>
            <a:ext cx="18288000" cy="769441"/>
          </a:xfrm>
          <a:prstGeom prst="rect">
            <a:avLst/>
          </a:prstGeom>
          <a:solidFill>
            <a:schemeClr val="accent1">
              <a:lumMod val="20000"/>
              <a:lumOff val="80000"/>
            </a:schemeClr>
          </a:solidFill>
        </p:spPr>
        <p:txBody>
          <a:bodyPr wrap="square">
            <a:spAutoFit/>
          </a:bodyPr>
          <a:lstStyle/>
          <a:p>
            <a:pPr algn="ctr"/>
            <a:r>
              <a:rPr lang="vi-VN" sz="4400" b="1" dirty="0">
                <a:solidFill>
                  <a:srgbClr val="000000"/>
                </a:solidFill>
                <a:latin typeface="+mj-lt"/>
              </a:rPr>
              <a:t>Bước 4: Trao đổi, đánh giá</a:t>
            </a:r>
            <a:endParaRPr lang="vi-VN" sz="4400" dirty="0">
              <a:solidFill>
                <a:srgbClr val="000000"/>
              </a:solidFill>
              <a:latin typeface="+mj-lt"/>
            </a:endParaRPr>
          </a:p>
        </p:txBody>
      </p:sp>
      <p:graphicFrame>
        <p:nvGraphicFramePr>
          <p:cNvPr id="7" name="Table 6"/>
          <p:cNvGraphicFramePr>
            <a:graphicFrameLocks noGrp="1"/>
          </p:cNvGraphicFramePr>
          <p:nvPr>
            <p:extLst>
              <p:ext uri="{D42A27DB-BD31-4B8C-83A1-F6EECF244321}">
                <p14:modId xmlns:p14="http://schemas.microsoft.com/office/powerpoint/2010/main" val="4101033133"/>
              </p:ext>
            </p:extLst>
          </p:nvPr>
        </p:nvGraphicFramePr>
        <p:xfrm>
          <a:off x="609600" y="1562100"/>
          <a:ext cx="16992600" cy="8630996"/>
        </p:xfrm>
        <a:graphic>
          <a:graphicData uri="http://schemas.openxmlformats.org/drawingml/2006/table">
            <a:tbl>
              <a:tblPr>
                <a:tableStyleId>{5940675A-B579-460E-94D1-54222C63F5DA}</a:tableStyleId>
              </a:tblPr>
              <a:tblGrid>
                <a:gridCol w="2858568">
                  <a:extLst>
                    <a:ext uri="{9D8B030D-6E8A-4147-A177-3AD203B41FA5}">
                      <a16:colId xmlns:a16="http://schemas.microsoft.com/office/drawing/2014/main" val="1904849786"/>
                    </a:ext>
                  </a:extLst>
                </a:gridCol>
                <a:gridCol w="10552632">
                  <a:extLst>
                    <a:ext uri="{9D8B030D-6E8A-4147-A177-3AD203B41FA5}">
                      <a16:colId xmlns:a16="http://schemas.microsoft.com/office/drawing/2014/main" val="264337342"/>
                    </a:ext>
                  </a:extLst>
                </a:gridCol>
                <a:gridCol w="1524000">
                  <a:extLst>
                    <a:ext uri="{9D8B030D-6E8A-4147-A177-3AD203B41FA5}">
                      <a16:colId xmlns:a16="http://schemas.microsoft.com/office/drawing/2014/main" val="3852131383"/>
                    </a:ext>
                  </a:extLst>
                </a:gridCol>
                <a:gridCol w="2057400">
                  <a:extLst>
                    <a:ext uri="{9D8B030D-6E8A-4147-A177-3AD203B41FA5}">
                      <a16:colId xmlns:a16="http://schemas.microsoft.com/office/drawing/2014/main" val="497618685"/>
                    </a:ext>
                  </a:extLst>
                </a:gridCol>
              </a:tblGrid>
              <a:tr h="609600">
                <a:tc gridSpan="2">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effectLst/>
                          <a:latin typeface="Times New Roman" panose="02020603050405020304" pitchFamily="18" charset="0"/>
                          <a:cs typeface="Times New Roman" panose="02020603050405020304" pitchFamily="18" charset="0"/>
                        </a:rPr>
                        <a:t>Tiêu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chí</a:t>
                      </a:r>
                      <a:endParaRPr lang="en-US" sz="24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accent1">
                        <a:lumMod val="20000"/>
                        <a:lumOff val="80000"/>
                      </a:schemeClr>
                    </a:solidFill>
                  </a:tcPr>
                </a:tc>
                <a:tc hMerge="1">
                  <a:txBody>
                    <a:bodyPr/>
                    <a:lstStyle/>
                    <a:p>
                      <a:pPr marL="0" marR="0" indent="0" algn="ctr" defTabSz="1371600" rtl="0" eaLnBrk="1" fontAlgn="auto" latinLnBrk="0" hangingPunct="1">
                        <a:lnSpc>
                          <a:spcPct val="100000"/>
                        </a:lnSpc>
                        <a:spcBef>
                          <a:spcPts val="0"/>
                        </a:spcBef>
                        <a:spcAft>
                          <a:spcPts val="0"/>
                        </a:spcAft>
                        <a:buClrTx/>
                        <a:buSzTx/>
                        <a:buFontTx/>
                        <a:buNone/>
                        <a:tabLst/>
                        <a:defRPr/>
                      </a:pP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en-US" sz="2400" b="1" dirty="0" err="1">
                          <a:effectLst/>
                          <a:latin typeface="Times New Roman" panose="02020603050405020304" pitchFamily="18" charset="0"/>
                          <a:cs typeface="Times New Roman" panose="02020603050405020304" pitchFamily="18" charset="0"/>
                        </a:rPr>
                        <a:t>Đạt</a:t>
                      </a:r>
                      <a:endParaRPr lang="en-US" sz="24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accent1">
                        <a:lumMod val="20000"/>
                        <a:lumOff val="80000"/>
                      </a:schemeClr>
                    </a:solidFill>
                  </a:tcPr>
                </a:tc>
                <a:tc>
                  <a:txBody>
                    <a:bodyPr/>
                    <a:lstStyle/>
                    <a:p>
                      <a:pPr marL="0" marR="0" indent="0" algn="ctr" defTabSz="1371600" rtl="0" eaLnBrk="1" fontAlgn="auto" latinLnBrk="0" hangingPunct="1">
                        <a:lnSpc>
                          <a:spcPct val="100000"/>
                        </a:lnSpc>
                        <a:spcBef>
                          <a:spcPts val="0"/>
                        </a:spcBef>
                        <a:spcAft>
                          <a:spcPts val="0"/>
                        </a:spcAft>
                        <a:buClrTx/>
                        <a:buSzTx/>
                        <a:buFontTx/>
                        <a:buNone/>
                        <a:tabLst/>
                        <a:defRPr/>
                      </a:pPr>
                      <a:r>
                        <a:rPr lang="vi-VN" sz="2400" b="1" dirty="0">
                          <a:effectLst/>
                          <a:latin typeface="Times New Roman" panose="02020603050405020304" pitchFamily="18" charset="0"/>
                          <a:cs typeface="Times New Roman" panose="02020603050405020304" pitchFamily="18" charset="0"/>
                        </a:rPr>
                        <a:t>Chưa đạt</a:t>
                      </a:r>
                      <a:endParaRPr lang="vi-VN" sz="24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accent1">
                        <a:lumMod val="20000"/>
                        <a:lumOff val="80000"/>
                      </a:schemeClr>
                    </a:solidFill>
                  </a:tcPr>
                </a:tc>
                <a:extLst>
                  <a:ext uri="{0D108BD9-81ED-4DB2-BD59-A6C34878D82A}">
                    <a16:rowId xmlns:a16="http://schemas.microsoft.com/office/drawing/2014/main" val="4264709113"/>
                  </a:ext>
                </a:extLst>
              </a:tr>
              <a:tr h="215633">
                <a:tc rowSpan="3">
                  <a:txBody>
                    <a:bodyPr/>
                    <a:lstStyle/>
                    <a:p>
                      <a:pPr algn="ctr"/>
                      <a:r>
                        <a:rPr lang="en-US" sz="2400" b="1" dirty="0" err="1">
                          <a:effectLst/>
                          <a:latin typeface="Times New Roman" panose="02020603050405020304" pitchFamily="18" charset="0"/>
                          <a:cs typeface="Times New Roman" panose="02020603050405020304" pitchFamily="18" charset="0"/>
                        </a:rPr>
                        <a:t>Mở</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đầu</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truyện</a:t>
                      </a:r>
                      <a:endParaRPr lang="en-US" sz="24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nchor="ctr">
                    <a:solidFill>
                      <a:schemeClr val="accent1">
                        <a:lumMod val="20000"/>
                        <a:lumOff val="80000"/>
                        <a:alpha val="49020"/>
                      </a:schemeClr>
                    </a:solidFill>
                  </a:tcPr>
                </a:tc>
                <a:tc>
                  <a:txBody>
                    <a:bodyPr/>
                    <a:lstStyle/>
                    <a:p>
                      <a:pPr algn="just"/>
                      <a:r>
                        <a:rPr lang="en-US" sz="2400" dirty="0" err="1">
                          <a:solidFill>
                            <a:srgbClr val="000000"/>
                          </a:solidFill>
                          <a:effectLst/>
                          <a:latin typeface="Times New Roman" panose="02020603050405020304" pitchFamily="18" charset="0"/>
                          <a:cs typeface="Times New Roman" panose="02020603050405020304" pitchFamily="18" charset="0"/>
                        </a:rPr>
                        <a:t>Chào</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err="1">
                          <a:solidFill>
                            <a:srgbClr val="000000"/>
                          </a:solidFill>
                          <a:effectLst/>
                          <a:latin typeface="Times New Roman" panose="02020603050405020304" pitchFamily="18" charset="0"/>
                          <a:cs typeface="Times New Roman" panose="02020603050405020304" pitchFamily="18" charset="0"/>
                        </a:rPr>
                        <a:t>hỏi</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2359134260"/>
                  </a:ext>
                </a:extLst>
              </a:tr>
              <a:tr h="392060">
                <a:tc vMerge="1">
                  <a:txBody>
                    <a:bodyPr/>
                    <a:lstStyle/>
                    <a:p>
                      <a:endParaRPr lang="en-US"/>
                    </a:p>
                  </a:txBody>
                  <a:tcPr/>
                </a:tc>
                <a:tc>
                  <a:txBody>
                    <a:bodyPr/>
                    <a:lstStyle/>
                    <a:p>
                      <a:pPr algn="just"/>
                      <a:r>
                        <a:rPr lang="en-US" sz="2400" dirty="0" err="1">
                          <a:effectLst/>
                          <a:latin typeface="Times New Roman" panose="02020603050405020304" pitchFamily="18" charset="0"/>
                          <a:cs typeface="Times New Roman" panose="02020603050405020304" pitchFamily="18" charset="0"/>
                        </a:rPr>
                        <a:t>Giới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thiệu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huống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nảy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chuyện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161967189"/>
                  </a:ext>
                </a:extLst>
              </a:tr>
              <a:tr h="392060">
                <a:tc vMerge="1">
                  <a:txBody>
                    <a:bodyPr/>
                    <a:lstStyle/>
                    <a:p>
                      <a:endParaRPr lang="en-US"/>
                    </a:p>
                  </a:txBody>
                  <a:tcPr/>
                </a:tc>
                <a:tc>
                  <a:txBody>
                    <a:bodyPr/>
                    <a:lstStyle/>
                    <a:p>
                      <a:pPr marL="0" marR="0" indent="0" algn="just" defTabSz="1371600" rtl="0" eaLnBrk="1" fontAlgn="auto" latinLnBrk="0" hangingPunct="1">
                        <a:lnSpc>
                          <a:spcPct val="100000"/>
                        </a:lnSpc>
                        <a:spcBef>
                          <a:spcPts val="0"/>
                        </a:spcBef>
                        <a:spcAft>
                          <a:spcPts val="0"/>
                        </a:spcAft>
                        <a:buClrTx/>
                        <a:buSzTx/>
                        <a:buFontTx/>
                        <a:buNone/>
                        <a:tabLst/>
                        <a:defRPr/>
                      </a:pPr>
                      <a:r>
                        <a:rPr lang="en-US" sz="2400" dirty="0" err="1">
                          <a:effectLst/>
                          <a:latin typeface="Times New Roman" panose="02020603050405020304" pitchFamily="18" charset="0"/>
                          <a:cs typeface="Times New Roman" panose="02020603050405020304" pitchFamily="18" charset="0"/>
                        </a:rPr>
                        <a:t>Sử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ngôi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phù</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solidFill>
                            <a:srgbClr val="000000"/>
                          </a:solidFill>
                          <a:effectLst/>
                          <a:latin typeface="Times New Roman" panose="02020603050405020304" pitchFamily="18" charset="0"/>
                          <a:cs typeface="Times New Roman" panose="02020603050405020304" pitchFamily="18" charset="0"/>
                        </a:rPr>
                        <a:t>,</a:t>
                      </a:r>
                      <a:r>
                        <a:rPr lang="en-US" sz="2400" baseline="0" dirty="0">
                          <a:solidFill>
                            <a:srgbClr val="000000"/>
                          </a:solidFill>
                          <a:effectLst/>
                          <a:latin typeface="Times New Roman" panose="02020603050405020304" pitchFamily="18" charset="0"/>
                          <a:cs typeface="Times New Roman" panose="02020603050405020304" pitchFamily="18" charset="0"/>
                        </a:rPr>
                        <a:t> </a:t>
                      </a:r>
                      <a:r>
                        <a:rPr lang="en-US" sz="2400" baseline="0" dirty="0">
                          <a:solidFill>
                            <a:schemeClr val="tx1"/>
                          </a:solidFill>
                          <a:effectLst/>
                          <a:latin typeface="Times New Roman" panose="02020603050405020304" pitchFamily="18" charset="0"/>
                          <a:cs typeface="Times New Roman" panose="02020603050405020304" pitchFamily="18" charset="0"/>
                        </a:rPr>
                        <a:t>l</a:t>
                      </a:r>
                      <a:r>
                        <a:rPr lang="vi-VN" sz="2400" dirty="0">
                          <a:effectLst/>
                          <a:latin typeface="Times New Roman" panose="02020603050405020304" pitchFamily="18" charset="0"/>
                          <a:cs typeface="Times New Roman" panose="02020603050405020304" pitchFamily="18" charset="0"/>
                        </a:rPr>
                        <a:t>ôi cuốn, thu hút sự chú ý của người đọc</a:t>
                      </a:r>
                      <a:endParaRPr lang="vi-VN"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4060248743"/>
                  </a:ext>
                </a:extLst>
              </a:tr>
              <a:tr h="215633">
                <a:tc rowSpan="9">
                  <a:txBody>
                    <a:bodyPr/>
                    <a:lstStyle/>
                    <a:p>
                      <a:pPr algn="ctr"/>
                      <a:r>
                        <a:rPr lang="en-US" sz="2400" b="1" dirty="0" err="1">
                          <a:effectLst/>
                          <a:latin typeface="Times New Roman" panose="02020603050405020304" pitchFamily="18" charset="0"/>
                          <a:cs typeface="Times New Roman" panose="02020603050405020304" pitchFamily="18" charset="0"/>
                        </a:rPr>
                        <a:t>Diễn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biến</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truyện</a:t>
                      </a:r>
                      <a:endParaRPr lang="en-US" sz="24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nchor="ctr">
                    <a:solidFill>
                      <a:schemeClr val="accent1">
                        <a:lumMod val="20000"/>
                        <a:lumOff val="80000"/>
                        <a:alpha val="49020"/>
                      </a:schemeClr>
                    </a:solidFill>
                  </a:tcPr>
                </a:tc>
                <a:tc>
                  <a:txBody>
                    <a:bodyPr/>
                    <a:lstStyle/>
                    <a:p>
                      <a:pPr algn="just"/>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3001620167"/>
                  </a:ext>
                </a:extLst>
              </a:tr>
              <a:tr h="215633">
                <a:tc vMerge="1">
                  <a:txBody>
                    <a:bodyPr/>
                    <a:lstStyle/>
                    <a:p>
                      <a:endParaRPr lang="en-US"/>
                    </a:p>
                  </a:txBody>
                  <a:tcPr/>
                </a:tc>
                <a:tc>
                  <a:txBody>
                    <a:bodyPr/>
                    <a:lstStyle/>
                    <a:p>
                      <a:pPr algn="just"/>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vật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phụ</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2558431079"/>
                  </a:ext>
                </a:extLst>
              </a:tr>
              <a:tr h="568487">
                <a:tc vMerge="1">
                  <a:txBody>
                    <a:bodyPr/>
                    <a:lstStyle/>
                    <a:p>
                      <a:endParaRPr lang="en-US"/>
                    </a:p>
                  </a:txBody>
                  <a:tcPr/>
                </a:tc>
                <a:tc>
                  <a:txBody>
                    <a:bodyPr/>
                    <a:lstStyle/>
                    <a:p>
                      <a:pPr algn="just"/>
                      <a:r>
                        <a:rPr lang="vi-VN" sz="2400" dirty="0">
                          <a:effectLst/>
                          <a:latin typeface="Times New Roman" panose="02020603050405020304" pitchFamily="18" charset="0"/>
                          <a:cs typeface="Times New Roman" panose="02020603050405020304" pitchFamily="18" charset="0"/>
                        </a:rPr>
                        <a:t>Các nhân vật được khắc hoa sống động qua ngoại hình, lời nói, ngôn ngữ, hành động</a:t>
                      </a:r>
                      <a:endParaRPr lang="vi-VN"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3425972987"/>
                  </a:ext>
                </a:extLst>
              </a:tr>
              <a:tr h="215633">
                <a:tc vMerge="1">
                  <a:txBody>
                    <a:bodyPr/>
                    <a:lstStyle/>
                    <a:p>
                      <a:endParaRPr lang="en-US"/>
                    </a:p>
                  </a:txBody>
                  <a:tcPr/>
                </a:tc>
                <a:tc>
                  <a:txBody>
                    <a:bodyPr/>
                    <a:lstStyle/>
                    <a:p>
                      <a:pPr algn="just"/>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cốt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truyện</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400015625"/>
                  </a:ext>
                </a:extLst>
              </a:tr>
              <a:tr h="392060">
                <a:tc vMerge="1">
                  <a:txBody>
                    <a:bodyPr/>
                    <a:lstStyle/>
                    <a:p>
                      <a:endParaRPr lang="en-US"/>
                    </a:p>
                  </a:txBody>
                  <a:tcPr/>
                </a:tc>
                <a:tc>
                  <a:txBody>
                    <a:bodyPr/>
                    <a:lstStyle/>
                    <a:p>
                      <a:pPr algn="just"/>
                      <a:r>
                        <a:rPr lang="vi-VN" sz="2400" dirty="0">
                          <a:effectLst/>
                          <a:latin typeface="Times New Roman" panose="02020603050405020304" pitchFamily="18" charset="0"/>
                          <a:cs typeface="Times New Roman" panose="02020603050405020304" pitchFamily="18" charset="0"/>
                        </a:rPr>
                        <a:t>Câu chuyện được thuật lại với sự kiện, diễn biến hợp lí</a:t>
                      </a:r>
                      <a:endParaRPr lang="vi-VN"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583339159"/>
                  </a:ext>
                </a:extLst>
              </a:tr>
              <a:tr h="215633">
                <a:tc vMerge="1">
                  <a:txBody>
                    <a:bodyPr/>
                    <a:lstStyle/>
                    <a:p>
                      <a:endParaRPr lang="en-US"/>
                    </a:p>
                  </a:txBody>
                  <a:tcPr/>
                </a:tc>
                <a:tc>
                  <a:txBody>
                    <a:bodyPr/>
                    <a:lstStyle/>
                    <a:p>
                      <a:pPr algn="just"/>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chi </a:t>
                      </a:r>
                      <a:r>
                        <a:rPr lang="en-US" sz="2400" dirty="0" err="1">
                          <a:effectLst/>
                          <a:latin typeface="Times New Roman" panose="02020603050405020304" pitchFamily="18" charset="0"/>
                          <a:cs typeface="Times New Roman" panose="02020603050405020304" pitchFamily="18" charset="0"/>
                        </a:rPr>
                        <a:t>tiết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cụ</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1160874736"/>
                  </a:ext>
                </a:extLst>
              </a:tr>
              <a:tr h="215633">
                <a:tc vMerge="1">
                  <a:txBody>
                    <a:bodyPr/>
                    <a:lstStyle/>
                    <a:p>
                      <a:endParaRPr lang="en-US"/>
                    </a:p>
                  </a:txBody>
                  <a:tcPr/>
                </a:tc>
                <a:tc>
                  <a:txBody>
                    <a:bodyPr/>
                    <a:lstStyle/>
                    <a:p>
                      <a:pPr algn="just"/>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biểu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cảm</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3819221650"/>
                  </a:ext>
                </a:extLst>
              </a:tr>
              <a:tr h="568487">
                <a:tc vMerge="1">
                  <a:txBody>
                    <a:bodyPr/>
                    <a:lstStyle/>
                    <a:p>
                      <a:endParaRPr lang="en-US"/>
                    </a:p>
                  </a:txBody>
                  <a:tcPr/>
                </a:tc>
                <a:tc>
                  <a:txBody>
                    <a:bodyPr/>
                    <a:lstStyle/>
                    <a:p>
                      <a:pPr algn="just"/>
                      <a:r>
                        <a:rPr lang="vi-VN" sz="2400" dirty="0">
                          <a:effectLst/>
                          <a:latin typeface="Times New Roman" panose="02020603050405020304" pitchFamily="18" charset="0"/>
                          <a:cs typeface="Times New Roman" panose="02020603050405020304" pitchFamily="18" charset="0"/>
                        </a:rPr>
                        <a:t>Làm nổi bật sự kiện, nhân vật chính/ tạo được một số điểm nhấn trong câu chuyện</a:t>
                      </a:r>
                      <a:endParaRPr lang="vi-VN"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105012214"/>
                  </a:ext>
                </a:extLst>
              </a:tr>
              <a:tr h="392060">
                <a:tc vMerge="1">
                  <a:txBody>
                    <a:bodyPr/>
                    <a:lstStyle/>
                    <a:p>
                      <a:endParaRPr lang="en-US"/>
                    </a:p>
                  </a:txBody>
                  <a:tcPr/>
                </a:tc>
                <a:tc>
                  <a:txBody>
                    <a:bodyPr/>
                    <a:lstStyle/>
                    <a:p>
                      <a:pPr algn="just"/>
                      <a:r>
                        <a:rPr lang="en-US" sz="2400" dirty="0" err="1">
                          <a:effectLst/>
                          <a:latin typeface="Times New Roman" panose="02020603050405020304" pitchFamily="18" charset="0"/>
                          <a:cs typeface="Times New Roman" panose="02020603050405020304" pitchFamily="18" charset="0"/>
                        </a:rPr>
                        <a:t>Nội</a:t>
                      </a:r>
                      <a:r>
                        <a:rPr lang="en-US" sz="2400" dirty="0">
                          <a:effectLst/>
                          <a:latin typeface="Times New Roman" panose="02020603050405020304" pitchFamily="18" charset="0"/>
                          <a:cs typeface="Times New Roman" panose="02020603050405020304" pitchFamily="18" charset="0"/>
                        </a:rPr>
                        <a:t> dung </a:t>
                      </a:r>
                      <a:r>
                        <a:rPr lang="en-US" sz="2400" dirty="0" err="1">
                          <a:effectLst/>
                          <a:latin typeface="Times New Roman" panose="02020603050405020304" pitchFamily="18" charset="0"/>
                          <a:cs typeface="Times New Roman" panose="02020603050405020304" pitchFamily="18" charset="0"/>
                        </a:rPr>
                        <a:t>truyện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tính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dục</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657775359"/>
                  </a:ext>
                </a:extLst>
              </a:tr>
              <a:tr h="215633">
                <a:tc rowSpan="4">
                  <a:txBody>
                    <a:bodyPr/>
                    <a:lstStyle/>
                    <a:p>
                      <a:pPr algn="ctr"/>
                      <a:r>
                        <a:rPr lang="en-US" sz="2400" b="1" dirty="0" err="1">
                          <a:effectLst/>
                          <a:latin typeface="Times New Roman" panose="02020603050405020304" pitchFamily="18" charset="0"/>
                          <a:cs typeface="Times New Roman" panose="02020603050405020304" pitchFamily="18" charset="0"/>
                        </a:rPr>
                        <a:t>Kết</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thúc</a:t>
                      </a:r>
                      <a:r>
                        <a:rPr lang="en-US" sz="2400" b="1" dirty="0">
                          <a:effectLst/>
                          <a:latin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cs typeface="Times New Roman" panose="02020603050405020304" pitchFamily="18" charset="0"/>
                        </a:rPr>
                        <a:t>truyện</a:t>
                      </a:r>
                      <a:endParaRPr lang="en-US" sz="24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nchor="ctr">
                    <a:solidFill>
                      <a:schemeClr val="accent1">
                        <a:lumMod val="20000"/>
                        <a:lumOff val="80000"/>
                        <a:alpha val="49020"/>
                      </a:schemeClr>
                    </a:solidFill>
                  </a:tcPr>
                </a:tc>
                <a:tc>
                  <a:txBody>
                    <a:bodyPr/>
                    <a:lstStyle/>
                    <a:p>
                      <a:pPr lvl="0">
                        <a:buNone/>
                      </a:pPr>
                      <a:r>
                        <a:rPr lang="en-US" sz="2400" dirty="0" err="1">
                          <a:latin typeface="Times New Roman" panose="02020603050405020304" pitchFamily="18" charset="0"/>
                          <a:ea typeface="+mn-ea"/>
                          <a:cs typeface="Times New Roman" panose="02020603050405020304" pitchFamily="18" charset="0"/>
                        </a:rPr>
                        <a:t>Giải</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pháp</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kết</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thúc</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truyện</a:t>
                      </a:r>
                      <a:endParaRPr lang="en-US" sz="2400" dirty="0">
                        <a:latin typeface="Times New Roman" panose="02020603050405020304" pitchFamily="18" charset="0"/>
                        <a:ea typeface="+mn-ea"/>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1013286650"/>
                  </a:ext>
                </a:extLst>
              </a:tr>
              <a:tr h="202483">
                <a:tc vMerge="1">
                  <a:txBody>
                    <a:bodyPr/>
                    <a:lstStyle/>
                    <a:p>
                      <a:pPr algn="ctr"/>
                      <a:endParaRPr lang="en-US" sz="24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nchor="ctr">
                    <a:solidFill>
                      <a:srgbClr val="FFFFCC">
                        <a:alpha val="49020"/>
                      </a:srgbClr>
                    </a:solidFill>
                  </a:tcPr>
                </a:tc>
                <a:tc>
                  <a:txBody>
                    <a:bodyPr/>
                    <a:lstStyle/>
                    <a:p>
                      <a:pPr lvl="0">
                        <a:buNone/>
                      </a:pPr>
                      <a:r>
                        <a:rPr lang="en-US" sz="2400" dirty="0" err="1">
                          <a:latin typeface="Times New Roman" panose="02020603050405020304" pitchFamily="18" charset="0"/>
                          <a:ea typeface="+mn-ea"/>
                          <a:cs typeface="Times New Roman" panose="02020603050405020304" pitchFamily="18" charset="0"/>
                        </a:rPr>
                        <a:t>Tình</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cảm</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dành</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cho</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nhân</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vật</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chính</a:t>
                      </a:r>
                      <a:endParaRPr lang="en-US" sz="2400" dirty="0">
                        <a:latin typeface="Times New Roman" panose="02020603050405020304" pitchFamily="18" charset="0"/>
                        <a:ea typeface="+mn-ea"/>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1510326130"/>
                  </a:ext>
                </a:extLst>
              </a:tr>
              <a:tr h="202483">
                <a:tc vMerge="1">
                  <a:txBody>
                    <a:bodyPr/>
                    <a:lstStyle/>
                    <a:p>
                      <a:pPr algn="ctr"/>
                      <a:endParaRPr lang="en-US" sz="24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nchor="ctr">
                    <a:solidFill>
                      <a:srgbClr val="FFFFCC">
                        <a:alpha val="49020"/>
                      </a:srgbClr>
                    </a:solidFill>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dirty="0" err="1">
                          <a:latin typeface="Times New Roman" panose="02020603050405020304" pitchFamily="18" charset="0"/>
                          <a:ea typeface="+mn-ea"/>
                          <a:cs typeface="Times New Roman" panose="02020603050405020304" pitchFamily="18" charset="0"/>
                        </a:rPr>
                        <a:t>Thông</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điệp</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bài</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học</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nếu</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có</a:t>
                      </a:r>
                      <a:r>
                        <a:rPr lang="en-US" sz="2400" dirty="0">
                          <a:latin typeface="Times New Roman" panose="02020603050405020304" pitchFamily="18" charset="0"/>
                          <a:ea typeface="+mn-ea"/>
                          <a:cs typeface="Times New Roman" panose="02020603050405020304" pitchFamily="18" charset="0"/>
                        </a:rPr>
                        <a:t>)</a:t>
                      </a:r>
                    </a:p>
                  </a:txBody>
                  <a:tcPr marL="39206" marR="39206" marT="19603" marB="19603">
                    <a:solidFill>
                      <a:schemeClr val="bg1"/>
                    </a:solidFill>
                  </a:tcPr>
                </a:tc>
                <a:tc>
                  <a:txBody>
                    <a:bodyPr/>
                    <a:lstStyle/>
                    <a:p>
                      <a:pPr algn="just"/>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2298381065"/>
                  </a:ext>
                </a:extLst>
              </a:tr>
              <a:tr h="202483">
                <a:tc vMerge="1">
                  <a:txBody>
                    <a:bodyPr/>
                    <a:lstStyle/>
                    <a:p>
                      <a:endParaRPr lang="en-US"/>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400" dirty="0" err="1">
                          <a:latin typeface="Times New Roman" panose="02020603050405020304" pitchFamily="18" charset="0"/>
                          <a:ea typeface="+mn-ea"/>
                          <a:cs typeface="Times New Roman" panose="02020603050405020304" pitchFamily="18" charset="0"/>
                        </a:rPr>
                        <a:t>Lời</a:t>
                      </a:r>
                      <a:r>
                        <a:rPr lang="en-US" sz="2400" dirty="0">
                          <a:latin typeface="Times New Roman" panose="02020603050405020304" pitchFamily="18" charset="0"/>
                          <a:ea typeface="+mn-ea"/>
                          <a:cs typeface="Times New Roman" panose="02020603050405020304" pitchFamily="18" charset="0"/>
                        </a:rPr>
                        <a:t> </a:t>
                      </a:r>
                      <a:r>
                        <a:rPr lang="en-US" sz="2400" dirty="0" err="1">
                          <a:latin typeface="Times New Roman" panose="02020603050405020304" pitchFamily="18" charset="0"/>
                          <a:ea typeface="+mn-ea"/>
                          <a:cs typeface="Times New Roman" panose="02020603050405020304" pitchFamily="18" charset="0"/>
                        </a:rPr>
                        <a:t>cảm</a:t>
                      </a:r>
                      <a:r>
                        <a:rPr lang="en-US" sz="2400" baseline="0" dirty="0">
                          <a:latin typeface="Times New Roman" panose="02020603050405020304" pitchFamily="18" charset="0"/>
                          <a:ea typeface="+mn-ea"/>
                          <a:cs typeface="Times New Roman" panose="02020603050405020304" pitchFamily="18" charset="0"/>
                        </a:rPr>
                        <a:t> </a:t>
                      </a:r>
                      <a:r>
                        <a:rPr lang="en-US" sz="2400" baseline="0" dirty="0" err="1">
                          <a:latin typeface="Times New Roman" panose="02020603050405020304" pitchFamily="18" charset="0"/>
                          <a:ea typeface="+mn-ea"/>
                          <a:cs typeface="Times New Roman" panose="02020603050405020304" pitchFamily="18" charset="0"/>
                        </a:rPr>
                        <a:t>ơn</a:t>
                      </a:r>
                      <a:r>
                        <a:rPr lang="en-US" sz="2400" baseline="0" dirty="0">
                          <a:latin typeface="Times New Roman" panose="02020603050405020304" pitchFamily="18" charset="0"/>
                          <a:ea typeface="+mn-ea"/>
                          <a:cs typeface="Times New Roman" panose="02020603050405020304" pitchFamily="18" charset="0"/>
                        </a:rPr>
                        <a:t>, </a:t>
                      </a:r>
                      <a:r>
                        <a:rPr lang="en-US" sz="2400" baseline="0" dirty="0" err="1">
                          <a:latin typeface="Times New Roman" panose="02020603050405020304" pitchFamily="18" charset="0"/>
                          <a:ea typeface="+mn-ea"/>
                          <a:cs typeface="Times New Roman" panose="02020603050405020304" pitchFamily="18" charset="0"/>
                        </a:rPr>
                        <a:t>xin</a:t>
                      </a:r>
                      <a:r>
                        <a:rPr lang="en-US" sz="2400" baseline="0" dirty="0">
                          <a:latin typeface="Times New Roman" panose="02020603050405020304" pitchFamily="18" charset="0"/>
                          <a:ea typeface="+mn-ea"/>
                          <a:cs typeface="Times New Roman" panose="02020603050405020304" pitchFamily="18" charset="0"/>
                        </a:rPr>
                        <a:t> ý </a:t>
                      </a:r>
                      <a:r>
                        <a:rPr lang="en-US" sz="2400" baseline="0" dirty="0" err="1">
                          <a:latin typeface="Times New Roman" panose="02020603050405020304" pitchFamily="18" charset="0"/>
                          <a:ea typeface="+mn-ea"/>
                          <a:cs typeface="Times New Roman" panose="02020603050405020304" pitchFamily="18" charset="0"/>
                        </a:rPr>
                        <a:t>kiến</a:t>
                      </a:r>
                      <a:r>
                        <a:rPr lang="en-US" sz="2400" baseline="0" dirty="0">
                          <a:latin typeface="Times New Roman" panose="02020603050405020304" pitchFamily="18" charset="0"/>
                          <a:ea typeface="+mn-ea"/>
                          <a:cs typeface="Times New Roman" panose="02020603050405020304" pitchFamily="18" charset="0"/>
                        </a:rPr>
                        <a:t> </a:t>
                      </a:r>
                      <a:r>
                        <a:rPr lang="en-US" sz="2400" baseline="0" dirty="0" err="1">
                          <a:latin typeface="Times New Roman" panose="02020603050405020304" pitchFamily="18" charset="0"/>
                          <a:ea typeface="+mn-ea"/>
                          <a:cs typeface="Times New Roman" panose="02020603050405020304" pitchFamily="18" charset="0"/>
                        </a:rPr>
                        <a:t>nhận</a:t>
                      </a:r>
                      <a:r>
                        <a:rPr lang="en-US" sz="2400" baseline="0" dirty="0">
                          <a:latin typeface="Times New Roman" panose="02020603050405020304" pitchFamily="18" charset="0"/>
                          <a:ea typeface="+mn-ea"/>
                          <a:cs typeface="Times New Roman" panose="02020603050405020304" pitchFamily="18" charset="0"/>
                        </a:rPr>
                        <a:t> </a:t>
                      </a:r>
                      <a:r>
                        <a:rPr lang="en-US" sz="2400" baseline="0" dirty="0" err="1">
                          <a:latin typeface="Times New Roman" panose="02020603050405020304" pitchFamily="18" charset="0"/>
                          <a:ea typeface="+mn-ea"/>
                          <a:cs typeface="Times New Roman" panose="02020603050405020304" pitchFamily="18" charset="0"/>
                        </a:rPr>
                        <a:t>xét</a:t>
                      </a:r>
                      <a:endParaRPr lang="en-US" sz="2400" dirty="0">
                        <a:latin typeface="Times New Roman" panose="02020603050405020304" pitchFamily="18" charset="0"/>
                        <a:ea typeface="+mn-ea"/>
                        <a:cs typeface="Times New Roman" panose="02020603050405020304" pitchFamily="18" charset="0"/>
                      </a:endParaRPr>
                    </a:p>
                  </a:txBody>
                  <a:tcPr marL="39206" marR="39206" marT="19603" marB="19603">
                    <a:solidFill>
                      <a:schemeClr val="bg1"/>
                    </a:solidFill>
                  </a:tcPr>
                </a:tc>
                <a:tc>
                  <a:txBody>
                    <a:bodyPr/>
                    <a:lstStyle/>
                    <a:p>
                      <a:pPr algn="jus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3105012525"/>
                  </a:ext>
                </a:extLst>
              </a:tr>
              <a:tr h="215633">
                <a:tc rowSpan="3">
                  <a:txBody>
                    <a:bodyPr/>
                    <a:lstStyle/>
                    <a:p>
                      <a:pPr algn="ctr"/>
                      <a:r>
                        <a:rPr lang="en-US" sz="2400" b="1" dirty="0" err="1">
                          <a:effectLst/>
                          <a:latin typeface="Times New Roman" panose="02020603050405020304" pitchFamily="18" charset="0"/>
                          <a:cs typeface="Times New Roman" panose="02020603050405020304" pitchFamily="18" charset="0"/>
                        </a:rPr>
                        <a:t>Cách</a:t>
                      </a:r>
                      <a:r>
                        <a:rPr lang="en-US" sz="2400" b="1" baseline="0" dirty="0">
                          <a:effectLst/>
                          <a:latin typeface="Times New Roman" panose="02020603050405020304" pitchFamily="18" charset="0"/>
                          <a:cs typeface="Times New Roman" panose="02020603050405020304" pitchFamily="18" charset="0"/>
                        </a:rPr>
                        <a:t> </a:t>
                      </a:r>
                      <a:r>
                        <a:rPr lang="en-US" sz="2400" b="1" baseline="0" dirty="0" err="1">
                          <a:effectLst/>
                          <a:latin typeface="Times New Roman" panose="02020603050405020304" pitchFamily="18" charset="0"/>
                          <a:cs typeface="Times New Roman" panose="02020603050405020304" pitchFamily="18" charset="0"/>
                        </a:rPr>
                        <a:t>trình</a:t>
                      </a:r>
                      <a:r>
                        <a:rPr lang="en-US" sz="2400" b="1" baseline="0" dirty="0">
                          <a:effectLst/>
                          <a:latin typeface="Times New Roman" panose="02020603050405020304" pitchFamily="18" charset="0"/>
                          <a:cs typeface="Times New Roman" panose="02020603050405020304" pitchFamily="18" charset="0"/>
                        </a:rPr>
                        <a:t> </a:t>
                      </a:r>
                      <a:r>
                        <a:rPr lang="en-US" sz="2400" b="1" baseline="0" dirty="0" err="1">
                          <a:effectLst/>
                          <a:latin typeface="Times New Roman" panose="02020603050405020304" pitchFamily="18" charset="0"/>
                          <a:cs typeface="Times New Roman" panose="02020603050405020304" pitchFamily="18" charset="0"/>
                        </a:rPr>
                        <a:t>bày</a:t>
                      </a:r>
                      <a:endParaRPr lang="en-US" sz="2400" b="1"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nchor="ctr">
                    <a:solidFill>
                      <a:schemeClr val="accent1">
                        <a:lumMod val="20000"/>
                        <a:lumOff val="80000"/>
                        <a:alpha val="49020"/>
                      </a:schemeClr>
                    </a:solidFill>
                  </a:tcPr>
                </a:tc>
                <a:tc>
                  <a:txBody>
                    <a:bodyPr/>
                    <a:lstStyle/>
                    <a:p>
                      <a:pPr algn="just"/>
                      <a:r>
                        <a:rPr lang="en-US" sz="2400" dirty="0" err="1">
                          <a:effectLst/>
                          <a:latin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cs typeface="Times New Roman" panose="02020603050405020304" pitchFamily="18" charset="0"/>
                        </a:rPr>
                        <a:t> tin, </a:t>
                      </a:r>
                      <a:r>
                        <a:rPr lang="en-US" sz="2400" dirty="0" err="1">
                          <a:effectLst/>
                          <a:latin typeface="Times New Roman" panose="02020603050405020304" pitchFamily="18" charset="0"/>
                          <a:cs typeface="Times New Roman" panose="02020603050405020304" pitchFamily="18" charset="0"/>
                        </a:rPr>
                        <a:t>lưu</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loát</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linh</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hoạt</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4035839958"/>
                  </a:ext>
                </a:extLst>
              </a:tr>
              <a:tr h="215633">
                <a:tc vMerge="1">
                  <a:txBody>
                    <a:bodyPr/>
                    <a:lstStyle/>
                    <a:p>
                      <a:endParaRPr lang="en-US"/>
                    </a:p>
                  </a:txBody>
                  <a:tcPr/>
                </a:tc>
                <a:tc>
                  <a:txBody>
                    <a:bodyPr/>
                    <a:lstStyle/>
                    <a:p>
                      <a:pPr algn="just"/>
                      <a:r>
                        <a:rPr lang="en-US" sz="2400" dirty="0" err="1">
                          <a:effectLst/>
                          <a:latin typeface="Times New Roman" panose="02020603050405020304" pitchFamily="18" charset="0"/>
                          <a:cs typeface="Times New Roman" panose="02020603050405020304" pitchFamily="18" charset="0"/>
                        </a:rPr>
                        <a:t>Có</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sự</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kết</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hợp</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phương</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tiện</a:t>
                      </a:r>
                      <a:r>
                        <a:rPr lang="en-US" sz="2400" baseline="0" dirty="0">
                          <a:effectLst/>
                          <a:latin typeface="Times New Roman" panose="02020603050405020304" pitchFamily="18" charset="0"/>
                          <a:cs typeface="Times New Roman" panose="02020603050405020304" pitchFamily="18" charset="0"/>
                        </a:rPr>
                        <a:t> phi </a:t>
                      </a:r>
                      <a:r>
                        <a:rPr lang="en-US" sz="2400" baseline="0" dirty="0" err="1">
                          <a:effectLst/>
                          <a:latin typeface="Times New Roman" panose="02020603050405020304" pitchFamily="18" charset="0"/>
                          <a:cs typeface="Times New Roman" panose="02020603050405020304" pitchFamily="18" charset="0"/>
                        </a:rPr>
                        <a:t>ngôn</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ngữ</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ngôn</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ngữ</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hình</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thể</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tc>
                  <a:txBody>
                    <a:bodyPr/>
                    <a:lstStyle/>
                    <a:p>
                      <a:pPr algn="just"/>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solidFill>
                      <a:schemeClr val="bg1"/>
                    </a:solidFill>
                  </a:tcPr>
                </a:tc>
                <a:extLst>
                  <a:ext uri="{0D108BD9-81ED-4DB2-BD59-A6C34878D82A}">
                    <a16:rowId xmlns:a16="http://schemas.microsoft.com/office/drawing/2014/main" val="1530093527"/>
                  </a:ext>
                </a:extLst>
              </a:tr>
              <a:tr h="215633">
                <a:tc vMerge="1">
                  <a:txBody>
                    <a:bodyPr/>
                    <a:lstStyle/>
                    <a:p>
                      <a:endParaRPr lang="en-US"/>
                    </a:p>
                  </a:txBody>
                  <a:tcPr/>
                </a:tc>
                <a:tc>
                  <a:txBody>
                    <a:bodyPr/>
                    <a:lstStyle/>
                    <a:p>
                      <a:pPr algn="just"/>
                      <a:r>
                        <a:rPr lang="en-US" sz="2400" dirty="0">
                          <a:effectLst/>
                          <a:latin typeface="Times New Roman" panose="02020603050405020304" pitchFamily="18" charset="0"/>
                          <a:cs typeface="Times New Roman" panose="02020603050405020304" pitchFamily="18" charset="0"/>
                        </a:rPr>
                        <a:t>Thu </a:t>
                      </a:r>
                      <a:r>
                        <a:rPr lang="en-US" sz="2400" dirty="0" err="1">
                          <a:effectLst/>
                          <a:latin typeface="Times New Roman" panose="02020603050405020304" pitchFamily="18" charset="0"/>
                          <a:cs typeface="Times New Roman" panose="02020603050405020304" pitchFamily="18" charset="0"/>
                        </a:rPr>
                        <a:t>hút</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được</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sự</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chú</a:t>
                      </a:r>
                      <a:r>
                        <a:rPr lang="en-US" sz="2400" baseline="0" dirty="0">
                          <a:effectLst/>
                          <a:latin typeface="Times New Roman" panose="02020603050405020304" pitchFamily="18" charset="0"/>
                          <a:cs typeface="Times New Roman" panose="02020603050405020304" pitchFamily="18" charset="0"/>
                        </a:rPr>
                        <a:t> ý </a:t>
                      </a:r>
                      <a:r>
                        <a:rPr lang="en-US" sz="2400" baseline="0" dirty="0" err="1">
                          <a:effectLst/>
                          <a:latin typeface="Times New Roman" panose="02020603050405020304" pitchFamily="18" charset="0"/>
                          <a:cs typeface="Times New Roman" panose="02020603050405020304" pitchFamily="18" charset="0"/>
                        </a:rPr>
                        <a:t>của</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người</a:t>
                      </a:r>
                      <a:r>
                        <a:rPr lang="en-US" sz="2400" baseline="0" dirty="0">
                          <a:effectLst/>
                          <a:latin typeface="Times New Roman" panose="02020603050405020304" pitchFamily="18" charset="0"/>
                          <a:cs typeface="Times New Roman" panose="02020603050405020304" pitchFamily="18" charset="0"/>
                        </a:rPr>
                        <a:t> </a:t>
                      </a:r>
                      <a:r>
                        <a:rPr lang="en-US" sz="2400" baseline="0" dirty="0" err="1">
                          <a:effectLst/>
                          <a:latin typeface="Times New Roman" panose="02020603050405020304" pitchFamily="18" charset="0"/>
                          <a:cs typeface="Times New Roman" panose="02020603050405020304" pitchFamily="18" charset="0"/>
                        </a:rPr>
                        <a:t>nghe</a:t>
                      </a:r>
                      <a:endParaRPr lang="vi-VN"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400">
                          <a:effectLst/>
                          <a:latin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tc>
                  <a:txBody>
                    <a:bodyPr/>
                    <a:lstStyle/>
                    <a:p>
                      <a:pPr algn="just"/>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cs typeface="Times New Roman" panose="02020603050405020304" pitchFamily="18" charset="0"/>
                      </a:endParaRPr>
                    </a:p>
                  </a:txBody>
                  <a:tcPr marL="39206" marR="39206" marT="19603" marB="19603"/>
                </a:tc>
                <a:extLst>
                  <a:ext uri="{0D108BD9-81ED-4DB2-BD59-A6C34878D82A}">
                    <a16:rowId xmlns:a16="http://schemas.microsoft.com/office/drawing/2014/main" val="3594420806"/>
                  </a:ext>
                </a:extLst>
              </a:tr>
            </a:tbl>
          </a:graphicData>
        </a:graphic>
      </p:graphicFrame>
      <p:pic>
        <p:nvPicPr>
          <p:cNvPr id="4" name="Picture 3">
            <a:extLst>
              <a:ext uri="{FF2B5EF4-FFF2-40B4-BE49-F238E27FC236}">
                <a16:creationId xmlns:a16="http://schemas.microsoft.com/office/drawing/2014/main" id="{FA817B49-0885-BBE3-DF83-A7F914A1B851}"/>
              </a:ext>
            </a:extLst>
          </p:cNvPr>
          <p:cNvPicPr>
            <a:picLocks noChangeAspect="1"/>
          </p:cNvPicPr>
          <p:nvPr/>
        </p:nvPicPr>
        <p:blipFill>
          <a:blip r:embed="rId5"/>
          <a:stretch>
            <a:fillRect/>
          </a:stretch>
        </p:blipFill>
        <p:spPr>
          <a:xfrm>
            <a:off x="15163800" y="4838700"/>
            <a:ext cx="4060277" cy="5796166"/>
          </a:xfrm>
          <a:prstGeom prst="rect">
            <a:avLst/>
          </a:prstGeom>
        </p:spPr>
      </p:pic>
    </p:spTree>
    <p:extLst>
      <p:ext uri="{BB962C8B-B14F-4D97-AF65-F5344CB8AC3E}">
        <p14:creationId xmlns:p14="http://schemas.microsoft.com/office/powerpoint/2010/main" val="420098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0" y="493973"/>
            <a:ext cx="18288000" cy="769441"/>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Bước 4: Trao đổi, đánh giá</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 name="Rectangle 3"/>
          <p:cNvSpPr/>
          <p:nvPr/>
        </p:nvSpPr>
        <p:spPr>
          <a:xfrm>
            <a:off x="762000" y="1674665"/>
            <a:ext cx="16367386" cy="1200329"/>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defTabSz="1371600"/>
            <a:r>
              <a:rPr lang="en-US" sz="7200" dirty="0" err="1">
                <a:solidFill>
                  <a:srgbClr val="FF0000"/>
                </a:solidFill>
                <a:latin typeface="#9Slide07 IcielSoup of Justice" pitchFamily="2" charset="0"/>
              </a:rPr>
              <a:t>Kỹ</a:t>
            </a:r>
            <a:r>
              <a:rPr lang="en-US" sz="7200" dirty="0">
                <a:solidFill>
                  <a:srgbClr val="FF0000"/>
                </a:solidFill>
                <a:latin typeface="#9Slide07 IcielSoup of Justice" pitchFamily="2" charset="0"/>
              </a:rPr>
              <a:t> </a:t>
            </a:r>
            <a:r>
              <a:rPr lang="en-US" sz="7200" dirty="0" err="1">
                <a:solidFill>
                  <a:srgbClr val="FF0000"/>
                </a:solidFill>
                <a:latin typeface="#9Slide07 IcielSoup of Justice" pitchFamily="2" charset="0"/>
              </a:rPr>
              <a:t>thuật</a:t>
            </a:r>
            <a:r>
              <a:rPr lang="en-US" sz="7200" dirty="0">
                <a:solidFill>
                  <a:srgbClr val="FF0000"/>
                </a:solidFill>
                <a:latin typeface="#9Slide07 IcielSoup of Justice" pitchFamily="2" charset="0"/>
              </a:rPr>
              <a:t>:  3 – 2 - 1</a:t>
            </a:r>
            <a:endParaRPr lang="vi-VN" sz="7200" dirty="0">
              <a:solidFill>
                <a:srgbClr val="FF0000"/>
              </a:solidFill>
              <a:latin typeface="#9Slide07 IcielSoup of Justice" pitchFamily="2" charset="0"/>
            </a:endParaRPr>
          </a:p>
        </p:txBody>
      </p:sp>
      <p:sp>
        <p:nvSpPr>
          <p:cNvPr id="3" name="Rectangle 2"/>
          <p:cNvSpPr/>
          <p:nvPr/>
        </p:nvSpPr>
        <p:spPr>
          <a:xfrm>
            <a:off x="1059873" y="3648190"/>
            <a:ext cx="4495800" cy="7391400"/>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633716" y="3648190"/>
            <a:ext cx="4952999" cy="7391400"/>
          </a:xfrm>
          <a:prstGeom prst="rect">
            <a:avLst/>
          </a:prstGeom>
          <a:solidFill>
            <a:schemeClr val="accent3">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633586" y="3648190"/>
            <a:ext cx="4495800" cy="7391400"/>
          </a:xfrm>
          <a:prstGeom prst="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212273" y="3994254"/>
            <a:ext cx="4038600" cy="769441"/>
          </a:xfrm>
          <a:prstGeom prst="rect">
            <a:avLst/>
          </a:prstGeom>
        </p:spPr>
        <p:txBody>
          <a:bodyPr wrap="square">
            <a:spAutoFit/>
          </a:bodyPr>
          <a:lstStyle/>
          <a:p>
            <a:pPr algn="ctr" defTabSz="1371600"/>
            <a:r>
              <a:rPr lang="en-US" sz="4400" dirty="0">
                <a:latin typeface="Times New Roman" panose="02020603050405020304" pitchFamily="18" charset="0"/>
                <a:ea typeface="Cambria" panose="02040503050406030204"/>
                <a:cs typeface="Cambria" panose="02040503050406030204"/>
                <a:sym typeface="Cambria" panose="02040503050406030204"/>
              </a:rPr>
              <a:t>(3 </a:t>
            </a:r>
            <a:r>
              <a:rPr lang="en-US" sz="4400" dirty="0" err="1">
                <a:latin typeface="Times New Roman" panose="02020603050405020304" pitchFamily="18" charset="0"/>
                <a:ea typeface="Cambria" panose="02040503050406030204"/>
                <a:cs typeface="Cambria" panose="02040503050406030204"/>
                <a:sym typeface="Cambria" panose="02040503050406030204"/>
              </a:rPr>
              <a:t>điều</a:t>
            </a:r>
            <a:r>
              <a:rPr lang="en-US" sz="4400" dirty="0">
                <a:latin typeface="Times New Roman" panose="02020603050405020304" pitchFamily="18" charset="0"/>
                <a:ea typeface="Cambria" panose="02040503050406030204"/>
                <a:cs typeface="Cambria" panose="02040503050406030204"/>
                <a:sym typeface="Cambria" panose="02040503050406030204"/>
              </a:rPr>
              <a:t> </a:t>
            </a:r>
            <a:r>
              <a:rPr lang="en-US" sz="4400" dirty="0" err="1">
                <a:latin typeface="Times New Roman" panose="02020603050405020304" pitchFamily="18" charset="0"/>
                <a:ea typeface="Cambria" panose="02040503050406030204"/>
                <a:cs typeface="Cambria" panose="02040503050406030204"/>
                <a:sym typeface="Cambria" panose="02040503050406030204"/>
              </a:rPr>
              <a:t>hài</a:t>
            </a:r>
            <a:r>
              <a:rPr lang="en-US" sz="4400" dirty="0">
                <a:latin typeface="Times New Roman" panose="02020603050405020304" pitchFamily="18" charset="0"/>
                <a:ea typeface="Cambria" panose="02040503050406030204"/>
                <a:cs typeface="Cambria" panose="02040503050406030204"/>
                <a:sym typeface="Cambria" panose="02040503050406030204"/>
              </a:rPr>
              <a:t> </a:t>
            </a:r>
            <a:r>
              <a:rPr lang="en-US" sz="4400" dirty="0" err="1">
                <a:latin typeface="Times New Roman" panose="02020603050405020304" pitchFamily="18" charset="0"/>
                <a:ea typeface="Cambria" panose="02040503050406030204"/>
                <a:cs typeface="Cambria" panose="02040503050406030204"/>
                <a:sym typeface="Cambria" panose="02040503050406030204"/>
              </a:rPr>
              <a:t>lòng</a:t>
            </a:r>
            <a:r>
              <a:rPr lang="en-US" sz="4400" dirty="0">
                <a:latin typeface="Times New Roman" panose="02020603050405020304" pitchFamily="18" charset="0"/>
                <a:ea typeface="Cambria" panose="02040503050406030204"/>
                <a:cs typeface="Cambria" panose="02040503050406030204"/>
                <a:sym typeface="Cambria" panose="02040503050406030204"/>
              </a:rPr>
              <a:t>)</a:t>
            </a:r>
            <a:endParaRPr lang="vi-VN" sz="4400" dirty="0">
              <a:latin typeface="Times New Roman" panose="02020603050405020304" pitchFamily="18" charset="0"/>
              <a:ea typeface="Cambria" panose="02040503050406030204"/>
              <a:cs typeface="Cambria" panose="02040503050406030204"/>
              <a:sym typeface="Cambria" panose="02040503050406030204"/>
            </a:endParaRPr>
          </a:p>
        </p:txBody>
      </p:sp>
      <p:sp>
        <p:nvSpPr>
          <p:cNvPr id="9" name="Rectangle 8"/>
          <p:cNvSpPr/>
          <p:nvPr/>
        </p:nvSpPr>
        <p:spPr>
          <a:xfrm>
            <a:off x="6567908" y="3982387"/>
            <a:ext cx="4953000" cy="769441"/>
          </a:xfrm>
          <a:prstGeom prst="rect">
            <a:avLst/>
          </a:prstGeom>
        </p:spPr>
        <p:txBody>
          <a:bodyPr wrap="square">
            <a:spAutoFit/>
          </a:bodyPr>
          <a:lstStyle/>
          <a:p>
            <a:pPr algn="ctr" defTabSz="1371600"/>
            <a:r>
              <a:rPr lang="en-US" sz="4400" dirty="0">
                <a:latin typeface="Times New Roman" panose="02020603050405020304" pitchFamily="18" charset="0"/>
                <a:ea typeface="Cambria" panose="02040503050406030204"/>
                <a:cs typeface="Cambria" panose="02040503050406030204"/>
                <a:sym typeface="Cambria" panose="02040503050406030204"/>
              </a:rPr>
              <a:t>(2 </a:t>
            </a:r>
            <a:r>
              <a:rPr lang="en-US" sz="4400" dirty="0" err="1">
                <a:latin typeface="Times New Roman" panose="02020603050405020304" pitchFamily="18" charset="0"/>
                <a:ea typeface="Cambria" panose="02040503050406030204"/>
                <a:cs typeface="Cambria" panose="02040503050406030204"/>
                <a:sym typeface="Cambria" panose="02040503050406030204"/>
              </a:rPr>
              <a:t>điều</a:t>
            </a:r>
            <a:r>
              <a:rPr lang="en-US" sz="4400" dirty="0">
                <a:latin typeface="Times New Roman" panose="02020603050405020304" pitchFamily="18" charset="0"/>
                <a:ea typeface="Cambria" panose="02040503050406030204"/>
                <a:cs typeface="Cambria" panose="02040503050406030204"/>
                <a:sym typeface="Cambria" panose="02040503050406030204"/>
              </a:rPr>
              <a:t> </a:t>
            </a:r>
            <a:r>
              <a:rPr lang="en-US" sz="4400" dirty="0" err="1">
                <a:latin typeface="Times New Roman" panose="02020603050405020304" pitchFamily="18" charset="0"/>
                <a:ea typeface="Cambria" panose="02040503050406030204"/>
                <a:cs typeface="Cambria" panose="02040503050406030204"/>
                <a:sym typeface="Cambria" panose="02040503050406030204"/>
              </a:rPr>
              <a:t>cần</a:t>
            </a:r>
            <a:r>
              <a:rPr lang="en-US" sz="4400" dirty="0">
                <a:latin typeface="Times New Roman" panose="02020603050405020304" pitchFamily="18" charset="0"/>
                <a:ea typeface="Cambria" panose="02040503050406030204"/>
                <a:cs typeface="Cambria" panose="02040503050406030204"/>
                <a:sym typeface="Cambria" panose="02040503050406030204"/>
              </a:rPr>
              <a:t> </a:t>
            </a:r>
            <a:r>
              <a:rPr lang="en-US" sz="4400" dirty="0" err="1">
                <a:latin typeface="Times New Roman" panose="02020603050405020304" pitchFamily="18" charset="0"/>
                <a:ea typeface="Cambria" panose="02040503050406030204"/>
                <a:cs typeface="Cambria" panose="02040503050406030204"/>
                <a:sym typeface="Cambria" panose="02040503050406030204"/>
              </a:rPr>
              <a:t>thay</a:t>
            </a:r>
            <a:r>
              <a:rPr lang="en-US" sz="4400" dirty="0">
                <a:latin typeface="Times New Roman" panose="02020603050405020304" pitchFamily="18" charset="0"/>
                <a:ea typeface="Cambria" panose="02040503050406030204"/>
                <a:cs typeface="Cambria" panose="02040503050406030204"/>
                <a:sym typeface="Cambria" panose="02040503050406030204"/>
              </a:rPr>
              <a:t> </a:t>
            </a:r>
            <a:r>
              <a:rPr lang="en-US" sz="4400" dirty="0" err="1">
                <a:latin typeface="Times New Roman" panose="02020603050405020304" pitchFamily="18" charset="0"/>
                <a:ea typeface="Cambria" panose="02040503050406030204"/>
                <a:cs typeface="Cambria" panose="02040503050406030204"/>
                <a:sym typeface="Cambria" panose="02040503050406030204"/>
              </a:rPr>
              <a:t>đổi</a:t>
            </a:r>
            <a:r>
              <a:rPr lang="en-US" sz="4400" dirty="0">
                <a:latin typeface="Times New Roman" panose="02020603050405020304" pitchFamily="18" charset="0"/>
                <a:ea typeface="Cambria" panose="02040503050406030204"/>
                <a:cs typeface="Cambria" panose="02040503050406030204"/>
                <a:sym typeface="Cambria" panose="02040503050406030204"/>
              </a:rPr>
              <a:t>)</a:t>
            </a:r>
            <a:endParaRPr lang="vi-VN" sz="4400" dirty="0">
              <a:latin typeface="Times New Roman" panose="02020603050405020304" pitchFamily="18" charset="0"/>
              <a:ea typeface="Cambria" panose="02040503050406030204"/>
              <a:cs typeface="Cambria" panose="02040503050406030204"/>
              <a:sym typeface="Cambria" panose="02040503050406030204"/>
            </a:endParaRPr>
          </a:p>
        </p:txBody>
      </p:sp>
      <p:sp>
        <p:nvSpPr>
          <p:cNvPr id="10" name="Rectangle 9"/>
          <p:cNvSpPr/>
          <p:nvPr/>
        </p:nvSpPr>
        <p:spPr>
          <a:xfrm>
            <a:off x="12458700" y="3982387"/>
            <a:ext cx="4762500" cy="769441"/>
          </a:xfrm>
          <a:prstGeom prst="rect">
            <a:avLst/>
          </a:prstGeom>
        </p:spPr>
        <p:txBody>
          <a:bodyPr wrap="square">
            <a:spAutoFit/>
          </a:bodyPr>
          <a:lstStyle/>
          <a:p>
            <a:pPr algn="ctr" defTabSz="1371600"/>
            <a:r>
              <a:rPr lang="en-US" sz="4400" dirty="0">
                <a:latin typeface="Times New Roman" panose="02020603050405020304" pitchFamily="18" charset="0"/>
                <a:ea typeface="Cambria" panose="02040503050406030204"/>
                <a:cs typeface="Cambria" panose="02040503050406030204"/>
                <a:sym typeface="Cambria" panose="02040503050406030204"/>
              </a:rPr>
              <a:t>(1góp ý, </a:t>
            </a:r>
            <a:r>
              <a:rPr lang="en-US" sz="4400" dirty="0" err="1">
                <a:latin typeface="Times New Roman" panose="02020603050405020304" pitchFamily="18" charset="0"/>
                <a:ea typeface="Cambria" panose="02040503050406030204"/>
                <a:cs typeface="Cambria" panose="02040503050406030204"/>
                <a:sym typeface="Cambria" panose="02040503050406030204"/>
              </a:rPr>
              <a:t>đề</a:t>
            </a:r>
            <a:r>
              <a:rPr lang="en-US" sz="4400" dirty="0">
                <a:latin typeface="Times New Roman" panose="02020603050405020304" pitchFamily="18" charset="0"/>
                <a:ea typeface="Cambria" panose="02040503050406030204"/>
                <a:cs typeface="Cambria" panose="02040503050406030204"/>
                <a:sym typeface="Cambria" panose="02040503050406030204"/>
              </a:rPr>
              <a:t> </a:t>
            </a:r>
            <a:r>
              <a:rPr lang="en-US" sz="4400" dirty="0" err="1">
                <a:latin typeface="Times New Roman" panose="02020603050405020304" pitchFamily="18" charset="0"/>
                <a:ea typeface="Cambria" panose="02040503050406030204"/>
                <a:cs typeface="Cambria" panose="02040503050406030204"/>
                <a:sym typeface="Cambria" panose="02040503050406030204"/>
              </a:rPr>
              <a:t>nghị</a:t>
            </a:r>
            <a:r>
              <a:rPr lang="en-US" sz="4400" dirty="0">
                <a:latin typeface="Times New Roman" panose="02020603050405020304" pitchFamily="18" charset="0"/>
                <a:ea typeface="Cambria" panose="02040503050406030204"/>
                <a:cs typeface="Cambria" panose="02040503050406030204"/>
                <a:sym typeface="Cambria" panose="02040503050406030204"/>
              </a:rPr>
              <a:t>)</a:t>
            </a:r>
            <a:endParaRPr lang="vi-VN" sz="4400" dirty="0">
              <a:latin typeface="Times New Roman" panose="02020603050405020304" pitchFamily="18" charset="0"/>
              <a:ea typeface="Cambria" panose="02040503050406030204"/>
              <a:cs typeface="Cambria" panose="02040503050406030204"/>
              <a:sym typeface="Cambria" panose="02040503050406030204"/>
            </a:endParaRPr>
          </a:p>
        </p:txBody>
      </p:sp>
    </p:spTree>
    <p:extLst>
      <p:ext uri="{BB962C8B-B14F-4D97-AF65-F5344CB8AC3E}">
        <p14:creationId xmlns:p14="http://schemas.microsoft.com/office/powerpoint/2010/main" val="398721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P spid="8" grpId="0" animBg="1"/>
      <p:bldP spid="5"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F376C-257C-B73B-2F75-BA7B60DF1750}"/>
              </a:ext>
            </a:extLst>
          </p:cNvPr>
          <p:cNvSpPr txBox="1"/>
          <p:nvPr/>
        </p:nvSpPr>
        <p:spPr>
          <a:xfrm>
            <a:off x="76200" y="2324100"/>
            <a:ext cx="10900930" cy="3539430"/>
          </a:xfrm>
          <a:prstGeom prst="rect">
            <a:avLst/>
          </a:prstGeom>
        </p:spPr>
        <p:txBody>
          <a:bodyPr wrap="square" lIns="0" tIns="0" rIns="0" bIns="0" rtlCol="0" anchor="t">
            <a:spAutoFit/>
          </a:bodyPr>
          <a:lstStyle/>
          <a:p>
            <a:pPr algn="ctr"/>
            <a:r>
              <a:rPr lang="en-US" sz="11500" dirty="0">
                <a:solidFill>
                  <a:srgbClr val="C00000"/>
                </a:solidFill>
                <a:latin typeface="#9Slide07 SVNGuerrilla" panose="00000500000000000000" pitchFamily="2" charset="0"/>
              </a:rPr>
              <a:t>II. </a:t>
            </a:r>
          </a:p>
          <a:p>
            <a:pPr algn="ctr"/>
            <a:r>
              <a:rPr lang="en-US" sz="11500" dirty="0" err="1">
                <a:solidFill>
                  <a:srgbClr val="C00000"/>
                </a:solidFill>
                <a:latin typeface="#9Slide07 SVNGuerrilla" panose="00000500000000000000" pitchFamily="2" charset="0"/>
              </a:rPr>
              <a:t>Luyện</a:t>
            </a:r>
            <a:r>
              <a:rPr lang="en-US" sz="11500" dirty="0">
                <a:solidFill>
                  <a:srgbClr val="C00000"/>
                </a:solidFill>
                <a:latin typeface="#9Slide07 SVNGuerrilla" panose="00000500000000000000" pitchFamily="2" charset="0"/>
              </a:rPr>
              <a:t> </a:t>
            </a:r>
            <a:r>
              <a:rPr lang="en-US" sz="11500" dirty="0" err="1">
                <a:solidFill>
                  <a:srgbClr val="C00000"/>
                </a:solidFill>
                <a:latin typeface="#9Slide07 SVNGuerrilla" panose="00000500000000000000" pitchFamily="2" charset="0"/>
              </a:rPr>
              <a:t>tập</a:t>
            </a:r>
            <a:endParaRPr lang="en-US" sz="11500" dirty="0">
              <a:solidFill>
                <a:srgbClr val="C00000"/>
              </a:solidFill>
              <a:latin typeface="#9Slide07 SVNGuerrilla" panose="00000500000000000000" pitchFamily="2" charset="0"/>
            </a:endParaRPr>
          </a:p>
        </p:txBody>
      </p:sp>
      <p:sp>
        <p:nvSpPr>
          <p:cNvPr id="5" name="Freeform 4">
            <a:extLst>
              <a:ext uri="{FF2B5EF4-FFF2-40B4-BE49-F238E27FC236}">
                <a16:creationId xmlns:a16="http://schemas.microsoft.com/office/drawing/2014/main" id="{BBBCC817-79BC-AB8B-04DA-93A8A8689DAC}"/>
              </a:ext>
            </a:extLst>
          </p:cNvPr>
          <p:cNvSpPr/>
          <p:nvPr/>
        </p:nvSpPr>
        <p:spPr>
          <a:xfrm>
            <a:off x="9293960" y="4076700"/>
            <a:ext cx="8626945" cy="6316613"/>
          </a:xfrm>
          <a:custGeom>
            <a:avLst/>
            <a:gdLst/>
            <a:ahLst/>
            <a:cxnLst/>
            <a:rect l="l" t="t" r="r" b="b"/>
            <a:pathLst>
              <a:path w="8041817" h="5888185">
                <a:moveTo>
                  <a:pt x="0" y="0"/>
                </a:moveTo>
                <a:lnTo>
                  <a:pt x="8041817" y="0"/>
                </a:lnTo>
                <a:lnTo>
                  <a:pt x="8041817" y="5888186"/>
                </a:lnTo>
                <a:lnTo>
                  <a:pt x="0" y="588818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2471397"/>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C6FCE0-6BB3-9589-BA75-17818C755FE7}"/>
              </a:ext>
            </a:extLst>
          </p:cNvPr>
          <p:cNvSpPr txBox="1"/>
          <p:nvPr/>
        </p:nvSpPr>
        <p:spPr>
          <a:xfrm>
            <a:off x="5943600" y="5250239"/>
            <a:ext cx="11277600" cy="2800767"/>
          </a:xfrm>
          <a:prstGeom prst="rect">
            <a:avLst/>
          </a:prstGeom>
          <a:noFill/>
        </p:spPr>
        <p:txBody>
          <a:bodyPr wrap="square" rtlCol="0">
            <a:spAutoFit/>
          </a:bodyPr>
          <a:lstStyle/>
          <a:p>
            <a:pPr algn="just"/>
            <a:r>
              <a:rPr lang="vi-VN" sz="4400" b="1" dirty="0">
                <a:latin typeface="Times New Roman" panose="02020603050405020304" pitchFamily="18" charset="0"/>
                <a:cs typeface="Times New Roman" panose="02020603050405020304" pitchFamily="18" charset="0"/>
              </a:rPr>
              <a:t>Đề bài</a:t>
            </a:r>
            <a:r>
              <a:rPr lang="en-US" sz="4400" b="1" dirty="0">
                <a:latin typeface="Times New Roman" panose="02020603050405020304" pitchFamily="18" charset="0"/>
                <a:cs typeface="Times New Roman" panose="02020603050405020304" pitchFamily="18" charset="0"/>
              </a:rPr>
              <a:t>.</a:t>
            </a:r>
            <a:r>
              <a:rPr lang="vi-VN" sz="4400" dirty="0">
                <a:latin typeface="Times New Roman" panose="02020603050405020304" pitchFamily="18" charset="0"/>
                <a:cs typeface="Times New Roman" panose="02020603050405020304" pitchFamily="18" charset="0"/>
              </a:rPr>
              <a:t> Truyện kể của em ở phần </a:t>
            </a:r>
            <a:r>
              <a:rPr lang="vi-VN" sz="4400" i="1" dirty="0">
                <a:latin typeface="Times New Roman" panose="02020603050405020304" pitchFamily="18" charset="0"/>
                <a:cs typeface="Times New Roman" panose="02020603050405020304" pitchFamily="18" charset="0"/>
              </a:rPr>
              <a:t>Viết</a:t>
            </a:r>
            <a:r>
              <a:rPr lang="vi-VN" sz="4400" dirty="0">
                <a:latin typeface="Times New Roman" panose="02020603050405020304" pitchFamily="18" charset="0"/>
                <a:cs typeface="Times New Roman" panose="02020603050405020304" pitchFamily="18" charset="0"/>
              </a:rPr>
              <a:t> được chọn để kể lại cho các bạn cùng lớp nghe. Dựa vào bài viết, em hãy kể lại câu chuyện tưởng tượng của mình.</a:t>
            </a:r>
          </a:p>
        </p:txBody>
      </p:sp>
      <p:grpSp>
        <p:nvGrpSpPr>
          <p:cNvPr id="7" name="Group 6">
            <a:extLst>
              <a:ext uri="{FF2B5EF4-FFF2-40B4-BE49-F238E27FC236}">
                <a16:creationId xmlns:a16="http://schemas.microsoft.com/office/drawing/2014/main" id="{AFCE4916-AA07-1355-5EB8-4E7576FDF2FC}"/>
              </a:ext>
            </a:extLst>
          </p:cNvPr>
          <p:cNvGrpSpPr/>
          <p:nvPr/>
        </p:nvGrpSpPr>
        <p:grpSpPr>
          <a:xfrm>
            <a:off x="2209800" y="114300"/>
            <a:ext cx="15087600" cy="4114800"/>
            <a:chOff x="2500264" y="114300"/>
            <a:chExt cx="12240003" cy="4114800"/>
          </a:xfrm>
        </p:grpSpPr>
        <p:sp>
          <p:nvSpPr>
            <p:cNvPr id="5" name="Freeform 3">
              <a:extLst>
                <a:ext uri="{FF2B5EF4-FFF2-40B4-BE49-F238E27FC236}">
                  <a16:creationId xmlns:a16="http://schemas.microsoft.com/office/drawing/2014/main" id="{B92D76DA-0358-D96E-E6F1-57C7663E45CB}"/>
                </a:ext>
              </a:extLst>
            </p:cNvPr>
            <p:cNvSpPr/>
            <p:nvPr/>
          </p:nvSpPr>
          <p:spPr>
            <a:xfrm>
              <a:off x="2500264" y="114300"/>
              <a:ext cx="8763000" cy="4114800"/>
            </a:xfrm>
            <a:custGeom>
              <a:avLst/>
              <a:gdLst/>
              <a:ahLst/>
              <a:cxnLst/>
              <a:rect l="l" t="t" r="r" b="b"/>
              <a:pathLst>
                <a:path w="6801322" h="4114800">
                  <a:moveTo>
                    <a:pt x="0" y="0"/>
                  </a:moveTo>
                  <a:lnTo>
                    <a:pt x="6801323" y="0"/>
                  </a:lnTo>
                  <a:lnTo>
                    <a:pt x="6801323" y="4114800"/>
                  </a:lnTo>
                  <a:lnTo>
                    <a:pt x="0" y="41148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8">
              <a:extLst>
                <a:ext uri="{FF2B5EF4-FFF2-40B4-BE49-F238E27FC236}">
                  <a16:creationId xmlns:a16="http://schemas.microsoft.com/office/drawing/2014/main" id="{A3E23E4F-D47B-7878-C75B-D9955E997AB5}"/>
                </a:ext>
              </a:extLst>
            </p:cNvPr>
            <p:cNvSpPr txBox="1"/>
            <p:nvPr/>
          </p:nvSpPr>
          <p:spPr>
            <a:xfrm>
              <a:off x="3862905" y="621695"/>
              <a:ext cx="10877362" cy="1354217"/>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8800" dirty="0" err="1">
                  <a:solidFill>
                    <a:prstClr val="black"/>
                  </a:solidFill>
                  <a:latin typeface="#9Slide05 SVNHollie Script Pro" pitchFamily="2" charset="0"/>
                </a:rPr>
                <a:t>Tài</a:t>
              </a:r>
              <a:r>
                <a:rPr lang="en-US" sz="8800" dirty="0">
                  <a:solidFill>
                    <a:prstClr val="black"/>
                  </a:solidFill>
                  <a:latin typeface="#9Slide05 SVNHollie Script Pro" pitchFamily="2" charset="0"/>
                </a:rPr>
                <a:t> </a:t>
              </a:r>
              <a:r>
                <a:rPr lang="en-US" sz="8800" dirty="0" err="1">
                  <a:solidFill>
                    <a:prstClr val="black"/>
                  </a:solidFill>
                  <a:latin typeface="#9Slide05 SVNHollie Script Pro" pitchFamily="2" charset="0"/>
                </a:rPr>
                <a:t>năng</a:t>
              </a:r>
              <a:r>
                <a:rPr lang="en-US" sz="8800" dirty="0">
                  <a:solidFill>
                    <a:prstClr val="black"/>
                  </a:solidFill>
                  <a:latin typeface="#9Slide05 SVNHollie Script Pro" pitchFamily="2" charset="0"/>
                </a:rPr>
                <a:t> </a:t>
              </a:r>
              <a:r>
                <a:rPr lang="en-US" sz="8800" dirty="0" err="1">
                  <a:solidFill>
                    <a:prstClr val="black"/>
                  </a:solidFill>
                  <a:latin typeface="#9Slide05 SVNHollie Script Pro" pitchFamily="2" charset="0"/>
                </a:rPr>
                <a:t>lớp</a:t>
              </a:r>
              <a:r>
                <a:rPr lang="en-US" sz="8800" dirty="0">
                  <a:solidFill>
                    <a:prstClr val="black"/>
                  </a:solidFill>
                  <a:latin typeface="#9Slide05 SVNHollie Script Pro" pitchFamily="2" charset="0"/>
                </a:rPr>
                <a:t> </a:t>
              </a:r>
              <a:r>
                <a:rPr lang="en-US" sz="8800" dirty="0" err="1">
                  <a:solidFill>
                    <a:prstClr val="black"/>
                  </a:solidFill>
                  <a:latin typeface="#9Slide05 SVNHollie Script Pro" pitchFamily="2" charset="0"/>
                </a:rPr>
                <a:t>em</a:t>
              </a:r>
              <a:r>
                <a:rPr lang="en-US" sz="8800" dirty="0">
                  <a:solidFill>
                    <a:prstClr val="black"/>
                  </a:solidFill>
                  <a:latin typeface="#9Slide05 SVNHollie Script Pro" pitchFamily="2" charset="0"/>
                </a:rPr>
                <a:t>!!!</a:t>
              </a:r>
              <a:endParaRPr kumimoji="0" lang="vi-VN" sz="8800" b="0" i="0" u="none" strike="noStrike" kern="1200" cap="none" spc="0" normalizeH="0" baseline="0" noProof="0" dirty="0">
                <a:ln>
                  <a:noFill/>
                </a:ln>
                <a:solidFill>
                  <a:prstClr val="black"/>
                </a:solidFill>
                <a:effectLst/>
                <a:uLnTx/>
                <a:uFillTx/>
                <a:latin typeface="#9Slide05 Pateglamt Script" panose="02000000000000000000" pitchFamily="2" charset="0"/>
                <a:ea typeface="+mn-ea"/>
                <a:cs typeface="+mn-cs"/>
              </a:endParaRPr>
            </a:p>
          </p:txBody>
        </p:sp>
        <p:sp>
          <p:nvSpPr>
            <p:cNvPr id="6" name="TextBox 8">
              <a:extLst>
                <a:ext uri="{FF2B5EF4-FFF2-40B4-BE49-F238E27FC236}">
                  <a16:creationId xmlns:a16="http://schemas.microsoft.com/office/drawing/2014/main" id="{3BD4655E-F9A6-3A2C-3B49-7BD0B6FF52F5}"/>
                </a:ext>
              </a:extLst>
            </p:cNvPr>
            <p:cNvSpPr txBox="1"/>
            <p:nvPr/>
          </p:nvSpPr>
          <p:spPr>
            <a:xfrm>
              <a:off x="3674810" y="2235994"/>
              <a:ext cx="7400359" cy="1231106"/>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9Slide05 SVNHollie Script Pro" pitchFamily="2" charset="0"/>
                  <a:ea typeface="+mn-ea"/>
                  <a:cs typeface="+mn-cs"/>
                </a:rPr>
                <a:t>Văn</a:t>
              </a:r>
              <a:r>
                <a:rPr kumimoji="0" lang="en-US" sz="8000" b="0" i="0" u="none" strike="noStrike" kern="1200" cap="none" spc="0" normalizeH="0" noProof="0" dirty="0">
                  <a:ln>
                    <a:noFill/>
                  </a:ln>
                  <a:solidFill>
                    <a:prstClr val="white"/>
                  </a:solidFill>
                  <a:effectLst/>
                  <a:uLnTx/>
                  <a:uFillTx/>
                  <a:latin typeface="#9Slide05 SVNHollie Script Pro" pitchFamily="2" charset="0"/>
                  <a:ea typeface="+mn-ea"/>
                  <a:cs typeface="+mn-cs"/>
                </a:rPr>
                <a:t> </a:t>
              </a:r>
              <a:r>
                <a:rPr kumimoji="0" lang="en-US" sz="8000" b="0" i="0" u="none" strike="noStrike" kern="1200" cap="none" spc="0" normalizeH="0" noProof="0" dirty="0" err="1">
                  <a:ln>
                    <a:noFill/>
                  </a:ln>
                  <a:solidFill>
                    <a:prstClr val="white"/>
                  </a:solidFill>
                  <a:effectLst/>
                  <a:uLnTx/>
                  <a:uFillTx/>
                  <a:latin typeface="#9Slide05 SVNHollie Script Pro" pitchFamily="2" charset="0"/>
                  <a:ea typeface="+mn-ea"/>
                  <a:cs typeface="+mn-cs"/>
                </a:rPr>
                <a:t>học</a:t>
              </a:r>
              <a:r>
                <a:rPr kumimoji="0" lang="en-US" sz="8000" b="0" i="0" u="none" strike="noStrike" kern="1200" cap="none" spc="0" normalizeH="0" noProof="0" dirty="0">
                  <a:ln>
                    <a:noFill/>
                  </a:ln>
                  <a:solidFill>
                    <a:prstClr val="white"/>
                  </a:solidFill>
                  <a:effectLst/>
                  <a:uLnTx/>
                  <a:uFillTx/>
                  <a:latin typeface="#9Slide05 SVNHollie Script Pro" pitchFamily="2" charset="0"/>
                  <a:ea typeface="+mn-ea"/>
                  <a:cs typeface="+mn-cs"/>
                </a:rPr>
                <a:t> </a:t>
              </a:r>
              <a:r>
                <a:rPr kumimoji="0" lang="en-US" sz="8000" b="0" i="0" u="none" strike="noStrike" kern="1200" cap="none" spc="0" normalizeH="0" noProof="0" dirty="0" err="1">
                  <a:ln>
                    <a:noFill/>
                  </a:ln>
                  <a:solidFill>
                    <a:prstClr val="white"/>
                  </a:solidFill>
                  <a:effectLst/>
                  <a:uLnTx/>
                  <a:uFillTx/>
                  <a:latin typeface="#9Slide05 SVNHollie Script Pro" pitchFamily="2" charset="0"/>
                  <a:ea typeface="+mn-ea"/>
                  <a:cs typeface="+mn-cs"/>
                </a:rPr>
                <a:t>và</a:t>
              </a:r>
              <a:r>
                <a:rPr kumimoji="0" lang="en-US" sz="8000" b="0" i="0" u="none" strike="noStrike" kern="1200" cap="none" spc="0" normalizeH="0" noProof="0" dirty="0">
                  <a:ln>
                    <a:noFill/>
                  </a:ln>
                  <a:solidFill>
                    <a:prstClr val="white"/>
                  </a:solidFill>
                  <a:effectLst/>
                  <a:uLnTx/>
                  <a:uFillTx/>
                  <a:latin typeface="#9Slide05 SVNHollie Script Pro" pitchFamily="2" charset="0"/>
                  <a:ea typeface="+mn-ea"/>
                  <a:cs typeface="+mn-cs"/>
                </a:rPr>
                <a:t> </a:t>
              </a:r>
              <a:r>
                <a:rPr kumimoji="0" lang="en-US" sz="8000" b="0" i="0" u="none" strike="noStrike" kern="1200" cap="none" spc="0" normalizeH="0" noProof="0" dirty="0" err="1">
                  <a:ln>
                    <a:noFill/>
                  </a:ln>
                  <a:solidFill>
                    <a:prstClr val="white"/>
                  </a:solidFill>
                  <a:effectLst/>
                  <a:uLnTx/>
                  <a:uFillTx/>
                  <a:latin typeface="#9Slide05 SVNHollie Script Pro" pitchFamily="2" charset="0"/>
                  <a:ea typeface="+mn-ea"/>
                  <a:cs typeface="+mn-cs"/>
                </a:rPr>
                <a:t>cuộc</a:t>
              </a:r>
              <a:r>
                <a:rPr kumimoji="0" lang="en-US" sz="8000" b="0" i="0" u="none" strike="noStrike" kern="1200" cap="none" spc="0" normalizeH="0" noProof="0" dirty="0">
                  <a:ln>
                    <a:noFill/>
                  </a:ln>
                  <a:solidFill>
                    <a:prstClr val="white"/>
                  </a:solidFill>
                  <a:effectLst/>
                  <a:uLnTx/>
                  <a:uFillTx/>
                  <a:latin typeface="#9Slide05 SVNHollie Script Pro" pitchFamily="2" charset="0"/>
                  <a:ea typeface="+mn-ea"/>
                  <a:cs typeface="+mn-cs"/>
                </a:rPr>
                <a:t> </a:t>
              </a:r>
              <a:r>
                <a:rPr kumimoji="0" lang="en-US" sz="8000" b="0" i="0" u="none" strike="noStrike" kern="1200" cap="none" spc="0" normalizeH="0" noProof="0" dirty="0" err="1">
                  <a:ln>
                    <a:noFill/>
                  </a:ln>
                  <a:solidFill>
                    <a:prstClr val="white"/>
                  </a:solidFill>
                  <a:effectLst/>
                  <a:uLnTx/>
                  <a:uFillTx/>
                  <a:latin typeface="#9Slide05 SVNHollie Script Pro" pitchFamily="2" charset="0"/>
                  <a:ea typeface="+mn-ea"/>
                  <a:cs typeface="+mn-cs"/>
                </a:rPr>
                <a:t>sống</a:t>
              </a:r>
              <a:endParaRPr kumimoji="0" lang="vi-VN" sz="8000" b="0" i="0" u="none" strike="noStrike" kern="1200" cap="none" spc="0" normalizeH="0" baseline="0" noProof="0" dirty="0">
                <a:ln>
                  <a:noFill/>
                </a:ln>
                <a:solidFill>
                  <a:prstClr val="white"/>
                </a:solidFill>
                <a:effectLst/>
                <a:uLnTx/>
                <a:uFillTx/>
                <a:latin typeface="#9Slide05 Pateglamt Script" panose="02000000000000000000" pitchFamily="2" charset="0"/>
                <a:ea typeface="+mn-ea"/>
                <a:cs typeface="+mn-cs"/>
              </a:endParaRPr>
            </a:p>
          </p:txBody>
        </p:sp>
      </p:grpSp>
      <p:sp>
        <p:nvSpPr>
          <p:cNvPr id="4" name="Freeform 2">
            <a:extLst>
              <a:ext uri="{FF2B5EF4-FFF2-40B4-BE49-F238E27FC236}">
                <a16:creationId xmlns:a16="http://schemas.microsoft.com/office/drawing/2014/main" id="{116D4088-B173-AB63-F5B0-AE6A59E3439F}"/>
              </a:ext>
            </a:extLst>
          </p:cNvPr>
          <p:cNvSpPr/>
          <p:nvPr/>
        </p:nvSpPr>
        <p:spPr>
          <a:xfrm>
            <a:off x="485935" y="3847747"/>
            <a:ext cx="3852108" cy="6528996"/>
          </a:xfrm>
          <a:custGeom>
            <a:avLst/>
            <a:gdLst/>
            <a:ahLst/>
            <a:cxnLst/>
            <a:rect l="l" t="t" r="r" b="b"/>
            <a:pathLst>
              <a:path w="3852108" h="6528996">
                <a:moveTo>
                  <a:pt x="0" y="0"/>
                </a:moveTo>
                <a:lnTo>
                  <a:pt x="3852107" y="0"/>
                </a:lnTo>
                <a:lnTo>
                  <a:pt x="3852107" y="6528996"/>
                </a:lnTo>
                <a:lnTo>
                  <a:pt x="0" y="652899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546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6DA23A4E-860F-8C16-0C78-BE301B2BE0F2}"/>
              </a:ext>
            </a:extLst>
          </p:cNvPr>
          <p:cNvSpPr/>
          <p:nvPr/>
        </p:nvSpPr>
        <p:spPr>
          <a:xfrm>
            <a:off x="0" y="0"/>
            <a:ext cx="18288000" cy="10325100"/>
          </a:xfrm>
          <a:custGeom>
            <a:avLst/>
            <a:gdLst/>
            <a:ahLst/>
            <a:cxnLst/>
            <a:rect l="l" t="t" r="r" b="b"/>
            <a:pathLst>
              <a:path w="12588298" h="8229600">
                <a:moveTo>
                  <a:pt x="0" y="0"/>
                </a:moveTo>
                <a:lnTo>
                  <a:pt x="12588298" y="0"/>
                </a:lnTo>
                <a:lnTo>
                  <a:pt x="12588298"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59023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Rectangle 1"/>
          <p:cNvSpPr/>
          <p:nvPr/>
        </p:nvSpPr>
        <p:spPr>
          <a:xfrm>
            <a:off x="2057401" y="3314700"/>
            <a:ext cx="8534399" cy="2800767"/>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Thiết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a:t>
            </a:r>
            <a:r>
              <a:rPr lang="en-US" sz="4400" dirty="0">
                <a:latin typeface="Times New Roman" panose="02020603050405020304" pitchFamily="18" charset="0"/>
                <a:cs typeface="Times New Roman" panose="02020603050405020304" pitchFamily="18" charset="0"/>
              </a:rPr>
              <a:t> album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kể</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a:t>
            </a:r>
          </a:p>
        </p:txBody>
      </p:sp>
      <p:sp>
        <p:nvSpPr>
          <p:cNvPr id="3" name="TextBox 8">
            <a:extLst>
              <a:ext uri="{FF2B5EF4-FFF2-40B4-BE49-F238E27FC236}">
                <a16:creationId xmlns:a16="http://schemas.microsoft.com/office/drawing/2014/main" id="{A3E23E4F-D47B-7878-C75B-D9955E997AB5}"/>
              </a:ext>
            </a:extLst>
          </p:cNvPr>
          <p:cNvSpPr txBox="1"/>
          <p:nvPr/>
        </p:nvSpPr>
        <p:spPr>
          <a:xfrm>
            <a:off x="-455573" y="1104900"/>
            <a:ext cx="13407945" cy="212365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800" dirty="0" err="1">
                <a:solidFill>
                  <a:srgbClr val="FF0000"/>
                </a:solidFill>
                <a:latin typeface="#9Slide05 SVNCookie" panose="020B0606040200020203" pitchFamily="34" charset="0"/>
              </a:rPr>
              <a:t>Kết</a:t>
            </a:r>
            <a:r>
              <a:rPr lang="en-US" sz="13800" dirty="0">
                <a:solidFill>
                  <a:srgbClr val="FF0000"/>
                </a:solidFill>
                <a:latin typeface="#9Slide05 SVNCookie" panose="020B0606040200020203" pitchFamily="34" charset="0"/>
              </a:rPr>
              <a:t> </a:t>
            </a:r>
            <a:r>
              <a:rPr lang="en-US" sz="13800" dirty="0" err="1">
                <a:solidFill>
                  <a:srgbClr val="FF0000"/>
                </a:solidFill>
                <a:latin typeface="#9Slide05 SVNCookie" panose="020B0606040200020203" pitchFamily="34" charset="0"/>
              </a:rPr>
              <a:t>nối</a:t>
            </a:r>
            <a:r>
              <a:rPr lang="en-US" sz="13800" dirty="0">
                <a:solidFill>
                  <a:srgbClr val="FF0000"/>
                </a:solidFill>
                <a:latin typeface="#9Slide05 SVNCookie" panose="020B0606040200020203" pitchFamily="34" charset="0"/>
              </a:rPr>
              <a:t> </a:t>
            </a:r>
            <a:r>
              <a:rPr lang="en-US" sz="13800" dirty="0" err="1">
                <a:solidFill>
                  <a:srgbClr val="FF0000"/>
                </a:solidFill>
                <a:latin typeface="#9Slide05 SVNCookie" panose="020B0606040200020203" pitchFamily="34" charset="0"/>
              </a:rPr>
              <a:t>văn</a:t>
            </a:r>
            <a:r>
              <a:rPr lang="en-US" sz="13800" dirty="0">
                <a:solidFill>
                  <a:srgbClr val="FF0000"/>
                </a:solidFill>
                <a:latin typeface="#9Slide05 SVNCookie" panose="020B0606040200020203" pitchFamily="34" charset="0"/>
              </a:rPr>
              <a:t> </a:t>
            </a:r>
            <a:r>
              <a:rPr lang="en-US" sz="13800" dirty="0" err="1">
                <a:solidFill>
                  <a:srgbClr val="FF0000"/>
                </a:solidFill>
                <a:latin typeface="#9Slide05 SVNCookie" panose="020B0606040200020203" pitchFamily="34" charset="0"/>
              </a:rPr>
              <a:t>học</a:t>
            </a:r>
            <a:endParaRPr kumimoji="0" lang="vi-VN" sz="13800" b="0" i="0" u="none" strike="noStrike" kern="1200" cap="none" spc="0" normalizeH="0" baseline="0" noProof="0" dirty="0">
              <a:ln>
                <a:noFill/>
              </a:ln>
              <a:solidFill>
                <a:srgbClr val="FF0000"/>
              </a:solidFill>
              <a:effectLst/>
              <a:uLnTx/>
              <a:uFillTx/>
              <a:latin typeface="#9Slide05 Pateglamt Script" panose="02000000000000000000" pitchFamily="2" charset="0"/>
            </a:endParaRPr>
          </a:p>
        </p:txBody>
      </p:sp>
      <p:sp>
        <p:nvSpPr>
          <p:cNvPr id="4" name="Freeform 2">
            <a:extLst>
              <a:ext uri="{FF2B5EF4-FFF2-40B4-BE49-F238E27FC236}">
                <a16:creationId xmlns:a16="http://schemas.microsoft.com/office/drawing/2014/main" id="{3B0C8F88-609B-5618-F134-BF6642B217DF}"/>
              </a:ext>
            </a:extLst>
          </p:cNvPr>
          <p:cNvSpPr/>
          <p:nvPr/>
        </p:nvSpPr>
        <p:spPr>
          <a:xfrm>
            <a:off x="11277600" y="3448467"/>
            <a:ext cx="6585185" cy="5334000"/>
          </a:xfrm>
          <a:custGeom>
            <a:avLst/>
            <a:gdLst/>
            <a:ahLst/>
            <a:cxnLst/>
            <a:rect l="l" t="t" r="r" b="b"/>
            <a:pathLst>
              <a:path w="10160000" h="8229600">
                <a:moveTo>
                  <a:pt x="0" y="0"/>
                </a:moveTo>
                <a:lnTo>
                  <a:pt x="10160000" y="0"/>
                </a:lnTo>
                <a:lnTo>
                  <a:pt x="10160000"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407910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4BAF05B-CB23-11EC-A633-ABEFDC0438DA}"/>
              </a:ext>
            </a:extLst>
          </p:cNvPr>
          <p:cNvSpPr/>
          <p:nvPr/>
        </p:nvSpPr>
        <p:spPr>
          <a:xfrm>
            <a:off x="0" y="0"/>
            <a:ext cx="18288000" cy="10287000"/>
          </a:xfrm>
          <a:custGeom>
            <a:avLst/>
            <a:gdLst/>
            <a:ahLst/>
            <a:cxnLst/>
            <a:rect l="l" t="t" r="r" b="b"/>
            <a:pathLst>
              <a:path w="13860379" h="8229600">
                <a:moveTo>
                  <a:pt x="0" y="0"/>
                </a:moveTo>
                <a:lnTo>
                  <a:pt x="13860378" y="0"/>
                </a:lnTo>
                <a:lnTo>
                  <a:pt x="13860378"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9133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406FD14-29D1-4F9F-1414-C90BA52957F8}"/>
              </a:ext>
            </a:extLst>
          </p:cNvPr>
          <p:cNvSpPr/>
          <p:nvPr/>
        </p:nvSpPr>
        <p:spPr>
          <a:xfrm>
            <a:off x="0" y="31172"/>
            <a:ext cx="18288000" cy="10255827"/>
          </a:xfrm>
          <a:custGeom>
            <a:avLst/>
            <a:gdLst/>
            <a:ahLst/>
            <a:cxnLst/>
            <a:rect l="l" t="t" r="r" b="b"/>
            <a:pathLst>
              <a:path w="11948603" h="8229600">
                <a:moveTo>
                  <a:pt x="0" y="0"/>
                </a:moveTo>
                <a:lnTo>
                  <a:pt x="11948602" y="0"/>
                </a:lnTo>
                <a:lnTo>
                  <a:pt x="11948602"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12034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A8BF0D6-83E0-A891-59E4-D6B8950E8780}"/>
              </a:ext>
            </a:extLst>
          </p:cNvPr>
          <p:cNvSpPr/>
          <p:nvPr/>
        </p:nvSpPr>
        <p:spPr>
          <a:xfrm>
            <a:off x="-31174" y="571500"/>
            <a:ext cx="18319173" cy="9746673"/>
          </a:xfrm>
          <a:custGeom>
            <a:avLst/>
            <a:gdLst/>
            <a:ahLst/>
            <a:cxnLst/>
            <a:rect l="l" t="t" r="r" b="b"/>
            <a:pathLst>
              <a:path w="16230600" h="6634258">
                <a:moveTo>
                  <a:pt x="0" y="0"/>
                </a:moveTo>
                <a:lnTo>
                  <a:pt x="16230600" y="0"/>
                </a:lnTo>
                <a:lnTo>
                  <a:pt x="16230600" y="6634258"/>
                </a:lnTo>
                <a:lnTo>
                  <a:pt x="0" y="6634258"/>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396372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7E21221B-10AF-0941-96DB-46FF0663979E}"/>
              </a:ext>
            </a:extLst>
          </p:cNvPr>
          <p:cNvGrpSpPr/>
          <p:nvPr/>
        </p:nvGrpSpPr>
        <p:grpSpPr>
          <a:xfrm>
            <a:off x="762000" y="495300"/>
            <a:ext cx="16687800" cy="9220200"/>
            <a:chOff x="0" y="0"/>
            <a:chExt cx="3217882" cy="1487107"/>
          </a:xfrm>
        </p:grpSpPr>
        <p:sp>
          <p:nvSpPr>
            <p:cNvPr id="6" name="Freeform 4">
              <a:extLst>
                <a:ext uri="{FF2B5EF4-FFF2-40B4-BE49-F238E27FC236}">
                  <a16:creationId xmlns:a16="http://schemas.microsoft.com/office/drawing/2014/main" id="{D83E4EFD-CA0E-A88D-C9C9-4EBDE56CEDB2}"/>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5">
              <a:extLst>
                <a:ext uri="{FF2B5EF4-FFF2-40B4-BE49-F238E27FC236}">
                  <a16:creationId xmlns:a16="http://schemas.microsoft.com/office/drawing/2014/main" id="{04530117-94B8-0D00-5B36-A0B06465BBBD}"/>
                </a:ext>
              </a:extLst>
            </p:cNvPr>
            <p:cNvSpPr txBox="1"/>
            <p:nvPr/>
          </p:nvSpPr>
          <p:spPr>
            <a:xfrm>
              <a:off x="0" y="-38100"/>
              <a:ext cx="3217882" cy="152520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AEB09C64-EB75-E598-6144-B7361B337BBB}"/>
              </a:ext>
            </a:extLst>
          </p:cNvPr>
          <p:cNvSpPr/>
          <p:nvPr/>
        </p:nvSpPr>
        <p:spPr>
          <a:xfrm>
            <a:off x="3790920" y="4381952"/>
            <a:ext cx="11887201" cy="28007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Kể</a:t>
            </a:r>
            <a:r>
              <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baseline="0" noProof="0" dirty="0" err="1">
                <a:ln>
                  <a:noFill/>
                </a:ln>
                <a:solidFill>
                  <a:srgbClr val="C0504D"/>
                </a:solidFill>
                <a:effectLst/>
                <a:uLnTx/>
                <a:uFillTx/>
                <a:latin typeface="#9Slide07 IcielBaliho Script" pitchFamily="2" charset="0"/>
                <a:ea typeface="+mn-ea"/>
                <a:cs typeface="+mn-cs"/>
              </a:rPr>
              <a:t>một</a:t>
            </a:r>
            <a:r>
              <a:rPr kumimoji="0" lang="en-US" sz="8800" b="1" i="0" u="none" strike="noStrike" kern="1200" cap="none" spc="0" normalizeH="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noProof="0" dirty="0" err="1">
                <a:ln>
                  <a:noFill/>
                </a:ln>
                <a:solidFill>
                  <a:srgbClr val="C0504D"/>
                </a:solidFill>
                <a:effectLst/>
                <a:uLnTx/>
                <a:uFillTx/>
                <a:latin typeface="#9Slide07 IcielBaliho Script" pitchFamily="2" charset="0"/>
                <a:ea typeface="+mn-ea"/>
                <a:cs typeface="+mn-cs"/>
              </a:rPr>
              <a:t>câu</a:t>
            </a:r>
            <a:r>
              <a:rPr kumimoji="0" lang="en-US" sz="8800" b="1" i="0" u="none" strike="noStrike" kern="1200" cap="none" spc="0" normalizeH="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noProof="0" dirty="0" err="1">
                <a:ln>
                  <a:noFill/>
                </a:ln>
                <a:solidFill>
                  <a:srgbClr val="C0504D"/>
                </a:solidFill>
                <a:effectLst/>
                <a:uLnTx/>
                <a:uFillTx/>
                <a:latin typeface="#9Slide07 IcielBaliho Script" pitchFamily="2" charset="0"/>
                <a:ea typeface="+mn-ea"/>
                <a:cs typeface="+mn-cs"/>
              </a:rPr>
              <a:t>chuyện</a:t>
            </a:r>
            <a:endParaRPr kumimoji="0" lang="en-US" sz="8800" b="1" i="0" u="none" strike="noStrike" kern="1200" cap="none" spc="0" normalizeH="0" noProof="0" dirty="0">
              <a:ln>
                <a:noFill/>
              </a:ln>
              <a:solidFill>
                <a:srgbClr val="C0504D"/>
              </a:solidFill>
              <a:effectLst/>
              <a:uLnTx/>
              <a:uFillTx/>
              <a:latin typeface="#9Slide07 IcielBaliho Script"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noProof="0" dirty="0">
                <a:ln>
                  <a:noFill/>
                </a:ln>
                <a:solidFill>
                  <a:srgbClr val="C0504D"/>
                </a:solidFill>
                <a:effectLst/>
                <a:uLnTx/>
                <a:uFillTx/>
                <a:latin typeface="#9Slide07 IcielBaliho Script" pitchFamily="2" charset="0"/>
                <a:ea typeface="+mn-ea"/>
                <a:cs typeface="+mn-cs"/>
              </a:rPr>
              <a:t> </a:t>
            </a:r>
            <a:r>
              <a:rPr kumimoji="0" lang="en-US" sz="8800" b="1" i="0" u="none" strike="noStrike" kern="1200" cap="none" spc="0" normalizeH="0" noProof="0" dirty="0" err="1">
                <a:ln>
                  <a:noFill/>
                </a:ln>
                <a:solidFill>
                  <a:srgbClr val="C0504D"/>
                </a:solidFill>
                <a:effectLst/>
                <a:uLnTx/>
                <a:uFillTx/>
                <a:latin typeface="#9Slide07 IcielBaliho Script" pitchFamily="2" charset="0"/>
                <a:ea typeface="+mn-ea"/>
                <a:cs typeface="+mn-cs"/>
              </a:rPr>
              <a:t>tưởn</a:t>
            </a:r>
            <a:r>
              <a:rPr lang="en-US" sz="8800" b="1" dirty="0">
                <a:solidFill>
                  <a:srgbClr val="C0504D"/>
                </a:solidFill>
                <a:latin typeface="#9Slide07 IcielBaliho Script" pitchFamily="2" charset="0"/>
              </a:rPr>
              <a:t>g </a:t>
            </a:r>
            <a:r>
              <a:rPr lang="en-US" sz="8800" b="1" dirty="0" err="1">
                <a:solidFill>
                  <a:srgbClr val="C0504D"/>
                </a:solidFill>
                <a:latin typeface="#9Slide07 IcielBaliho Script" pitchFamily="2" charset="0"/>
              </a:rPr>
              <a:t>tượng</a:t>
            </a:r>
            <a:endParaRPr kumimoji="0" lang="en-US" sz="8800" b="1" i="0" u="none" strike="noStrike" kern="1200" cap="none" spc="0" normalizeH="0" baseline="0" noProof="0" dirty="0">
              <a:ln>
                <a:noFill/>
              </a:ln>
              <a:solidFill>
                <a:srgbClr val="C0504D"/>
              </a:solidFill>
              <a:effectLst/>
              <a:uLnTx/>
              <a:uFillTx/>
              <a:latin typeface="#9Slide07 IcielBaliho Script" pitchFamily="2" charset="0"/>
              <a:ea typeface="+mn-ea"/>
              <a:cs typeface="+mn-cs"/>
            </a:endParaRPr>
          </a:p>
        </p:txBody>
      </p:sp>
      <p:sp>
        <p:nvSpPr>
          <p:cNvPr id="3" name="Rectangle 2">
            <a:extLst>
              <a:ext uri="{FF2B5EF4-FFF2-40B4-BE49-F238E27FC236}">
                <a16:creationId xmlns:a16="http://schemas.microsoft.com/office/drawing/2014/main" id="{7EBFB3A6-05AE-7E46-2657-9BD281B73355}"/>
              </a:ext>
            </a:extLst>
          </p:cNvPr>
          <p:cNvSpPr/>
          <p:nvPr/>
        </p:nvSpPr>
        <p:spPr>
          <a:xfrm>
            <a:off x="4118781" y="901696"/>
            <a:ext cx="11519500" cy="175432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222222"/>
                </a:solidFill>
                <a:effectLst/>
                <a:uLnTx/>
                <a:uFillTx/>
                <a:latin typeface="#9Slide07 SVNBango" panose="02000000000000000000" pitchFamily="2" charset="0"/>
                <a:ea typeface="+mn-ea"/>
                <a:cs typeface="+mn-cs"/>
              </a:rPr>
              <a:t>Bài</a:t>
            </a:r>
            <a:r>
              <a:rPr kumimoji="0" lang="en-US" sz="5400" b="0" i="0" u="none" strike="noStrike" kern="1200" cap="none" spc="0" normalizeH="0" noProof="0" dirty="0">
                <a:ln>
                  <a:noFill/>
                </a:ln>
                <a:solidFill>
                  <a:srgbClr val="222222"/>
                </a:solidFill>
                <a:effectLst/>
                <a:uLnTx/>
                <a:uFillTx/>
                <a:latin typeface="#9Slide07 SVNBango" panose="02000000000000000000" pitchFamily="2" charset="0"/>
                <a:ea typeface="+mn-ea"/>
                <a:cs typeface="+mn-cs"/>
              </a:rPr>
              <a:t> 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noProof="0" dirty="0" err="1">
                <a:ln>
                  <a:noFill/>
                </a:ln>
                <a:solidFill>
                  <a:srgbClr val="222222"/>
                </a:solidFill>
                <a:effectLst/>
                <a:uLnTx/>
                <a:uFillTx/>
                <a:latin typeface="#9Slide07 SVNBango" panose="02000000000000000000" pitchFamily="2" charset="0"/>
                <a:ea typeface="+mn-ea"/>
                <a:cs typeface="+mn-cs"/>
              </a:rPr>
              <a:t>hành</a:t>
            </a:r>
            <a:r>
              <a:rPr kumimoji="0" lang="en-US" sz="5400" b="0" i="0" u="none" strike="noStrike" kern="1200" cap="none" spc="0" normalizeH="0" noProof="0" dirty="0">
                <a:ln>
                  <a:noFill/>
                </a:ln>
                <a:solidFill>
                  <a:srgbClr val="222222"/>
                </a:solidFill>
                <a:effectLst/>
                <a:uLnTx/>
                <a:uFillTx/>
                <a:latin typeface="#9Slide07 SVNBango" panose="02000000000000000000" pitchFamily="2" charset="0"/>
                <a:ea typeface="+mn-ea"/>
                <a:cs typeface="+mn-cs"/>
              </a:rPr>
              <a:t> </a:t>
            </a:r>
            <a:r>
              <a:rPr kumimoji="0" lang="en-US" sz="5400" b="0" i="0" u="none" strike="noStrike" kern="1200" cap="none" spc="0" normalizeH="0" noProof="0" dirty="0" err="1">
                <a:ln>
                  <a:noFill/>
                </a:ln>
                <a:solidFill>
                  <a:srgbClr val="222222"/>
                </a:solidFill>
                <a:effectLst/>
                <a:uLnTx/>
                <a:uFillTx/>
                <a:latin typeface="#9Slide07 SVNBango" panose="02000000000000000000" pitchFamily="2" charset="0"/>
                <a:ea typeface="+mn-ea"/>
                <a:cs typeface="+mn-cs"/>
              </a:rPr>
              <a:t>trình</a:t>
            </a:r>
            <a:r>
              <a:rPr kumimoji="0" lang="en-US" sz="5400" b="0" i="0" u="none" strike="noStrike" kern="1200" cap="none" spc="0" normalizeH="0" noProof="0" dirty="0">
                <a:ln>
                  <a:noFill/>
                </a:ln>
                <a:solidFill>
                  <a:srgbClr val="222222"/>
                </a:solidFill>
                <a:effectLst/>
                <a:uLnTx/>
                <a:uFillTx/>
                <a:latin typeface="#9Slide07 SVNBango" panose="02000000000000000000" pitchFamily="2" charset="0"/>
                <a:ea typeface="+mn-ea"/>
                <a:cs typeface="+mn-cs"/>
              </a:rPr>
              <a:t> </a:t>
            </a:r>
            <a:r>
              <a:rPr kumimoji="0" lang="en-US" sz="5400" b="0" i="0" u="none" strike="noStrike" kern="1200" cap="none" spc="0" normalizeH="0" noProof="0" dirty="0" err="1">
                <a:ln>
                  <a:noFill/>
                </a:ln>
                <a:solidFill>
                  <a:srgbClr val="222222"/>
                </a:solidFill>
                <a:effectLst/>
                <a:uLnTx/>
                <a:uFillTx/>
                <a:latin typeface="#9Slide07 SVNBango" panose="02000000000000000000" pitchFamily="2" charset="0"/>
                <a:ea typeface="+mn-ea"/>
                <a:cs typeface="+mn-cs"/>
              </a:rPr>
              <a:t>khám</a:t>
            </a:r>
            <a:r>
              <a:rPr kumimoji="0" lang="en-US" sz="5400" b="0" i="0" u="none" strike="noStrike" kern="1200" cap="none" spc="0" normalizeH="0" noProof="0" dirty="0">
                <a:ln>
                  <a:noFill/>
                </a:ln>
                <a:solidFill>
                  <a:srgbClr val="222222"/>
                </a:solidFill>
                <a:effectLst/>
                <a:uLnTx/>
                <a:uFillTx/>
                <a:latin typeface="#9Slide07 SVNBango" panose="02000000000000000000" pitchFamily="2" charset="0"/>
                <a:ea typeface="+mn-ea"/>
                <a:cs typeface="+mn-cs"/>
              </a:rPr>
              <a:t> </a:t>
            </a:r>
            <a:r>
              <a:rPr kumimoji="0" lang="en-US" sz="5400" b="0" i="0" u="none" strike="noStrike" kern="1200" cap="none" spc="0" normalizeH="0" noProof="0" dirty="0" err="1">
                <a:ln>
                  <a:noFill/>
                </a:ln>
                <a:solidFill>
                  <a:srgbClr val="222222"/>
                </a:solidFill>
                <a:effectLst/>
                <a:uLnTx/>
                <a:uFillTx/>
                <a:latin typeface="#9Slide07 SVNBango" panose="02000000000000000000" pitchFamily="2" charset="0"/>
                <a:ea typeface="+mn-ea"/>
                <a:cs typeface="+mn-cs"/>
              </a:rPr>
              <a:t>phá</a:t>
            </a:r>
            <a:r>
              <a:rPr kumimoji="0" lang="en-US" sz="5400" b="0" i="0" u="none" strike="noStrike" kern="1200" cap="none" spc="0" normalizeH="0" noProof="0" dirty="0">
                <a:ln>
                  <a:noFill/>
                </a:ln>
                <a:solidFill>
                  <a:srgbClr val="222222"/>
                </a:solidFill>
                <a:effectLst/>
                <a:uLnTx/>
                <a:uFillTx/>
                <a:latin typeface="#9Slide07 SVNBango" panose="02000000000000000000" pitchFamily="2" charset="0"/>
                <a:ea typeface="+mn-ea"/>
                <a:cs typeface="+mn-cs"/>
              </a:rPr>
              <a:t> </a:t>
            </a:r>
            <a:r>
              <a:rPr kumimoji="0" lang="en-US" sz="5400" b="0" i="0" u="none" strike="noStrike" kern="1200" cap="none" spc="0" normalizeH="0" noProof="0" dirty="0" err="1">
                <a:ln>
                  <a:noFill/>
                </a:ln>
                <a:solidFill>
                  <a:srgbClr val="222222"/>
                </a:solidFill>
                <a:effectLst/>
                <a:uLnTx/>
                <a:uFillTx/>
                <a:latin typeface="#9Slide07 SVNBango" panose="02000000000000000000" pitchFamily="2" charset="0"/>
                <a:ea typeface="+mn-ea"/>
                <a:cs typeface="+mn-cs"/>
              </a:rPr>
              <a:t>sự</a:t>
            </a:r>
            <a:r>
              <a:rPr kumimoji="0" lang="en-US" sz="5400" b="0" i="0" u="none" strike="noStrike" kern="1200" cap="none" spc="0" normalizeH="0" noProof="0" dirty="0">
                <a:ln>
                  <a:noFill/>
                </a:ln>
                <a:solidFill>
                  <a:srgbClr val="222222"/>
                </a:solidFill>
                <a:effectLst/>
                <a:uLnTx/>
                <a:uFillTx/>
                <a:latin typeface="#9Slide07 SVNBango" panose="02000000000000000000" pitchFamily="2" charset="0"/>
                <a:ea typeface="+mn-ea"/>
                <a:cs typeface="+mn-cs"/>
              </a:rPr>
              <a:t> </a:t>
            </a:r>
            <a:r>
              <a:rPr kumimoji="0" lang="en-US" sz="5400" b="0" i="0" u="none" strike="noStrike" kern="1200" cap="none" spc="0" normalizeH="0" noProof="0" dirty="0" err="1">
                <a:ln>
                  <a:noFill/>
                </a:ln>
                <a:solidFill>
                  <a:srgbClr val="222222"/>
                </a:solidFill>
                <a:effectLst/>
                <a:uLnTx/>
                <a:uFillTx/>
                <a:latin typeface="#9Slide07 SVNBango" panose="02000000000000000000" pitchFamily="2" charset="0"/>
                <a:ea typeface="+mn-ea"/>
                <a:cs typeface="+mn-cs"/>
              </a:rPr>
              <a:t>thật</a:t>
            </a:r>
            <a:endParaRPr kumimoji="0" lang="en-US" sz="5400" b="0" i="0" u="none" strike="noStrike" kern="1200" cap="none" spc="0" normalizeH="0" baseline="0" noProof="0" dirty="0">
              <a:ln>
                <a:noFill/>
              </a:ln>
              <a:solidFill>
                <a:prstClr val="black"/>
              </a:solidFill>
              <a:effectLst/>
              <a:uLnTx/>
              <a:uFillTx/>
              <a:latin typeface="#9Slide07 SVNBango" panose="02000000000000000000" pitchFamily="2" charset="0"/>
              <a:ea typeface="+mn-ea"/>
              <a:cs typeface="+mn-cs"/>
            </a:endParaRPr>
          </a:p>
        </p:txBody>
      </p:sp>
      <p:sp>
        <p:nvSpPr>
          <p:cNvPr id="4" name="Rectangle 3">
            <a:extLst>
              <a:ext uri="{FF2B5EF4-FFF2-40B4-BE49-F238E27FC236}">
                <a16:creationId xmlns:a16="http://schemas.microsoft.com/office/drawing/2014/main" id="{42180F7B-DE75-37B9-72A9-36249D28DF04}"/>
              </a:ext>
            </a:extLst>
          </p:cNvPr>
          <p:cNvSpPr/>
          <p:nvPr/>
        </p:nvSpPr>
        <p:spPr>
          <a:xfrm>
            <a:off x="7620000" y="3247430"/>
            <a:ext cx="4229043"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222222"/>
                </a:solidFill>
                <a:effectLst/>
                <a:uLnTx/>
                <a:uFillTx/>
                <a:latin typeface="#9Slide07 SVNBango" panose="02000000000000000000" pitchFamily="2" charset="0"/>
                <a:ea typeface="+mn-ea"/>
                <a:cs typeface="+mn-cs"/>
              </a:rPr>
              <a:t>Nói</a:t>
            </a:r>
            <a:r>
              <a:rPr kumimoji="0" lang="en-US" sz="4800" b="0" i="0" u="none" strike="noStrike" kern="1200" cap="none" spc="0" normalizeH="0" baseline="0" noProof="0" dirty="0">
                <a:ln>
                  <a:noFill/>
                </a:ln>
                <a:solidFill>
                  <a:srgbClr val="222222"/>
                </a:solidFill>
                <a:effectLst/>
                <a:uLnTx/>
                <a:uFillTx/>
                <a:latin typeface="#9Slide07 SVNBango" panose="02000000000000000000" pitchFamily="2" charset="0"/>
                <a:ea typeface="+mn-ea"/>
                <a:cs typeface="+mn-cs"/>
              </a:rPr>
              <a:t> </a:t>
            </a:r>
            <a:r>
              <a:rPr kumimoji="0" lang="en-US" sz="4800" b="0" i="0" u="none" strike="noStrike" kern="1200" cap="none" spc="0" normalizeH="0" baseline="0" noProof="0" dirty="0" err="1">
                <a:ln>
                  <a:noFill/>
                </a:ln>
                <a:solidFill>
                  <a:srgbClr val="222222"/>
                </a:solidFill>
                <a:effectLst/>
                <a:uLnTx/>
                <a:uFillTx/>
                <a:latin typeface="#9Slide07 SVNBango" panose="02000000000000000000" pitchFamily="2" charset="0"/>
                <a:ea typeface="+mn-ea"/>
                <a:cs typeface="+mn-cs"/>
              </a:rPr>
              <a:t>và</a:t>
            </a:r>
            <a:r>
              <a:rPr kumimoji="0" lang="en-US" sz="4800" b="0" i="0" u="none" strike="noStrike" kern="1200" cap="none" spc="0" normalizeH="0" baseline="0" noProof="0" dirty="0">
                <a:ln>
                  <a:noFill/>
                </a:ln>
                <a:solidFill>
                  <a:srgbClr val="222222"/>
                </a:solidFill>
                <a:effectLst/>
                <a:uLnTx/>
                <a:uFillTx/>
                <a:latin typeface="#9Slide07 SVNBango" panose="02000000000000000000" pitchFamily="2" charset="0"/>
                <a:ea typeface="+mn-ea"/>
                <a:cs typeface="+mn-cs"/>
              </a:rPr>
              <a:t> </a:t>
            </a:r>
            <a:r>
              <a:rPr kumimoji="0" lang="en-US" sz="4800" b="0" i="0" u="none" strike="noStrike" kern="1200" cap="none" spc="0" normalizeH="0" baseline="0" noProof="0" dirty="0" err="1">
                <a:ln>
                  <a:noFill/>
                </a:ln>
                <a:solidFill>
                  <a:srgbClr val="222222"/>
                </a:solidFill>
                <a:effectLst/>
                <a:uLnTx/>
                <a:uFillTx/>
                <a:latin typeface="#9Slide07 SVNBango" panose="02000000000000000000" pitchFamily="2" charset="0"/>
                <a:ea typeface="+mn-ea"/>
                <a:cs typeface="+mn-cs"/>
              </a:rPr>
              <a:t>nghe</a:t>
            </a:r>
            <a:endParaRPr kumimoji="0" lang="en-US" sz="4800" b="0" i="0" u="none" strike="noStrike" kern="1200" cap="none" spc="0" normalizeH="0" baseline="0" noProof="0" dirty="0">
              <a:ln>
                <a:noFill/>
              </a:ln>
              <a:solidFill>
                <a:prstClr val="black"/>
              </a:solidFill>
              <a:effectLst/>
              <a:uLnTx/>
              <a:uFillTx/>
              <a:latin typeface="#9Slide07 SVNBango" panose="02000000000000000000" pitchFamily="2" charset="0"/>
              <a:ea typeface="+mn-ea"/>
              <a:cs typeface="+mn-cs"/>
            </a:endParaRPr>
          </a:p>
        </p:txBody>
      </p:sp>
      <p:sp>
        <p:nvSpPr>
          <p:cNvPr id="10" name="Freeform 3">
            <a:extLst>
              <a:ext uri="{FF2B5EF4-FFF2-40B4-BE49-F238E27FC236}">
                <a16:creationId xmlns:a16="http://schemas.microsoft.com/office/drawing/2014/main" id="{3D19FF81-9FD2-8A1C-BE3A-E521B7AB8FD1}"/>
              </a:ext>
            </a:extLst>
          </p:cNvPr>
          <p:cNvSpPr/>
          <p:nvPr/>
        </p:nvSpPr>
        <p:spPr>
          <a:xfrm>
            <a:off x="15163800" y="2075104"/>
            <a:ext cx="4048111" cy="2160679"/>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4">
            <a:extLst>
              <a:ext uri="{FF2B5EF4-FFF2-40B4-BE49-F238E27FC236}">
                <a16:creationId xmlns:a16="http://schemas.microsoft.com/office/drawing/2014/main" id="{1D3DAC56-3FFA-2D4B-4C97-C72D65DE0702}"/>
              </a:ext>
            </a:extLst>
          </p:cNvPr>
          <p:cNvSpPr/>
          <p:nvPr/>
        </p:nvSpPr>
        <p:spPr>
          <a:xfrm>
            <a:off x="10591800" y="7848076"/>
            <a:ext cx="5410200" cy="1169956"/>
          </a:xfrm>
          <a:custGeom>
            <a:avLst/>
            <a:gdLst/>
            <a:ahLst/>
            <a:cxnLst/>
            <a:rect l="l" t="t" r="r" b="b"/>
            <a:pathLst>
              <a:path w="7315200" h="1581912">
                <a:moveTo>
                  <a:pt x="0" y="0"/>
                </a:moveTo>
                <a:lnTo>
                  <a:pt x="7315200" y="0"/>
                </a:lnTo>
                <a:lnTo>
                  <a:pt x="7315200" y="1581912"/>
                </a:lnTo>
                <a:lnTo>
                  <a:pt x="0" y="158191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2">
            <a:extLst>
              <a:ext uri="{FF2B5EF4-FFF2-40B4-BE49-F238E27FC236}">
                <a16:creationId xmlns:a16="http://schemas.microsoft.com/office/drawing/2014/main" id="{3A63A067-1F8F-C7AD-ED97-CD4C5537A91E}"/>
              </a:ext>
            </a:extLst>
          </p:cNvPr>
          <p:cNvSpPr/>
          <p:nvPr/>
        </p:nvSpPr>
        <p:spPr>
          <a:xfrm>
            <a:off x="165963" y="4583220"/>
            <a:ext cx="4988427" cy="5064393"/>
          </a:xfrm>
          <a:custGeom>
            <a:avLst/>
            <a:gdLst/>
            <a:ahLst/>
            <a:cxnLst/>
            <a:rect l="l" t="t" r="r" b="b"/>
            <a:pathLst>
              <a:path w="4053078" h="4114800">
                <a:moveTo>
                  <a:pt x="0" y="0"/>
                </a:moveTo>
                <a:lnTo>
                  <a:pt x="4053078" y="0"/>
                </a:lnTo>
                <a:lnTo>
                  <a:pt x="405307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51590777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F376C-257C-B73B-2F75-BA7B60DF1750}"/>
              </a:ext>
            </a:extLst>
          </p:cNvPr>
          <p:cNvSpPr txBox="1"/>
          <p:nvPr/>
        </p:nvSpPr>
        <p:spPr>
          <a:xfrm>
            <a:off x="6853670" y="1485900"/>
            <a:ext cx="10900930" cy="2954655"/>
          </a:xfrm>
          <a:prstGeom prst="rect">
            <a:avLst/>
          </a:prstGeom>
        </p:spPr>
        <p:txBody>
          <a:bodyPr wrap="square" lIns="0" tIns="0" rIns="0" bIns="0" rtlCol="0" anchor="t">
            <a:spAutoFit/>
          </a:bodyPr>
          <a:lstStyle/>
          <a:p>
            <a:pPr algn="ctr"/>
            <a:r>
              <a:rPr lang="en-US" sz="9600" dirty="0">
                <a:solidFill>
                  <a:srgbClr val="C00000"/>
                </a:solidFill>
                <a:latin typeface="#9Slide07 SVNGuerrilla" panose="00000500000000000000" pitchFamily="2" charset="0"/>
              </a:rPr>
              <a:t>I.  </a:t>
            </a:r>
          </a:p>
          <a:p>
            <a:pPr algn="ctr"/>
            <a:r>
              <a:rPr lang="en-US" sz="9600" dirty="0">
                <a:solidFill>
                  <a:srgbClr val="C00000"/>
                </a:solidFill>
                <a:latin typeface="#9Slide07 SVNGuerrilla" panose="00000500000000000000" pitchFamily="2" charset="0"/>
              </a:rPr>
              <a:t>Quy </a:t>
            </a:r>
            <a:r>
              <a:rPr lang="en-US" sz="9600" dirty="0" err="1">
                <a:solidFill>
                  <a:srgbClr val="C00000"/>
                </a:solidFill>
                <a:latin typeface="#9Slide07 SVNGuerrilla" panose="00000500000000000000" pitchFamily="2" charset="0"/>
              </a:rPr>
              <a:t>trình</a:t>
            </a:r>
            <a:r>
              <a:rPr lang="en-US" sz="9600" dirty="0">
                <a:solidFill>
                  <a:srgbClr val="C00000"/>
                </a:solidFill>
                <a:latin typeface="#9Slide07 SVNGuerrilla" panose="00000500000000000000" pitchFamily="2" charset="0"/>
              </a:rPr>
              <a:t> </a:t>
            </a:r>
            <a:r>
              <a:rPr lang="en-US" sz="9600" dirty="0" err="1">
                <a:solidFill>
                  <a:srgbClr val="C00000"/>
                </a:solidFill>
                <a:latin typeface="#9Slide07 SVNGuerrilla" panose="00000500000000000000" pitchFamily="2" charset="0"/>
              </a:rPr>
              <a:t>thực</a:t>
            </a:r>
            <a:r>
              <a:rPr lang="en-US" sz="9600" dirty="0">
                <a:solidFill>
                  <a:srgbClr val="C00000"/>
                </a:solidFill>
                <a:latin typeface="#9Slide07 SVNGuerrilla" panose="00000500000000000000" pitchFamily="2" charset="0"/>
              </a:rPr>
              <a:t> </a:t>
            </a:r>
            <a:r>
              <a:rPr lang="en-US" sz="9600" dirty="0" err="1">
                <a:solidFill>
                  <a:srgbClr val="C00000"/>
                </a:solidFill>
                <a:latin typeface="#9Slide07 SVNGuerrilla" panose="00000500000000000000" pitchFamily="2" charset="0"/>
              </a:rPr>
              <a:t>hiện</a:t>
            </a:r>
            <a:endParaRPr lang="en-US" sz="9600" dirty="0">
              <a:solidFill>
                <a:srgbClr val="C00000"/>
              </a:solidFill>
              <a:latin typeface="#9Slide07 SVNGuerrilla" panose="00000500000000000000" pitchFamily="2" charset="0"/>
            </a:endParaRPr>
          </a:p>
        </p:txBody>
      </p:sp>
      <p:sp>
        <p:nvSpPr>
          <p:cNvPr id="4" name="Freeform 7">
            <a:extLst>
              <a:ext uri="{FF2B5EF4-FFF2-40B4-BE49-F238E27FC236}">
                <a16:creationId xmlns:a16="http://schemas.microsoft.com/office/drawing/2014/main" id="{CC8E3753-AA3D-015F-BA85-4E34F1A8287C}"/>
              </a:ext>
            </a:extLst>
          </p:cNvPr>
          <p:cNvSpPr/>
          <p:nvPr/>
        </p:nvSpPr>
        <p:spPr>
          <a:xfrm>
            <a:off x="381000" y="3543299"/>
            <a:ext cx="7853594" cy="6754091"/>
          </a:xfrm>
          <a:custGeom>
            <a:avLst/>
            <a:gdLst/>
            <a:ahLst/>
            <a:cxnLst/>
            <a:rect l="l" t="t" r="r" b="b"/>
            <a:pathLst>
              <a:path w="4784651" h="4114800">
                <a:moveTo>
                  <a:pt x="0" y="0"/>
                </a:moveTo>
                <a:lnTo>
                  <a:pt x="4784652" y="0"/>
                </a:lnTo>
                <a:lnTo>
                  <a:pt x="478465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31578158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EC8F262B-D1F0-09A6-D886-23F0F4C01C78}"/>
              </a:ext>
            </a:extLst>
          </p:cNvPr>
          <p:cNvGrpSpPr/>
          <p:nvPr/>
        </p:nvGrpSpPr>
        <p:grpSpPr>
          <a:xfrm>
            <a:off x="3733800" y="1104900"/>
            <a:ext cx="13635949" cy="5521131"/>
            <a:chOff x="0" y="0"/>
            <a:chExt cx="3591361" cy="1766134"/>
          </a:xfrm>
        </p:grpSpPr>
        <p:sp>
          <p:nvSpPr>
            <p:cNvPr id="6" name="Freeform 4">
              <a:extLst>
                <a:ext uri="{FF2B5EF4-FFF2-40B4-BE49-F238E27FC236}">
                  <a16:creationId xmlns:a16="http://schemas.microsoft.com/office/drawing/2014/main" id="{A2875429-8636-C148-1CCB-AE3364EE0E14}"/>
                </a:ext>
              </a:extLst>
            </p:cNvPr>
            <p:cNvSpPr/>
            <p:nvPr/>
          </p:nvSpPr>
          <p:spPr>
            <a:xfrm>
              <a:off x="0" y="0"/>
              <a:ext cx="3591361" cy="1766133"/>
            </a:xfrm>
            <a:custGeom>
              <a:avLst/>
              <a:gdLst/>
              <a:ahLst/>
              <a:cxnLst/>
              <a:rect l="l" t="t" r="r" b="b"/>
              <a:pathLst>
                <a:path w="3591361" h="1766133">
                  <a:moveTo>
                    <a:pt x="0" y="0"/>
                  </a:moveTo>
                  <a:lnTo>
                    <a:pt x="3591361" y="0"/>
                  </a:lnTo>
                  <a:lnTo>
                    <a:pt x="3591361" y="1766133"/>
                  </a:lnTo>
                  <a:lnTo>
                    <a:pt x="0" y="1766133"/>
                  </a:lnTo>
                  <a:close/>
                </a:path>
              </a:pathLst>
            </a:custGeom>
            <a:solidFill>
              <a:srgbClr val="FFFAF5"/>
            </a:solidFill>
            <a:ln w="19050" cap="sq">
              <a:solidFill>
                <a:srgbClr val="B3A183"/>
              </a:solidFill>
              <a:prstDash val="solid"/>
              <a:miter/>
            </a:ln>
          </p:spPr>
          <p:txBody>
            <a:bodyPr/>
            <a:lstStyle/>
            <a:p>
              <a:endParaRPr lang="en-US"/>
            </a:p>
          </p:txBody>
        </p:sp>
        <p:sp>
          <p:nvSpPr>
            <p:cNvPr id="7" name="TextBox 5">
              <a:extLst>
                <a:ext uri="{FF2B5EF4-FFF2-40B4-BE49-F238E27FC236}">
                  <a16:creationId xmlns:a16="http://schemas.microsoft.com/office/drawing/2014/main" id="{1141A38A-3829-B1E6-A851-37B5C0064D20}"/>
                </a:ext>
              </a:extLst>
            </p:cNvPr>
            <p:cNvSpPr txBox="1"/>
            <p:nvPr/>
          </p:nvSpPr>
          <p:spPr>
            <a:xfrm>
              <a:off x="0" y="-38100"/>
              <a:ext cx="3591361" cy="1804234"/>
            </a:xfrm>
            <a:prstGeom prst="rect">
              <a:avLst/>
            </a:prstGeom>
          </p:spPr>
          <p:txBody>
            <a:bodyPr lIns="50800" tIns="50800" rIns="50800" bIns="50800" rtlCol="0" anchor="ctr"/>
            <a:lstStyle/>
            <a:p>
              <a:pPr algn="ctr">
                <a:lnSpc>
                  <a:spcPts val="3499"/>
                </a:lnSpc>
              </a:pPr>
              <a:endParaRPr/>
            </a:p>
          </p:txBody>
        </p:sp>
      </p:grpSp>
      <p:sp>
        <p:nvSpPr>
          <p:cNvPr id="2" name="Rectangle 1">
            <a:extLst>
              <a:ext uri="{FF2B5EF4-FFF2-40B4-BE49-F238E27FC236}">
                <a16:creationId xmlns:a16="http://schemas.microsoft.com/office/drawing/2014/main" id="{99331D3B-DB9A-5765-9D48-D325EC766694}"/>
              </a:ext>
            </a:extLst>
          </p:cNvPr>
          <p:cNvSpPr/>
          <p:nvPr/>
        </p:nvSpPr>
        <p:spPr>
          <a:xfrm>
            <a:off x="5410200" y="2095500"/>
            <a:ext cx="11734800" cy="2800767"/>
          </a:xfrm>
          <a:prstGeom prst="rect">
            <a:avLst/>
          </a:prstGeom>
        </p:spPr>
        <p:txBody>
          <a:bodyPr wrap="square">
            <a:spAutoFit/>
          </a:bodyPr>
          <a:lstStyle/>
          <a:p>
            <a:pPr algn="just"/>
            <a:r>
              <a:rPr lang="vi-VN" sz="4400" b="1" dirty="0">
                <a:latin typeface="+mj-lt"/>
              </a:rPr>
              <a:t>Đề bài</a:t>
            </a:r>
            <a:r>
              <a:rPr lang="en-US" sz="4400" b="1" dirty="0">
                <a:latin typeface="+mj-lt"/>
              </a:rPr>
              <a:t>.</a:t>
            </a:r>
            <a:r>
              <a:rPr lang="vi-VN" sz="4400" dirty="0">
                <a:latin typeface="+mj-lt"/>
              </a:rPr>
              <a:t> Truyện kể của em ở phần </a:t>
            </a:r>
            <a:r>
              <a:rPr lang="vi-VN" sz="4400" i="1" dirty="0">
                <a:latin typeface="+mj-lt"/>
              </a:rPr>
              <a:t>Viết</a:t>
            </a:r>
            <a:r>
              <a:rPr lang="vi-VN" sz="4400" dirty="0">
                <a:latin typeface="+mj-lt"/>
              </a:rPr>
              <a:t> được chọn để kể lại cho các bạn cùng lớp nghe. Dựa vào bài viết, em hãy kể lại câu chuyện tưởng tượng của mình.</a:t>
            </a:r>
          </a:p>
        </p:txBody>
      </p:sp>
      <p:sp>
        <p:nvSpPr>
          <p:cNvPr id="3" name="Freeform 2">
            <a:extLst>
              <a:ext uri="{FF2B5EF4-FFF2-40B4-BE49-F238E27FC236}">
                <a16:creationId xmlns:a16="http://schemas.microsoft.com/office/drawing/2014/main" id="{4CF94958-4514-7514-5696-476790D672CB}"/>
              </a:ext>
            </a:extLst>
          </p:cNvPr>
          <p:cNvSpPr/>
          <p:nvPr/>
        </p:nvSpPr>
        <p:spPr>
          <a:xfrm>
            <a:off x="795392" y="4533732"/>
            <a:ext cx="5590883" cy="5640236"/>
          </a:xfrm>
          <a:custGeom>
            <a:avLst/>
            <a:gdLst/>
            <a:ahLst/>
            <a:cxnLst/>
            <a:rect l="l" t="t" r="r" b="b"/>
            <a:pathLst>
              <a:path w="4078795" h="4114800">
                <a:moveTo>
                  <a:pt x="0" y="0"/>
                </a:moveTo>
                <a:lnTo>
                  <a:pt x="4078795" y="0"/>
                </a:lnTo>
                <a:lnTo>
                  <a:pt x="407879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46005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2000"/>
            <a:lum/>
            <a:extLst>
              <a:ext uri="{96DAC541-7B7A-43D3-8B79-37D633B846F1}">
                <asvg:svgBlip xmlns:asvg="http://schemas.microsoft.com/office/drawing/2016/SVG/main" r:embed="rId4"/>
              </a:ext>
            </a:extLst>
          </a:blip>
          <a:srcRect/>
          <a:stretch>
            <a:fillRect t="-39000" b="-39000"/>
          </a:stretch>
        </a:blipFill>
        <a:effectLst/>
      </p:bgPr>
    </p:bg>
    <p:spTree>
      <p:nvGrpSpPr>
        <p:cNvPr id="1" name=""/>
        <p:cNvGrpSpPr/>
        <p:nvPr/>
      </p:nvGrpSpPr>
      <p:grpSpPr>
        <a:xfrm>
          <a:off x="0" y="0"/>
          <a:ext cx="0" cy="0"/>
          <a:chOff x="0" y="0"/>
          <a:chExt cx="0" cy="0"/>
        </a:xfrm>
      </p:grpSpPr>
      <p:sp>
        <p:nvSpPr>
          <p:cNvPr id="4" name="Rectangle 3"/>
          <p:cNvSpPr/>
          <p:nvPr/>
        </p:nvSpPr>
        <p:spPr>
          <a:xfrm>
            <a:off x="0" y="409962"/>
            <a:ext cx="18288000" cy="769441"/>
          </a:xfrm>
          <a:prstGeom prst="rect">
            <a:avLst/>
          </a:prstGeom>
          <a:solidFill>
            <a:schemeClr val="accent1">
              <a:lumMod val="20000"/>
              <a:lumOff val="80000"/>
            </a:schemeClr>
          </a:solidFill>
        </p:spPr>
        <p:txBody>
          <a:bodyPr wrap="square">
            <a:spAutoFit/>
          </a:bodyPr>
          <a:lstStyle/>
          <a:p>
            <a:pPr algn="ctr"/>
            <a:r>
              <a:rPr lang="vi-VN" sz="4400" b="1" dirty="0">
                <a:latin typeface="+mj-lt"/>
              </a:rPr>
              <a:t>Bước 1: Xác định đề tài, người nghe, thời gian và không gian nói</a:t>
            </a:r>
            <a:endParaRPr lang="vi-VN" sz="4400" dirty="0">
              <a:latin typeface="+mj-lt"/>
            </a:endParaRPr>
          </a:p>
        </p:txBody>
      </p:sp>
      <p:pic>
        <p:nvPicPr>
          <p:cNvPr id="2" name="Picture 8">
            <a:extLst>
              <a:ext uri="{FF2B5EF4-FFF2-40B4-BE49-F238E27FC236}">
                <a16:creationId xmlns:a16="http://schemas.microsoft.com/office/drawing/2014/main" id="{FE5FDC8E-AD5F-037E-02BA-C1309AA705D9}"/>
              </a:ext>
            </a:extLst>
          </p:cNvPr>
          <p:cNvPicPr>
            <a:picLocks noChangeAspect="1"/>
          </p:cNvPicPr>
          <p:nvPr/>
        </p:nvPicPr>
        <p:blipFill>
          <a:blip r:embed="rId5"/>
          <a:srcRect/>
          <a:stretch>
            <a:fillRect/>
          </a:stretch>
        </p:blipFill>
        <p:spPr>
          <a:xfrm>
            <a:off x="14480665" y="7079693"/>
            <a:ext cx="3807335" cy="3141051"/>
          </a:xfrm>
          <a:prstGeom prst="rect">
            <a:avLst/>
          </a:prstGeom>
        </p:spPr>
      </p:pic>
      <p:grpSp>
        <p:nvGrpSpPr>
          <p:cNvPr id="8" name="Group 7"/>
          <p:cNvGrpSpPr/>
          <p:nvPr/>
        </p:nvGrpSpPr>
        <p:grpSpPr>
          <a:xfrm>
            <a:off x="6934200" y="2022338"/>
            <a:ext cx="3762542" cy="1673362"/>
            <a:chOff x="3258313" y="5048"/>
            <a:chExt cx="3762542" cy="1673362"/>
          </a:xfrm>
        </p:grpSpPr>
        <p:sp>
          <p:nvSpPr>
            <p:cNvPr id="26" name="Rounded Rectangle 25"/>
            <p:cNvSpPr/>
            <p:nvPr/>
          </p:nvSpPr>
          <p:spPr>
            <a:xfrm>
              <a:off x="3258313" y="5048"/>
              <a:ext cx="3762542" cy="1673362"/>
            </a:xfrm>
            <a:prstGeom prst="roundRect">
              <a:avLst/>
            </a:prstGeom>
            <a:solidFill>
              <a:srgbClr val="FFFFCC"/>
            </a:solidFill>
          </p:spPr>
          <p:style>
            <a:lnRef idx="2">
              <a:schemeClr val="dk1"/>
            </a:lnRef>
            <a:fillRef idx="1">
              <a:schemeClr val="lt1"/>
            </a:fillRef>
            <a:effectRef idx="0">
              <a:schemeClr val="dk1"/>
            </a:effectRef>
            <a:fontRef idx="minor">
              <a:schemeClr val="dk1"/>
            </a:fontRef>
          </p:style>
          <p:txBody>
            <a:bodyPr/>
            <a:lstStyle/>
            <a:p>
              <a:endParaRPr lang="en-US"/>
            </a:p>
          </p:txBody>
        </p:sp>
        <p:sp>
          <p:nvSpPr>
            <p:cNvPr id="27" name="Rounded Rectangle 4"/>
            <p:cNvSpPr txBox="1"/>
            <p:nvPr/>
          </p:nvSpPr>
          <p:spPr>
            <a:xfrm>
              <a:off x="3340000" y="86735"/>
              <a:ext cx="3599168" cy="150998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4000" kern="1200" dirty="0" err="1">
                  <a:latin typeface="Times New Roman" panose="02020603050405020304" pitchFamily="18" charset="0"/>
                  <a:cs typeface="Times New Roman" panose="02020603050405020304" pitchFamily="18" charset="0"/>
                </a:rPr>
                <a:t>Đề</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tài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truyện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là</a:t>
              </a:r>
              <a:r>
                <a:rPr lang="en-US" sz="4000" kern="1200" dirty="0">
                  <a:latin typeface="Times New Roman" panose="02020603050405020304" pitchFamily="18" charset="0"/>
                  <a:cs typeface="Times New Roman" panose="02020603050405020304" pitchFamily="18" charset="0"/>
                </a:rPr>
                <a:t>...</a:t>
              </a:r>
            </a:p>
          </p:txBody>
        </p:sp>
      </p:grpSp>
      <p:sp>
        <p:nvSpPr>
          <p:cNvPr id="9" name="Straight Connector 5"/>
          <p:cNvSpPr/>
          <p:nvPr/>
        </p:nvSpPr>
        <p:spPr>
          <a:xfrm>
            <a:off x="5469025" y="2595815"/>
            <a:ext cx="6692893" cy="6692893"/>
          </a:xfrm>
          <a:custGeom>
            <a:avLst/>
            <a:gdLst/>
            <a:ahLst/>
            <a:cxnLst/>
            <a:rect l="0" t="0" r="0" b="0"/>
            <a:pathLst>
              <a:path>
                <a:moveTo>
                  <a:pt x="5238173" y="585998"/>
                </a:moveTo>
                <a:arcTo wR="3346446" hR="3346446" stAng="18265363" swAng="1282276"/>
              </a:path>
            </a:pathLst>
          </a:custGeom>
          <a:noFill/>
        </p:spPr>
        <p:style>
          <a:lnRef idx="1">
            <a:schemeClr val="dk1"/>
          </a:lnRef>
          <a:fillRef idx="0">
            <a:schemeClr val="dk1"/>
          </a:fillRef>
          <a:effectRef idx="0">
            <a:schemeClr val="dk1"/>
          </a:effectRef>
          <a:fontRef idx="minor">
            <a:schemeClr val="tx1">
              <a:hueOff val="0"/>
              <a:satOff val="0"/>
              <a:lumOff val="0"/>
              <a:alphaOff val="0"/>
            </a:schemeClr>
          </a:fontRef>
        </p:style>
        <p:txBody>
          <a:bodyPr/>
          <a:lstStyle/>
          <a:p>
            <a:endParaRPr lang="en-US"/>
          </a:p>
        </p:txBody>
      </p:sp>
      <p:grpSp>
        <p:nvGrpSpPr>
          <p:cNvPr id="10" name="Group 9"/>
          <p:cNvGrpSpPr/>
          <p:nvPr/>
        </p:nvGrpSpPr>
        <p:grpSpPr>
          <a:xfrm>
            <a:off x="10254977" y="4071472"/>
            <a:ext cx="4368852" cy="1673362"/>
            <a:chOff x="6579090" y="2317386"/>
            <a:chExt cx="3486308" cy="1673362"/>
          </a:xfrm>
        </p:grpSpPr>
        <p:sp>
          <p:nvSpPr>
            <p:cNvPr id="24" name="Rounded Rectangle 23"/>
            <p:cNvSpPr/>
            <p:nvPr/>
          </p:nvSpPr>
          <p:spPr>
            <a:xfrm>
              <a:off x="6579090" y="2317386"/>
              <a:ext cx="3486308" cy="1673362"/>
            </a:xfrm>
            <a:prstGeom prst="roundRect">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a:lstStyle/>
            <a:p>
              <a:endParaRPr lang="en-US"/>
            </a:p>
          </p:txBody>
        </p:sp>
        <p:sp>
          <p:nvSpPr>
            <p:cNvPr id="25" name="Rounded Rectangle 7"/>
            <p:cNvSpPr txBox="1"/>
            <p:nvPr/>
          </p:nvSpPr>
          <p:spPr>
            <a:xfrm>
              <a:off x="6660777" y="2399073"/>
              <a:ext cx="3322934" cy="150998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4000" kern="1200" dirty="0" err="1">
                  <a:latin typeface="Times New Roman" panose="02020603050405020304" pitchFamily="18" charset="0"/>
                  <a:cs typeface="Times New Roman" panose="02020603050405020304" pitchFamily="18" charset="0"/>
                </a:rPr>
                <a:t>Sự</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hứng</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thú</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của</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người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nghe</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với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đề</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tài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truyện</a:t>
              </a:r>
              <a:r>
                <a:rPr lang="en-US" sz="4000" kern="1200" dirty="0">
                  <a:latin typeface="Times New Roman" panose="02020603050405020304" pitchFamily="18" charset="0"/>
                  <a:cs typeface="Times New Roman" panose="02020603050405020304" pitchFamily="18" charset="0"/>
                </a:rPr>
                <a:t> ...</a:t>
              </a:r>
            </a:p>
          </p:txBody>
        </p:sp>
      </p:grpSp>
      <p:sp>
        <p:nvSpPr>
          <p:cNvPr id="11" name="Straight Connector 8"/>
          <p:cNvSpPr/>
          <p:nvPr/>
        </p:nvSpPr>
        <p:spPr>
          <a:xfrm>
            <a:off x="5469025" y="2595815"/>
            <a:ext cx="6692893" cy="6692893"/>
          </a:xfrm>
          <a:custGeom>
            <a:avLst/>
            <a:gdLst/>
            <a:ahLst/>
            <a:cxnLst/>
            <a:rect l="0" t="0" r="0" b="0"/>
            <a:pathLst>
              <a:path>
                <a:moveTo>
                  <a:pt x="6688260" y="3170426"/>
                </a:moveTo>
                <a:arcTo wR="3346446" hR="3346446" stAng="21419094" swAng="2198065"/>
              </a:path>
            </a:pathLst>
          </a:custGeom>
          <a:noFill/>
        </p:spPr>
        <p:style>
          <a:lnRef idx="1">
            <a:schemeClr val="dk1"/>
          </a:lnRef>
          <a:fillRef idx="0">
            <a:schemeClr val="dk1"/>
          </a:fillRef>
          <a:effectRef idx="0">
            <a:schemeClr val="dk1"/>
          </a:effectRef>
          <a:fontRef idx="minor">
            <a:schemeClr val="tx1">
              <a:hueOff val="0"/>
              <a:satOff val="0"/>
              <a:lumOff val="0"/>
              <a:alphaOff val="0"/>
            </a:schemeClr>
          </a:fontRef>
        </p:style>
        <p:txBody>
          <a:bodyPr/>
          <a:lstStyle/>
          <a:p>
            <a:endParaRPr lang="en-US"/>
          </a:p>
        </p:txBody>
      </p:sp>
      <p:grpSp>
        <p:nvGrpSpPr>
          <p:cNvPr id="12" name="Group 11"/>
          <p:cNvGrpSpPr/>
          <p:nvPr/>
        </p:nvGrpSpPr>
        <p:grpSpPr>
          <a:xfrm>
            <a:off x="9017786" y="7813538"/>
            <a:ext cx="4393413" cy="1673362"/>
            <a:chOff x="5341900" y="6058827"/>
            <a:chExt cx="3529352" cy="1673362"/>
          </a:xfrm>
        </p:grpSpPr>
        <p:sp>
          <p:nvSpPr>
            <p:cNvPr id="22" name="Rounded Rectangle 21"/>
            <p:cNvSpPr/>
            <p:nvPr/>
          </p:nvSpPr>
          <p:spPr>
            <a:xfrm>
              <a:off x="5341900" y="6058827"/>
              <a:ext cx="3529352" cy="1673362"/>
            </a:xfrm>
            <a:prstGeom prst="round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a:lstStyle/>
            <a:p>
              <a:endParaRPr lang="en-US"/>
            </a:p>
          </p:txBody>
        </p:sp>
        <p:sp>
          <p:nvSpPr>
            <p:cNvPr id="23" name="Rounded Rectangle 10"/>
            <p:cNvSpPr txBox="1"/>
            <p:nvPr/>
          </p:nvSpPr>
          <p:spPr>
            <a:xfrm>
              <a:off x="5423587" y="6140514"/>
              <a:ext cx="3365978" cy="150998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4000" kern="1200" dirty="0" err="1">
                  <a:latin typeface="Times New Roman" panose="02020603050405020304" pitchFamily="18" charset="0"/>
                  <a:cs typeface="Times New Roman" panose="02020603050405020304" pitchFamily="18" charset="0"/>
                </a:rPr>
                <a:t>Đặc</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điểm</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của</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người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nghe</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tâm</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lí</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sở</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thích</a:t>
              </a:r>
              <a:r>
                <a:rPr lang="en-US" sz="4000" kern="1200" dirty="0">
                  <a:latin typeface="Times New Roman" panose="02020603050405020304" pitchFamily="18" charset="0"/>
                  <a:cs typeface="Times New Roman" panose="02020603050405020304" pitchFamily="18" charset="0"/>
                </a:rPr>
                <a:t>,...) ...</a:t>
              </a:r>
            </a:p>
          </p:txBody>
        </p:sp>
      </p:grpSp>
      <p:sp>
        <p:nvSpPr>
          <p:cNvPr id="13" name="Straight Connector 11"/>
          <p:cNvSpPr/>
          <p:nvPr/>
        </p:nvSpPr>
        <p:spPr>
          <a:xfrm>
            <a:off x="5469025" y="2595815"/>
            <a:ext cx="6692893" cy="6692893"/>
          </a:xfrm>
          <a:custGeom>
            <a:avLst/>
            <a:gdLst/>
            <a:ahLst/>
            <a:cxnLst/>
            <a:rect l="0" t="0" r="0" b="0"/>
            <a:pathLst>
              <a:path>
                <a:moveTo>
                  <a:pt x="3542654" y="6687136"/>
                </a:moveTo>
                <a:arcTo wR="3346446" hR="3346446" stAng="5198324" swAng="616871"/>
              </a:path>
            </a:pathLst>
          </a:custGeom>
          <a:noFill/>
        </p:spPr>
        <p:style>
          <a:lnRef idx="1">
            <a:schemeClr val="dk1"/>
          </a:lnRef>
          <a:fillRef idx="0">
            <a:schemeClr val="dk1"/>
          </a:fillRef>
          <a:effectRef idx="0">
            <a:schemeClr val="dk1"/>
          </a:effectRef>
          <a:fontRef idx="minor">
            <a:schemeClr val="tx1">
              <a:hueOff val="0"/>
              <a:satOff val="0"/>
              <a:lumOff val="0"/>
              <a:alphaOff val="0"/>
            </a:schemeClr>
          </a:fontRef>
        </p:style>
        <p:txBody>
          <a:bodyPr/>
          <a:lstStyle/>
          <a:p>
            <a:endParaRPr lang="en-US"/>
          </a:p>
        </p:txBody>
      </p:sp>
      <p:grpSp>
        <p:nvGrpSpPr>
          <p:cNvPr id="14" name="Group 13"/>
          <p:cNvGrpSpPr/>
          <p:nvPr/>
        </p:nvGrpSpPr>
        <p:grpSpPr>
          <a:xfrm>
            <a:off x="4372144" y="7813538"/>
            <a:ext cx="4034068" cy="1673362"/>
            <a:chOff x="1614859" y="6058827"/>
            <a:chExt cx="3115465" cy="1673362"/>
          </a:xfrm>
        </p:grpSpPr>
        <p:sp>
          <p:nvSpPr>
            <p:cNvPr id="20" name="Rounded Rectangle 19"/>
            <p:cNvSpPr/>
            <p:nvPr/>
          </p:nvSpPr>
          <p:spPr>
            <a:xfrm>
              <a:off x="1614859" y="6058827"/>
              <a:ext cx="3115465" cy="1673362"/>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a:lstStyle/>
            <a:p>
              <a:endParaRPr lang="en-US"/>
            </a:p>
          </p:txBody>
        </p:sp>
        <p:sp>
          <p:nvSpPr>
            <p:cNvPr id="21" name="Rounded Rectangle 13"/>
            <p:cNvSpPr txBox="1"/>
            <p:nvPr/>
          </p:nvSpPr>
          <p:spPr>
            <a:xfrm>
              <a:off x="1696546" y="6140514"/>
              <a:ext cx="2952091" cy="150998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4000" kern="1200" dirty="0" err="1">
                  <a:latin typeface="Times New Roman" panose="02020603050405020304" pitchFamily="18" charset="0"/>
                  <a:cs typeface="Times New Roman" panose="02020603050405020304" pitchFamily="18" charset="0"/>
                </a:rPr>
                <a:t>Thời</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gian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kể</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chuyện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là</a:t>
              </a:r>
              <a:r>
                <a:rPr lang="en-US" sz="4000" kern="1200" dirty="0">
                  <a:latin typeface="Times New Roman" panose="02020603050405020304" pitchFamily="18" charset="0"/>
                  <a:cs typeface="Times New Roman" panose="02020603050405020304" pitchFamily="18" charset="0"/>
                </a:rPr>
                <a:t> ...</a:t>
              </a:r>
            </a:p>
          </p:txBody>
        </p:sp>
      </p:grpSp>
      <p:sp>
        <p:nvSpPr>
          <p:cNvPr id="15" name="Straight Connector 14"/>
          <p:cNvSpPr/>
          <p:nvPr/>
        </p:nvSpPr>
        <p:spPr>
          <a:xfrm>
            <a:off x="5469025" y="2595815"/>
            <a:ext cx="6692893" cy="6692893"/>
          </a:xfrm>
          <a:custGeom>
            <a:avLst/>
            <a:gdLst/>
            <a:ahLst/>
            <a:cxnLst/>
            <a:rect l="0" t="0" r="0" b="0"/>
            <a:pathLst>
              <a:path>
                <a:moveTo>
                  <a:pt x="559744" y="5199281"/>
                </a:moveTo>
                <a:arcTo wR="3346446" hR="3346446" stAng="8782841" swAng="2198065"/>
              </a:path>
            </a:pathLst>
          </a:custGeom>
          <a:noFill/>
        </p:spPr>
        <p:style>
          <a:lnRef idx="1">
            <a:schemeClr val="dk1"/>
          </a:lnRef>
          <a:fillRef idx="0">
            <a:schemeClr val="dk1"/>
          </a:fillRef>
          <a:effectRef idx="0">
            <a:schemeClr val="dk1"/>
          </a:effectRef>
          <a:fontRef idx="minor">
            <a:schemeClr val="tx1">
              <a:hueOff val="0"/>
              <a:satOff val="0"/>
              <a:lumOff val="0"/>
              <a:alphaOff val="0"/>
            </a:schemeClr>
          </a:fontRef>
        </p:style>
        <p:txBody>
          <a:bodyPr/>
          <a:lstStyle/>
          <a:p>
            <a:endParaRPr lang="en-US"/>
          </a:p>
        </p:txBody>
      </p:sp>
      <p:grpSp>
        <p:nvGrpSpPr>
          <p:cNvPr id="16" name="Group 15"/>
          <p:cNvGrpSpPr/>
          <p:nvPr/>
        </p:nvGrpSpPr>
        <p:grpSpPr>
          <a:xfrm>
            <a:off x="2895601" y="4071472"/>
            <a:ext cx="4319182" cy="1673362"/>
            <a:chOff x="374954" y="2317386"/>
            <a:chExt cx="3163941" cy="1673362"/>
          </a:xfrm>
        </p:grpSpPr>
        <p:sp>
          <p:nvSpPr>
            <p:cNvPr id="18" name="Rounded Rectangle 17"/>
            <p:cNvSpPr/>
            <p:nvPr/>
          </p:nvSpPr>
          <p:spPr>
            <a:xfrm>
              <a:off x="374954" y="2317386"/>
              <a:ext cx="3163941" cy="1673362"/>
            </a:xfrm>
            <a:prstGeom prst="roundRect">
              <a:avLst/>
            </a:prstGeom>
            <a:solidFill>
              <a:schemeClr val="accent5">
                <a:lumMod val="20000"/>
                <a:lumOff val="80000"/>
              </a:schemeClr>
            </a:solidFill>
          </p:spPr>
          <p:style>
            <a:lnRef idx="2">
              <a:schemeClr val="dk1"/>
            </a:lnRef>
            <a:fillRef idx="1">
              <a:schemeClr val="lt1"/>
            </a:fillRef>
            <a:effectRef idx="0">
              <a:schemeClr val="dk1"/>
            </a:effectRef>
            <a:fontRef idx="minor">
              <a:schemeClr val="dk1"/>
            </a:fontRef>
          </p:style>
          <p:txBody>
            <a:bodyPr/>
            <a:lstStyle/>
            <a:p>
              <a:endParaRPr lang="en-US"/>
            </a:p>
          </p:txBody>
        </p:sp>
        <p:sp>
          <p:nvSpPr>
            <p:cNvPr id="19" name="Rounded Rectangle 16"/>
            <p:cNvSpPr txBox="1"/>
            <p:nvPr/>
          </p:nvSpPr>
          <p:spPr>
            <a:xfrm>
              <a:off x="456641" y="2399073"/>
              <a:ext cx="3000567" cy="150998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4000" kern="1200" dirty="0" err="1">
                  <a:latin typeface="Times New Roman" panose="02020603050405020304" pitchFamily="18" charset="0"/>
                  <a:cs typeface="Times New Roman" panose="02020603050405020304" pitchFamily="18" charset="0"/>
                </a:rPr>
                <a:t>Đặc</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điểm</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của</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không</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gian</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kể</a:t>
              </a:r>
              <a:r>
                <a:rPr lang="en-US" sz="4000" kern="1200" dirty="0">
                  <a:latin typeface="Times New Roman" panose="02020603050405020304" pitchFamily="18" charset="0"/>
                  <a:cs typeface="Times New Roman" panose="02020603050405020304" pitchFamily="18" charset="0"/>
                </a:rPr>
                <a:t> </a:t>
              </a:r>
              <a:r>
                <a:rPr lang="en-US" sz="4000" kern="1200" dirty="0" err="1">
                  <a:latin typeface="Times New Roman" panose="02020603050405020304" pitchFamily="18" charset="0"/>
                  <a:cs typeface="Times New Roman" panose="02020603050405020304" pitchFamily="18" charset="0"/>
                </a:rPr>
                <a:t>là</a:t>
              </a:r>
              <a:r>
                <a:rPr lang="en-US" sz="4000" kern="1200" dirty="0">
                  <a:latin typeface="Times New Roman" panose="02020603050405020304" pitchFamily="18" charset="0"/>
                  <a:cs typeface="Times New Roman" panose="02020603050405020304" pitchFamily="18" charset="0"/>
                </a:rPr>
                <a:t> ...</a:t>
              </a:r>
            </a:p>
          </p:txBody>
        </p:sp>
      </p:grpSp>
      <p:sp>
        <p:nvSpPr>
          <p:cNvPr id="17" name="Straight Connector 17"/>
          <p:cNvSpPr/>
          <p:nvPr/>
        </p:nvSpPr>
        <p:spPr>
          <a:xfrm>
            <a:off x="5469025" y="2595815"/>
            <a:ext cx="6692893" cy="6692893"/>
          </a:xfrm>
          <a:custGeom>
            <a:avLst/>
            <a:gdLst/>
            <a:ahLst/>
            <a:cxnLst/>
            <a:rect l="0" t="0" r="0" b="0"/>
            <a:pathLst>
              <a:path>
                <a:moveTo>
                  <a:pt x="578863" y="1465174"/>
                </a:moveTo>
                <a:arcTo wR="3346446" hR="3346446" stAng="12852361" swAng="1282276"/>
              </a:path>
            </a:pathLst>
          </a:custGeom>
          <a:noFill/>
        </p:spPr>
        <p:style>
          <a:lnRef idx="1">
            <a:schemeClr val="dk1"/>
          </a:lnRef>
          <a:fillRef idx="0">
            <a:schemeClr val="dk1"/>
          </a:fillRef>
          <a:effectRef idx="0">
            <a:schemeClr val="dk1"/>
          </a:effectRef>
          <a:fontRef idx="minor">
            <a:schemeClr val="tx1">
              <a:hueOff val="0"/>
              <a:satOff val="0"/>
              <a:lumOff val="0"/>
              <a:alphaOff val="0"/>
            </a:schemeClr>
          </a:fontRef>
        </p:style>
        <p:txBody>
          <a:bodyPr/>
          <a:lstStyle/>
          <a:p>
            <a:endParaRPr lang="en-US"/>
          </a:p>
        </p:txBody>
      </p:sp>
    </p:spTree>
    <p:extLst>
      <p:ext uri="{BB962C8B-B14F-4D97-AF65-F5344CB8AC3E}">
        <p14:creationId xmlns:p14="http://schemas.microsoft.com/office/powerpoint/2010/main" val="162485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1410</TotalTime>
  <Words>1717</Words>
  <Application>Microsoft Office PowerPoint</Application>
  <PresentationFormat>Custom</PresentationFormat>
  <Paragraphs>171</Paragraphs>
  <Slides>20</Slides>
  <Notes>15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Times New Roman</vt:lpstr>
      <vt:lpstr>#9Slide07 IcielSoup of Justice</vt:lpstr>
      <vt:lpstr>#9Slide07 SVNBango</vt:lpstr>
      <vt:lpstr>Calibri</vt:lpstr>
      <vt:lpstr>#9Slide07 SVNGuerrilla</vt:lpstr>
      <vt:lpstr>#9Slide05 Daniela Script</vt:lpstr>
      <vt:lpstr>#9Slide05 SVNHollie Script Pro</vt:lpstr>
      <vt:lpstr>Arial</vt:lpstr>
      <vt:lpstr>#9Slide07 IcielCrocante</vt:lpstr>
      <vt:lpstr>#9Slide05 SVNCookie</vt:lpstr>
      <vt:lpstr>#9Slide05 Pateglamt Script</vt:lpstr>
      <vt:lpstr>#9Slide07 IcielBaliho Script</vt:lpstr>
      <vt:lpstr>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Hanukkah Đơn giản màu Kem Xanh dương  Phong cách Hoa lá</dc:title>
  <cp:lastModifiedBy>Dell Inspiron 5320</cp:lastModifiedBy>
  <cp:revision>110</cp:revision>
  <dcterms:created xsi:type="dcterms:W3CDTF">2006-08-16T00:00:00Z</dcterms:created>
  <dcterms:modified xsi:type="dcterms:W3CDTF">2024-12-20T11:17:20Z</dcterms:modified>
  <dc:identifier>DAGGYlrBJ50</dc:identifier>
</cp:coreProperties>
</file>