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96" r:id="rId3"/>
    <p:sldMasterId id="2147483708" r:id="rId4"/>
  </p:sldMasterIdLst>
  <p:notesMasterIdLst>
    <p:notesMasterId r:id="rId50"/>
  </p:notesMasterIdLst>
  <p:sldIdLst>
    <p:sldId id="467" r:id="rId5"/>
    <p:sldId id="468" r:id="rId6"/>
    <p:sldId id="478" r:id="rId7"/>
    <p:sldId id="479" r:id="rId8"/>
    <p:sldId id="256" r:id="rId9"/>
    <p:sldId id="405" r:id="rId10"/>
    <p:sldId id="480" r:id="rId11"/>
    <p:sldId id="485" r:id="rId12"/>
    <p:sldId id="486" r:id="rId13"/>
    <p:sldId id="487" r:id="rId14"/>
    <p:sldId id="319" r:id="rId15"/>
    <p:sldId id="471" r:id="rId16"/>
    <p:sldId id="492" r:id="rId17"/>
    <p:sldId id="493" r:id="rId18"/>
    <p:sldId id="494" r:id="rId19"/>
    <p:sldId id="495" r:id="rId20"/>
    <p:sldId id="496" r:id="rId21"/>
    <p:sldId id="497" r:id="rId22"/>
    <p:sldId id="498" r:id="rId23"/>
    <p:sldId id="499" r:id="rId24"/>
    <p:sldId id="500" r:id="rId25"/>
    <p:sldId id="511" r:id="rId26"/>
    <p:sldId id="512" r:id="rId27"/>
    <p:sldId id="501" r:id="rId28"/>
    <p:sldId id="503" r:id="rId29"/>
    <p:sldId id="504" r:id="rId30"/>
    <p:sldId id="505" r:id="rId31"/>
    <p:sldId id="506" r:id="rId32"/>
    <p:sldId id="507" r:id="rId33"/>
    <p:sldId id="509" r:id="rId34"/>
    <p:sldId id="510" r:id="rId35"/>
    <p:sldId id="508" r:id="rId36"/>
    <p:sldId id="324" r:id="rId37"/>
    <p:sldId id="325" r:id="rId38"/>
    <p:sldId id="326" r:id="rId39"/>
    <p:sldId id="489" r:id="rId40"/>
    <p:sldId id="327" r:id="rId41"/>
    <p:sldId id="482" r:id="rId42"/>
    <p:sldId id="481" r:id="rId43"/>
    <p:sldId id="329" r:id="rId44"/>
    <p:sldId id="330" r:id="rId45"/>
    <p:sldId id="466" r:id="rId46"/>
    <p:sldId id="331" r:id="rId47"/>
    <p:sldId id="484" r:id="rId48"/>
    <p:sldId id="491" r:id="rId49"/>
  </p:sldIdLst>
  <p:sldSz cx="18288000" cy="10287000"/>
  <p:notesSz cx="6858000" cy="9144000"/>
  <p:embeddedFontLst>
    <p:embeddedFont>
      <p:font typeface="#9Slide05 IcielSanelma" pitchFamily="2" charset="0"/>
      <p:regular r:id="rId51"/>
    </p:embeddedFont>
    <p:embeddedFont>
      <p:font typeface="#9Slide07 Crocante" panose="02000000000000000000" pitchFamily="2" charset="0"/>
      <p:regular r:id="rId52"/>
    </p:embeddedFont>
    <p:embeddedFont>
      <p:font typeface="#9Slide07 SVNBango" panose="02000000000000000000" pitchFamily="2" charset="0"/>
      <p:regular r:id="rId53"/>
    </p:embeddedFont>
    <p:embeddedFont>
      <p:font typeface="#9Slide07 SVNGuerrilla" panose="00000500000000000000" pitchFamily="2"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CF6D2"/>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1" autoAdjust="0"/>
    <p:restoredTop sz="94622" autoAdjust="0"/>
  </p:normalViewPr>
  <p:slideViewPr>
    <p:cSldViewPr>
      <p:cViewPr varScale="1">
        <p:scale>
          <a:sx n="46" d="100"/>
          <a:sy n="46" d="100"/>
        </p:scale>
        <p:origin x="501"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BD6CC3-B834-49EC-8AE3-56907F59D607}"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BAE9108-1A1F-4979-A47D-480FB2313667}">
      <dgm:prSet phldrT="[Text]" custT="1"/>
      <dgm:spPr>
        <a:xfrm>
          <a:off x="1105086" y="601403"/>
          <a:ext cx="2918119" cy="532722"/>
        </a:xfrm>
      </dgm:spPr>
      <dgm:t>
        <a:bodyPr/>
        <a:lstStyle/>
        <a:p>
          <a:pPr algn="ctr">
            <a:buNone/>
          </a:pPr>
          <a:r>
            <a:rPr lang="en-US" sz="3600" b="1">
              <a:latin typeface="Times New Roman" panose="02020603050405020304" pitchFamily="18" charset="0"/>
              <a:ea typeface="+mn-ea"/>
              <a:cs typeface="Times New Roman" panose="02020603050405020304" pitchFamily="18" charset="0"/>
            </a:rPr>
            <a:t>Viết truyện kể sáng tạo</a:t>
          </a:r>
        </a:p>
        <a:p>
          <a:pPr algn="ctr">
            <a:buNone/>
          </a:pPr>
          <a:r>
            <a:rPr lang="en-US" sz="3600" b="1">
              <a:latin typeface="Times New Roman" panose="02020603050405020304" pitchFamily="18" charset="0"/>
              <a:ea typeface="+mn-ea"/>
              <a:cs typeface="Times New Roman" panose="02020603050405020304" pitchFamily="18" charset="0"/>
            </a:rPr>
            <a:t>(sử dụng yếu tố miêu tả và biểu cảm)</a:t>
          </a:r>
          <a:endParaRPr lang="en-US" sz="3600" b="1" dirty="0">
            <a:latin typeface="Times New Roman" panose="02020603050405020304" pitchFamily="18" charset="0"/>
            <a:ea typeface="+mn-ea"/>
            <a:cs typeface="Times New Roman" panose="02020603050405020304" pitchFamily="18" charset="0"/>
          </a:endParaRPr>
        </a:p>
      </dgm:t>
    </dgm:pt>
    <dgm:pt modelId="{0AC89A25-4075-4B98-BA3B-794FF1BC9EBF}" type="parTrans" cxnId="{3CBC7AE9-EA54-4978-A980-E9623D03B606}">
      <dgm:prSet/>
      <dgm:spPr/>
      <dgm:t>
        <a:bodyPr/>
        <a:lstStyle/>
        <a:p>
          <a:pPr algn="ctr"/>
          <a:endParaRPr lang="en-US" sz="3600">
            <a:latin typeface="Times New Roman" panose="02020603050405020304" pitchFamily="18" charset="0"/>
            <a:cs typeface="Times New Roman" panose="02020603050405020304" pitchFamily="18" charset="0"/>
          </a:endParaRPr>
        </a:p>
      </dgm:t>
    </dgm:pt>
    <dgm:pt modelId="{5D4C2075-F987-41AE-9278-1983585F5651}" type="sibTrans" cxnId="{3CBC7AE9-EA54-4978-A980-E9623D03B606}">
      <dgm:prSet/>
      <dgm:spPr/>
      <dgm:t>
        <a:bodyPr/>
        <a:lstStyle/>
        <a:p>
          <a:pPr algn="ctr"/>
          <a:endParaRPr lang="en-US" sz="3600">
            <a:latin typeface="Times New Roman" panose="02020603050405020304" pitchFamily="18" charset="0"/>
            <a:cs typeface="Times New Roman" panose="02020603050405020304" pitchFamily="18" charset="0"/>
          </a:endParaRPr>
        </a:p>
      </dgm:t>
    </dgm:pt>
    <dgm:pt modelId="{341E5C87-4DB0-442E-9ED9-CCC23764495B}">
      <dgm:prSet phldrT="[Text]" custT="1"/>
      <dgm:spPr>
        <a:xfrm>
          <a:off x="93954" y="1378115"/>
          <a:ext cx="838932" cy="532722"/>
        </a:xfrm>
      </dgm:spPr>
      <dgm:t>
        <a:bodyPr/>
        <a:lstStyle/>
        <a:p>
          <a:pPr algn="ctr">
            <a:buNone/>
          </a:pPr>
          <a:r>
            <a:rPr lang="en-US" sz="3600">
              <a:latin typeface="Times New Roman" panose="02020603050405020304" pitchFamily="18" charset="0"/>
              <a:ea typeface="+mn-ea"/>
              <a:cs typeface="Times New Roman" panose="02020603050405020304" pitchFamily="18" charset="0"/>
            </a:rPr>
            <a:t>Khái niệm</a:t>
          </a:r>
        </a:p>
      </dgm:t>
    </dgm:pt>
    <dgm:pt modelId="{D2D09DC0-762A-4241-9CB4-B524A41725C7}" type="parTrans" cxnId="{9A938177-14BE-4B78-9654-398D1ECB6E55}">
      <dgm:prSet custT="1"/>
      <dgm:spPr>
        <a:xfrm>
          <a:off x="420206" y="1045572"/>
          <a:ext cx="2050725" cy="243989"/>
        </a:xfrm>
      </dgm:spPr>
      <dgm:t>
        <a:bodyPr/>
        <a:lstStyle/>
        <a:p>
          <a:pPr algn="ctr"/>
          <a:endParaRPr lang="en-US" sz="3600">
            <a:latin typeface="Times New Roman" panose="02020603050405020304" pitchFamily="18" charset="0"/>
            <a:cs typeface="Times New Roman" panose="02020603050405020304" pitchFamily="18" charset="0"/>
          </a:endParaRPr>
        </a:p>
      </dgm:t>
    </dgm:pt>
    <dgm:pt modelId="{1A4F916F-83E9-433A-BCB5-F538CBE3AB7D}" type="sibTrans" cxnId="{9A938177-14BE-4B78-9654-398D1ECB6E55}">
      <dgm:prSet/>
      <dgm:spPr/>
      <dgm:t>
        <a:bodyPr/>
        <a:lstStyle/>
        <a:p>
          <a:pPr algn="ctr"/>
          <a:endParaRPr lang="en-US" sz="3600">
            <a:latin typeface="Times New Roman" panose="02020603050405020304" pitchFamily="18" charset="0"/>
            <a:cs typeface="Times New Roman" panose="02020603050405020304" pitchFamily="18" charset="0"/>
          </a:endParaRPr>
        </a:p>
      </dgm:t>
    </dgm:pt>
    <dgm:pt modelId="{E55861B5-7EBA-4007-A813-04CBBD973A02}">
      <dgm:prSet phldrT="[Text]" custT="1"/>
      <dgm:spPr>
        <a:xfrm>
          <a:off x="93954" y="2154827"/>
          <a:ext cx="838932" cy="532722"/>
        </a:xfrm>
      </dgm:spPr>
      <dgm:t>
        <a:bodyPr/>
        <a:lstStyle/>
        <a:p>
          <a:pPr algn="ctr">
            <a:buNone/>
          </a:pPr>
          <a:r>
            <a:rPr lang="en-US" sz="3600">
              <a:latin typeface="Times New Roman" panose="02020603050405020304" pitchFamily="18" charset="0"/>
              <a:ea typeface="+mn-ea"/>
              <a:cs typeface="Times New Roman" panose="02020603050405020304" pitchFamily="18" charset="0"/>
            </a:rPr>
            <a:t>...</a:t>
          </a:r>
          <a:endParaRPr lang="en-US" sz="3600" dirty="0">
            <a:latin typeface="Times New Roman" panose="02020603050405020304" pitchFamily="18" charset="0"/>
            <a:ea typeface="+mn-ea"/>
            <a:cs typeface="Times New Roman" panose="02020603050405020304" pitchFamily="18" charset="0"/>
          </a:endParaRPr>
        </a:p>
      </dgm:t>
    </dgm:pt>
    <dgm:pt modelId="{E8FF118C-30E3-42D4-88C9-600FA816E550}" type="parTrans" cxnId="{B4B22EAF-5581-4D8C-BBBF-C6419FB5F900}">
      <dgm:prSet custT="1"/>
      <dgm:spPr>
        <a:xfrm>
          <a:off x="374486" y="1822284"/>
          <a:ext cx="91440" cy="243989"/>
        </a:xfrm>
      </dgm:spPr>
      <dgm:t>
        <a:bodyPr/>
        <a:lstStyle/>
        <a:p>
          <a:pPr algn="ctr"/>
          <a:endParaRPr lang="en-US" sz="3600">
            <a:latin typeface="Times New Roman" panose="02020603050405020304" pitchFamily="18" charset="0"/>
            <a:cs typeface="Times New Roman" panose="02020603050405020304" pitchFamily="18" charset="0"/>
          </a:endParaRPr>
        </a:p>
      </dgm:t>
    </dgm:pt>
    <dgm:pt modelId="{3BDE958C-8A66-48A4-A0BA-5CE270BB11C7}" type="sibTrans" cxnId="{B4B22EAF-5581-4D8C-BBBF-C6419FB5F900}">
      <dgm:prSet/>
      <dgm:spPr/>
      <dgm:t>
        <a:bodyPr/>
        <a:lstStyle/>
        <a:p>
          <a:pPr algn="ctr"/>
          <a:endParaRPr lang="en-US" sz="3600">
            <a:latin typeface="Times New Roman" panose="02020603050405020304" pitchFamily="18" charset="0"/>
            <a:cs typeface="Times New Roman" panose="02020603050405020304" pitchFamily="18" charset="0"/>
          </a:endParaRPr>
        </a:p>
      </dgm:t>
    </dgm:pt>
    <dgm:pt modelId="{B70A59FB-ADF1-4F70-831A-F64316C81034}">
      <dgm:prSet phldrT="[Text]" custT="1"/>
      <dgm:spPr>
        <a:xfrm>
          <a:off x="1631998" y="1378115"/>
          <a:ext cx="838932" cy="532722"/>
        </a:xfrm>
      </dgm:spPr>
      <dgm:t>
        <a:bodyPr/>
        <a:lstStyle/>
        <a:p>
          <a:pPr algn="ctr">
            <a:buNone/>
          </a:pPr>
          <a:r>
            <a:rPr lang="en-US" sz="3600">
              <a:latin typeface="Times New Roman" panose="02020603050405020304" pitchFamily="18" charset="0"/>
              <a:ea typeface="+mn-ea"/>
              <a:cs typeface="Times New Roman" panose="02020603050405020304" pitchFamily="18" charset="0"/>
            </a:rPr>
            <a:t>Yêu cầu</a:t>
          </a:r>
        </a:p>
      </dgm:t>
    </dgm:pt>
    <dgm:pt modelId="{297ABD67-A7CB-45CD-953D-DBDB7E16AFCC}" type="parTrans" cxnId="{37C4DBBF-2EAA-48B9-9BCC-F49F64D9EEA0}">
      <dgm:prSet custT="1"/>
      <dgm:spPr>
        <a:xfrm>
          <a:off x="1958250" y="1045572"/>
          <a:ext cx="512681" cy="243989"/>
        </a:xfrm>
      </dgm:spPr>
      <dgm:t>
        <a:bodyPr/>
        <a:lstStyle/>
        <a:p>
          <a:pPr algn="ctr"/>
          <a:endParaRPr lang="en-US" sz="3600">
            <a:latin typeface="Times New Roman" panose="02020603050405020304" pitchFamily="18" charset="0"/>
            <a:cs typeface="Times New Roman" panose="02020603050405020304" pitchFamily="18" charset="0"/>
          </a:endParaRPr>
        </a:p>
      </dgm:t>
    </dgm:pt>
    <dgm:pt modelId="{790001ED-80F0-4E7B-A112-92951687D3A2}" type="sibTrans" cxnId="{37C4DBBF-2EAA-48B9-9BCC-F49F64D9EEA0}">
      <dgm:prSet/>
      <dgm:spPr/>
      <dgm:t>
        <a:bodyPr/>
        <a:lstStyle/>
        <a:p>
          <a:pPr algn="ctr"/>
          <a:endParaRPr lang="en-US" sz="3600">
            <a:latin typeface="Times New Roman" panose="02020603050405020304" pitchFamily="18" charset="0"/>
            <a:cs typeface="Times New Roman" panose="02020603050405020304" pitchFamily="18" charset="0"/>
          </a:endParaRPr>
        </a:p>
      </dgm:t>
    </dgm:pt>
    <dgm:pt modelId="{288A5162-E1F3-4514-B318-99165E5A2B1D}">
      <dgm:prSet phldrT="[Text]" custT="1"/>
      <dgm:spPr>
        <a:xfrm>
          <a:off x="1119317" y="2154827"/>
          <a:ext cx="838932" cy="532722"/>
        </a:xfrm>
      </dgm:spPr>
      <dgm:t>
        <a:bodyPr/>
        <a:lstStyle/>
        <a:p>
          <a:pPr algn="ctr">
            <a:buNone/>
          </a:pPr>
          <a:r>
            <a:rPr lang="en-US" sz="3600">
              <a:latin typeface="Times New Roman" panose="02020603050405020304" pitchFamily="18" charset="0"/>
              <a:ea typeface="+mn-ea"/>
              <a:cs typeface="Times New Roman" panose="02020603050405020304" pitchFamily="18" charset="0"/>
            </a:rPr>
            <a:t>Về nội dung:</a:t>
          </a:r>
          <a:endParaRPr lang="en-US" sz="3600" dirty="0">
            <a:latin typeface="Times New Roman" panose="02020603050405020304" pitchFamily="18" charset="0"/>
            <a:ea typeface="+mn-ea"/>
            <a:cs typeface="Times New Roman" panose="02020603050405020304" pitchFamily="18" charset="0"/>
          </a:endParaRPr>
        </a:p>
      </dgm:t>
    </dgm:pt>
    <dgm:pt modelId="{736AEA67-7F85-41DE-BAE3-257A9121295A}" type="parTrans" cxnId="{C15F5924-26B8-4AEB-8D1C-46F34677E4C3}">
      <dgm:prSet custT="1"/>
      <dgm:spPr>
        <a:xfrm>
          <a:off x="1445568" y="1822284"/>
          <a:ext cx="512681" cy="243989"/>
        </a:xfrm>
      </dgm:spPr>
      <dgm:t>
        <a:bodyPr/>
        <a:lstStyle/>
        <a:p>
          <a:pPr algn="ctr"/>
          <a:endParaRPr lang="en-US" sz="3600">
            <a:latin typeface="Times New Roman" panose="02020603050405020304" pitchFamily="18" charset="0"/>
            <a:cs typeface="Times New Roman" panose="02020603050405020304" pitchFamily="18" charset="0"/>
          </a:endParaRPr>
        </a:p>
      </dgm:t>
    </dgm:pt>
    <dgm:pt modelId="{1B4E7711-FC59-474A-81AD-9C27442BD39A}" type="sibTrans" cxnId="{C15F5924-26B8-4AEB-8D1C-46F34677E4C3}">
      <dgm:prSet/>
      <dgm:spPr/>
      <dgm:t>
        <a:bodyPr/>
        <a:lstStyle/>
        <a:p>
          <a:pPr algn="ctr"/>
          <a:endParaRPr lang="en-US" sz="3600">
            <a:latin typeface="Times New Roman" panose="02020603050405020304" pitchFamily="18" charset="0"/>
            <a:cs typeface="Times New Roman" panose="02020603050405020304" pitchFamily="18" charset="0"/>
          </a:endParaRPr>
        </a:p>
      </dgm:t>
    </dgm:pt>
    <dgm:pt modelId="{FC22DCE8-79C5-4100-9D04-513FEFEBB158}">
      <dgm:prSet phldrT="[Text]" custT="1"/>
      <dgm:spPr>
        <a:xfrm>
          <a:off x="4195404" y="1378115"/>
          <a:ext cx="838932" cy="532722"/>
        </a:xfrm>
      </dgm:spPr>
      <dgm:t>
        <a:bodyPr/>
        <a:lstStyle/>
        <a:p>
          <a:pPr algn="ctr">
            <a:buNone/>
          </a:pPr>
          <a:r>
            <a:rPr lang="en-US" sz="3600">
              <a:latin typeface="Times New Roman" panose="02020603050405020304" pitchFamily="18" charset="0"/>
              <a:ea typeface="+mn-ea"/>
              <a:cs typeface="Times New Roman" panose="02020603050405020304" pitchFamily="18" charset="0"/>
            </a:rPr>
            <a:t>Bố cục</a:t>
          </a:r>
        </a:p>
      </dgm:t>
    </dgm:pt>
    <dgm:pt modelId="{54F72AFA-23A5-4B1E-BBD8-490423B4D58B}" type="parTrans" cxnId="{7C2332F7-5E69-42D2-9C7D-430B9236B3DA}">
      <dgm:prSet/>
      <dgm:spPr>
        <a:xfrm>
          <a:off x="2470931" y="1045572"/>
          <a:ext cx="2050725" cy="243989"/>
        </a:xfrm>
      </dgm:spPr>
      <dgm:t>
        <a:bodyPr/>
        <a:lstStyle/>
        <a:p>
          <a:pPr algn="ctr"/>
          <a:endParaRPr lang="en-US" sz="3600"/>
        </a:p>
      </dgm:t>
    </dgm:pt>
    <dgm:pt modelId="{E1FFF890-949B-4B81-8936-356ADC615779}" type="sibTrans" cxnId="{7C2332F7-5E69-42D2-9C7D-430B9236B3DA}">
      <dgm:prSet/>
      <dgm:spPr/>
      <dgm:t>
        <a:bodyPr/>
        <a:lstStyle/>
        <a:p>
          <a:pPr algn="ctr"/>
          <a:endParaRPr lang="en-US" sz="3600"/>
        </a:p>
      </dgm:t>
    </dgm:pt>
    <dgm:pt modelId="{4746A043-49A9-461A-A1D6-931366966DED}">
      <dgm:prSet phldrT="[Text]" custT="1"/>
      <dgm:spPr>
        <a:xfrm>
          <a:off x="2144679" y="2154827"/>
          <a:ext cx="838932" cy="532722"/>
        </a:xfrm>
      </dgm:spPr>
      <dgm:t>
        <a:bodyPr/>
        <a:lstStyle/>
        <a:p>
          <a:pPr algn="ctr">
            <a:buNone/>
          </a:pPr>
          <a:r>
            <a:rPr lang="en-US" sz="3600">
              <a:latin typeface="Times New Roman" panose="02020603050405020304" pitchFamily="18" charset="0"/>
              <a:ea typeface="+mn-ea"/>
              <a:cs typeface="Times New Roman" panose="02020603050405020304" pitchFamily="18" charset="0"/>
            </a:rPr>
            <a:t>Về hình thức:</a:t>
          </a:r>
          <a:endParaRPr lang="en-US" sz="3600" dirty="0">
            <a:latin typeface="Times New Roman" panose="02020603050405020304" pitchFamily="18" charset="0"/>
            <a:ea typeface="+mn-ea"/>
            <a:cs typeface="Times New Roman" panose="02020603050405020304" pitchFamily="18" charset="0"/>
          </a:endParaRPr>
        </a:p>
      </dgm:t>
    </dgm:pt>
    <dgm:pt modelId="{7AF9A5FB-99B7-48C1-B9B6-6BE10F5C809A}" type="sibTrans" cxnId="{BD900CDB-525C-4C9D-B670-77AF192C1441}">
      <dgm:prSet/>
      <dgm:spPr/>
      <dgm:t>
        <a:bodyPr/>
        <a:lstStyle/>
        <a:p>
          <a:pPr algn="ctr"/>
          <a:endParaRPr lang="en-US" sz="3600">
            <a:latin typeface="Times New Roman" panose="02020603050405020304" pitchFamily="18" charset="0"/>
            <a:cs typeface="Times New Roman" panose="02020603050405020304" pitchFamily="18" charset="0"/>
          </a:endParaRPr>
        </a:p>
      </dgm:t>
    </dgm:pt>
    <dgm:pt modelId="{CE619FC0-5778-4940-9B43-4479A78E4BC1}" type="parTrans" cxnId="{BD900CDB-525C-4C9D-B670-77AF192C1441}">
      <dgm:prSet custT="1"/>
      <dgm:spPr>
        <a:xfrm>
          <a:off x="1958250" y="1822284"/>
          <a:ext cx="512681" cy="243989"/>
        </a:xfrm>
      </dgm:spPr>
      <dgm:t>
        <a:bodyPr/>
        <a:lstStyle/>
        <a:p>
          <a:pPr algn="ctr"/>
          <a:endParaRPr lang="en-US" sz="3600">
            <a:latin typeface="Times New Roman" panose="02020603050405020304" pitchFamily="18" charset="0"/>
            <a:cs typeface="Times New Roman" panose="02020603050405020304" pitchFamily="18" charset="0"/>
          </a:endParaRPr>
        </a:p>
      </dgm:t>
    </dgm:pt>
    <dgm:pt modelId="{F1820949-E14E-442C-8EB5-2372379F9626}">
      <dgm:prSet phldrT="[Text]" custT="1"/>
      <dgm:spPr>
        <a:xfrm>
          <a:off x="3170042" y="2154827"/>
          <a:ext cx="838932" cy="532722"/>
        </a:xfrm>
      </dgm:spPr>
      <dgm:t>
        <a:bodyPr/>
        <a:lstStyle/>
        <a:p>
          <a:pPr algn="ctr">
            <a:buNone/>
          </a:pPr>
          <a:r>
            <a:rPr lang="en-US" sz="3600">
              <a:latin typeface="Times New Roman" panose="02020603050405020304" pitchFamily="18" charset="0"/>
              <a:ea typeface="+mn-ea"/>
              <a:cs typeface="Times New Roman" panose="02020603050405020304" pitchFamily="18" charset="0"/>
            </a:rPr>
            <a:t>Mở đầu truyện: </a:t>
          </a:r>
          <a:endParaRPr lang="en-US" sz="3600" dirty="0">
            <a:latin typeface="Times New Roman" panose="02020603050405020304" pitchFamily="18" charset="0"/>
            <a:ea typeface="+mn-ea"/>
            <a:cs typeface="Times New Roman" panose="02020603050405020304" pitchFamily="18" charset="0"/>
          </a:endParaRPr>
        </a:p>
      </dgm:t>
    </dgm:pt>
    <dgm:pt modelId="{8C3BC824-9A38-4140-9A18-0FDC220D69EA}" type="parTrans" cxnId="{9872A775-3D22-4698-ADC4-9B5BD59C3103}">
      <dgm:prSet/>
      <dgm:spPr>
        <a:xfrm>
          <a:off x="3496293" y="1822284"/>
          <a:ext cx="1025362" cy="243989"/>
        </a:xfrm>
      </dgm:spPr>
      <dgm:t>
        <a:bodyPr/>
        <a:lstStyle/>
        <a:p>
          <a:pPr algn="ctr"/>
          <a:endParaRPr lang="en-US" sz="3600"/>
        </a:p>
      </dgm:t>
    </dgm:pt>
    <dgm:pt modelId="{CD620F94-F1D3-4E03-A813-C8B7CEA6808F}" type="sibTrans" cxnId="{9872A775-3D22-4698-ADC4-9B5BD59C3103}">
      <dgm:prSet/>
      <dgm:spPr/>
      <dgm:t>
        <a:bodyPr/>
        <a:lstStyle/>
        <a:p>
          <a:pPr algn="ctr"/>
          <a:endParaRPr lang="en-US" sz="3600"/>
        </a:p>
      </dgm:t>
    </dgm:pt>
    <dgm:pt modelId="{70FF69E0-1538-408A-935B-4B2BA904AF75}">
      <dgm:prSet phldrT="[Text]" custT="1"/>
      <dgm:spPr>
        <a:xfrm>
          <a:off x="4195404" y="2154827"/>
          <a:ext cx="838932" cy="532722"/>
        </a:xfrm>
      </dgm:spPr>
      <dgm:t>
        <a:bodyPr/>
        <a:lstStyle/>
        <a:p>
          <a:pPr algn="ctr">
            <a:buNone/>
          </a:pPr>
          <a:r>
            <a:rPr lang="en-US" sz="3600">
              <a:latin typeface="Times New Roman" panose="02020603050405020304" pitchFamily="18" charset="0"/>
              <a:ea typeface="+mn-ea"/>
              <a:cs typeface="Times New Roman" panose="02020603050405020304" pitchFamily="18" charset="0"/>
            </a:rPr>
            <a:t>Diễn biến truyện:</a:t>
          </a:r>
          <a:endParaRPr lang="en-US" sz="3600" dirty="0">
            <a:latin typeface="Times New Roman" panose="02020603050405020304" pitchFamily="18" charset="0"/>
            <a:ea typeface="+mn-ea"/>
            <a:cs typeface="Times New Roman" panose="02020603050405020304" pitchFamily="18" charset="0"/>
          </a:endParaRPr>
        </a:p>
      </dgm:t>
    </dgm:pt>
    <dgm:pt modelId="{8AEB7D19-182D-424B-AEC1-E0C309A2C3A7}" type="parTrans" cxnId="{DE727023-B3BE-4AE2-8857-FA9E9E91D5D1}">
      <dgm:prSet/>
      <dgm:spPr>
        <a:xfrm>
          <a:off x="4475936" y="1822284"/>
          <a:ext cx="91440" cy="243989"/>
        </a:xfrm>
      </dgm:spPr>
      <dgm:t>
        <a:bodyPr/>
        <a:lstStyle/>
        <a:p>
          <a:pPr algn="ctr"/>
          <a:endParaRPr lang="en-US" sz="3600"/>
        </a:p>
      </dgm:t>
    </dgm:pt>
    <dgm:pt modelId="{DAAD643B-9E6E-4BB8-8A59-9C0A47E4A0AD}" type="sibTrans" cxnId="{DE727023-B3BE-4AE2-8857-FA9E9E91D5D1}">
      <dgm:prSet/>
      <dgm:spPr/>
      <dgm:t>
        <a:bodyPr/>
        <a:lstStyle/>
        <a:p>
          <a:pPr algn="ctr"/>
          <a:endParaRPr lang="en-US" sz="3600"/>
        </a:p>
      </dgm:t>
    </dgm:pt>
    <dgm:pt modelId="{20D87861-FAD1-4A27-9CDD-B2DB1F983433}">
      <dgm:prSet phldrT="[Text]" custT="1"/>
      <dgm:spPr>
        <a:xfrm>
          <a:off x="5220767" y="2154827"/>
          <a:ext cx="838932" cy="532722"/>
        </a:xfrm>
      </dgm:spPr>
      <dgm:t>
        <a:bodyPr/>
        <a:lstStyle/>
        <a:p>
          <a:pPr algn="ctr">
            <a:buNone/>
          </a:pPr>
          <a:r>
            <a:rPr lang="en-US" sz="3600">
              <a:latin typeface="Times New Roman" panose="02020603050405020304" pitchFamily="18" charset="0"/>
              <a:ea typeface="+mn-ea"/>
              <a:cs typeface="Times New Roman" panose="02020603050405020304" pitchFamily="18" charset="0"/>
            </a:rPr>
            <a:t>Kết thúc truyện:</a:t>
          </a:r>
          <a:endParaRPr lang="en-US" sz="3600" dirty="0">
            <a:latin typeface="Times New Roman" panose="02020603050405020304" pitchFamily="18" charset="0"/>
            <a:ea typeface="+mn-ea"/>
            <a:cs typeface="Times New Roman" panose="02020603050405020304" pitchFamily="18" charset="0"/>
          </a:endParaRPr>
        </a:p>
      </dgm:t>
    </dgm:pt>
    <dgm:pt modelId="{BD1B2D05-9A70-4368-865E-DA2B3BF0CDFA}" type="parTrans" cxnId="{155B477F-DBE8-4FEC-ABDC-549C6B484976}">
      <dgm:prSet/>
      <dgm:spPr>
        <a:xfrm>
          <a:off x="4521656" y="1822284"/>
          <a:ext cx="1025362" cy="243989"/>
        </a:xfrm>
      </dgm:spPr>
      <dgm:t>
        <a:bodyPr/>
        <a:lstStyle/>
        <a:p>
          <a:pPr algn="ctr"/>
          <a:endParaRPr lang="en-US" sz="3600"/>
        </a:p>
      </dgm:t>
    </dgm:pt>
    <dgm:pt modelId="{5755EFB3-8614-469E-936A-459DCD101FB3}" type="sibTrans" cxnId="{155B477F-DBE8-4FEC-ABDC-549C6B484976}">
      <dgm:prSet/>
      <dgm:spPr/>
      <dgm:t>
        <a:bodyPr/>
        <a:lstStyle/>
        <a:p>
          <a:pPr algn="ctr"/>
          <a:endParaRPr lang="en-US" sz="3600"/>
        </a:p>
      </dgm:t>
    </dgm:pt>
    <dgm:pt modelId="{4FF98C5C-93B1-43C5-A5BF-095F3773B15A}" type="pres">
      <dgm:prSet presAssocID="{21BD6CC3-B834-49EC-8AE3-56907F59D607}" presName="hierChild1" presStyleCnt="0">
        <dgm:presLayoutVars>
          <dgm:chPref val="1"/>
          <dgm:dir/>
          <dgm:animOne val="branch"/>
          <dgm:animLvl val="lvl"/>
          <dgm:resizeHandles/>
        </dgm:presLayoutVars>
      </dgm:prSet>
      <dgm:spPr/>
    </dgm:pt>
    <dgm:pt modelId="{B178E4CF-E814-4904-B69D-7142AC8CD626}" type="pres">
      <dgm:prSet presAssocID="{BBAE9108-1A1F-4979-A47D-480FB2313667}" presName="hierRoot1" presStyleCnt="0"/>
      <dgm:spPr/>
    </dgm:pt>
    <dgm:pt modelId="{71C4A5D0-EE9E-4F9B-BB48-6E6AA99A5CAD}" type="pres">
      <dgm:prSet presAssocID="{BBAE9108-1A1F-4979-A47D-480FB2313667}" presName="composite" presStyleCnt="0"/>
      <dgm:spPr/>
    </dgm:pt>
    <dgm:pt modelId="{82E2EB9D-F3A4-4DB7-8DED-206897AF0284}" type="pres">
      <dgm:prSet presAssocID="{BBAE9108-1A1F-4979-A47D-480FB2313667}" presName="background" presStyleLbl="node0" presStyleIdx="0" presStyleCnt="1"/>
      <dgm:spPr/>
    </dgm:pt>
    <dgm:pt modelId="{AC8DA190-A9B3-48B3-B724-E60ECB19D23D}" type="pres">
      <dgm:prSet presAssocID="{BBAE9108-1A1F-4979-A47D-480FB2313667}" presName="text" presStyleLbl="fgAcc0" presStyleIdx="0" presStyleCnt="1" custScaleX="401545" custLinFactNeighborX="70278" custLinFactNeighborY="-9791">
        <dgm:presLayoutVars>
          <dgm:chPref val="3"/>
        </dgm:presLayoutVars>
      </dgm:prSet>
      <dgm:spPr/>
    </dgm:pt>
    <dgm:pt modelId="{0016CAA2-18AE-4659-A78E-0A19C488B2E7}" type="pres">
      <dgm:prSet presAssocID="{BBAE9108-1A1F-4979-A47D-480FB2313667}" presName="hierChild2" presStyleCnt="0"/>
      <dgm:spPr/>
    </dgm:pt>
    <dgm:pt modelId="{E156C925-8D8F-4A85-833C-E7C1AAE086D5}" type="pres">
      <dgm:prSet presAssocID="{D2D09DC0-762A-4241-9CB4-B524A41725C7}" presName="Name10" presStyleLbl="parChTrans1D2" presStyleIdx="0" presStyleCnt="3"/>
      <dgm:spPr/>
    </dgm:pt>
    <dgm:pt modelId="{3BC1005C-A251-44AC-B5D6-F67CE63212E2}" type="pres">
      <dgm:prSet presAssocID="{341E5C87-4DB0-442E-9ED9-CCC23764495B}" presName="hierRoot2" presStyleCnt="0"/>
      <dgm:spPr/>
    </dgm:pt>
    <dgm:pt modelId="{B8396EDC-1B26-4775-B5E6-A6F1EB07A322}" type="pres">
      <dgm:prSet presAssocID="{341E5C87-4DB0-442E-9ED9-CCC23764495B}" presName="composite2" presStyleCnt="0"/>
      <dgm:spPr/>
    </dgm:pt>
    <dgm:pt modelId="{0BF11161-DA1D-4CFB-BCF1-60B38A5EE97F}" type="pres">
      <dgm:prSet presAssocID="{341E5C87-4DB0-442E-9ED9-CCC23764495B}" presName="background2" presStyleLbl="node2" presStyleIdx="0" presStyleCnt="3"/>
      <dgm:spPr/>
    </dgm:pt>
    <dgm:pt modelId="{57EB2F21-255A-4C48-9CD4-D70AFF1C99D8}" type="pres">
      <dgm:prSet presAssocID="{341E5C87-4DB0-442E-9ED9-CCC23764495B}" presName="text2" presStyleLbl="fgAcc2" presStyleIdx="0" presStyleCnt="3">
        <dgm:presLayoutVars>
          <dgm:chPref val="3"/>
        </dgm:presLayoutVars>
      </dgm:prSet>
      <dgm:spPr/>
    </dgm:pt>
    <dgm:pt modelId="{96343CAE-6D26-4395-A49F-7EB32A34523F}" type="pres">
      <dgm:prSet presAssocID="{341E5C87-4DB0-442E-9ED9-CCC23764495B}" presName="hierChild3" presStyleCnt="0"/>
      <dgm:spPr/>
    </dgm:pt>
    <dgm:pt modelId="{078D46C4-65AC-4317-9189-D2BCEE096362}" type="pres">
      <dgm:prSet presAssocID="{E8FF118C-30E3-42D4-88C9-600FA816E550}" presName="Name17" presStyleLbl="parChTrans1D3" presStyleIdx="0" presStyleCnt="6"/>
      <dgm:spPr/>
    </dgm:pt>
    <dgm:pt modelId="{FC619725-629E-4C45-BF93-A943BECAE237}" type="pres">
      <dgm:prSet presAssocID="{E55861B5-7EBA-4007-A813-04CBBD973A02}" presName="hierRoot3" presStyleCnt="0"/>
      <dgm:spPr/>
    </dgm:pt>
    <dgm:pt modelId="{C7EA8557-6BA6-42C1-8BDD-EFB77D7D5483}" type="pres">
      <dgm:prSet presAssocID="{E55861B5-7EBA-4007-A813-04CBBD973A02}" presName="composite3" presStyleCnt="0"/>
      <dgm:spPr/>
    </dgm:pt>
    <dgm:pt modelId="{C25CE880-2F93-4D00-A6DC-178A461EAFF6}" type="pres">
      <dgm:prSet presAssocID="{E55861B5-7EBA-4007-A813-04CBBD973A02}" presName="background3" presStyleLbl="node3" presStyleIdx="0" presStyleCnt="6"/>
      <dgm:spPr/>
    </dgm:pt>
    <dgm:pt modelId="{34A3F21D-F7B3-4CF9-B1EA-4B07C24061EA}" type="pres">
      <dgm:prSet presAssocID="{E55861B5-7EBA-4007-A813-04CBBD973A02}" presName="text3" presStyleLbl="fgAcc3" presStyleIdx="0" presStyleCnt="6">
        <dgm:presLayoutVars>
          <dgm:chPref val="3"/>
        </dgm:presLayoutVars>
      </dgm:prSet>
      <dgm:spPr/>
    </dgm:pt>
    <dgm:pt modelId="{D28CFD77-8C94-43B9-8A98-D543F1AEF800}" type="pres">
      <dgm:prSet presAssocID="{E55861B5-7EBA-4007-A813-04CBBD973A02}" presName="hierChild4" presStyleCnt="0"/>
      <dgm:spPr/>
    </dgm:pt>
    <dgm:pt modelId="{B445A153-8689-4BF1-BCD5-E3F599DD0547}" type="pres">
      <dgm:prSet presAssocID="{297ABD67-A7CB-45CD-953D-DBDB7E16AFCC}" presName="Name10" presStyleLbl="parChTrans1D2" presStyleIdx="1" presStyleCnt="3"/>
      <dgm:spPr/>
    </dgm:pt>
    <dgm:pt modelId="{E9D60927-EBAB-44C3-A433-FE6C9534F08E}" type="pres">
      <dgm:prSet presAssocID="{B70A59FB-ADF1-4F70-831A-F64316C81034}" presName="hierRoot2" presStyleCnt="0"/>
      <dgm:spPr/>
    </dgm:pt>
    <dgm:pt modelId="{2537D30C-98DA-457C-8852-13D2ADFD5454}" type="pres">
      <dgm:prSet presAssocID="{B70A59FB-ADF1-4F70-831A-F64316C81034}" presName="composite2" presStyleCnt="0"/>
      <dgm:spPr/>
    </dgm:pt>
    <dgm:pt modelId="{B84D1901-4AC6-47F9-87CE-27C6231FEB73}" type="pres">
      <dgm:prSet presAssocID="{B70A59FB-ADF1-4F70-831A-F64316C81034}" presName="background2" presStyleLbl="node2" presStyleIdx="1" presStyleCnt="3"/>
      <dgm:spPr/>
    </dgm:pt>
    <dgm:pt modelId="{73C36FB1-B32E-4AD9-AE01-86D76330A253}" type="pres">
      <dgm:prSet presAssocID="{B70A59FB-ADF1-4F70-831A-F64316C81034}" presName="text2" presStyleLbl="fgAcc2" presStyleIdx="1" presStyleCnt="3">
        <dgm:presLayoutVars>
          <dgm:chPref val="3"/>
        </dgm:presLayoutVars>
      </dgm:prSet>
      <dgm:spPr/>
    </dgm:pt>
    <dgm:pt modelId="{4B94D392-91CA-4C8F-A4C7-1C5333D6F2B3}" type="pres">
      <dgm:prSet presAssocID="{B70A59FB-ADF1-4F70-831A-F64316C81034}" presName="hierChild3" presStyleCnt="0"/>
      <dgm:spPr/>
    </dgm:pt>
    <dgm:pt modelId="{B32022AF-4896-4F00-B2F9-3B691606239B}" type="pres">
      <dgm:prSet presAssocID="{736AEA67-7F85-41DE-BAE3-257A9121295A}" presName="Name17" presStyleLbl="parChTrans1D3" presStyleIdx="1" presStyleCnt="6"/>
      <dgm:spPr/>
    </dgm:pt>
    <dgm:pt modelId="{252B44CE-38E9-444E-A14B-6A3FF929B8F7}" type="pres">
      <dgm:prSet presAssocID="{288A5162-E1F3-4514-B318-99165E5A2B1D}" presName="hierRoot3" presStyleCnt="0"/>
      <dgm:spPr/>
    </dgm:pt>
    <dgm:pt modelId="{7D88EAFB-FCEA-44FF-9523-4CE5C5C5C88A}" type="pres">
      <dgm:prSet presAssocID="{288A5162-E1F3-4514-B318-99165E5A2B1D}" presName="composite3" presStyleCnt="0"/>
      <dgm:spPr/>
    </dgm:pt>
    <dgm:pt modelId="{D62F1B8C-7AF2-4777-9C36-09C60B91D7EA}" type="pres">
      <dgm:prSet presAssocID="{288A5162-E1F3-4514-B318-99165E5A2B1D}" presName="background3" presStyleLbl="node3" presStyleIdx="1" presStyleCnt="6"/>
      <dgm:spPr/>
    </dgm:pt>
    <dgm:pt modelId="{F64481F1-516D-4868-8EFF-513206664EAF}" type="pres">
      <dgm:prSet presAssocID="{288A5162-E1F3-4514-B318-99165E5A2B1D}" presName="text3" presStyleLbl="fgAcc3" presStyleIdx="1" presStyleCnt="6">
        <dgm:presLayoutVars>
          <dgm:chPref val="3"/>
        </dgm:presLayoutVars>
      </dgm:prSet>
      <dgm:spPr/>
    </dgm:pt>
    <dgm:pt modelId="{2333EB7B-1798-4F48-9FB1-6AB54DD71EF1}" type="pres">
      <dgm:prSet presAssocID="{288A5162-E1F3-4514-B318-99165E5A2B1D}" presName="hierChild4" presStyleCnt="0"/>
      <dgm:spPr/>
    </dgm:pt>
    <dgm:pt modelId="{DFF0D3BE-0F1A-473A-ADF5-7CD1478DCC6C}" type="pres">
      <dgm:prSet presAssocID="{CE619FC0-5778-4940-9B43-4479A78E4BC1}" presName="Name17" presStyleLbl="parChTrans1D3" presStyleIdx="2" presStyleCnt="6"/>
      <dgm:spPr/>
    </dgm:pt>
    <dgm:pt modelId="{C4DCC23E-43A7-4B41-998F-B9FE9AD80CDD}" type="pres">
      <dgm:prSet presAssocID="{4746A043-49A9-461A-A1D6-931366966DED}" presName="hierRoot3" presStyleCnt="0"/>
      <dgm:spPr/>
    </dgm:pt>
    <dgm:pt modelId="{486C9D1D-119E-4149-9635-B4A156677193}" type="pres">
      <dgm:prSet presAssocID="{4746A043-49A9-461A-A1D6-931366966DED}" presName="composite3" presStyleCnt="0"/>
      <dgm:spPr/>
    </dgm:pt>
    <dgm:pt modelId="{B51B6FA5-7424-4564-9275-4ACFA511ABCF}" type="pres">
      <dgm:prSet presAssocID="{4746A043-49A9-461A-A1D6-931366966DED}" presName="background3" presStyleLbl="node3" presStyleIdx="2" presStyleCnt="6"/>
      <dgm:spPr/>
    </dgm:pt>
    <dgm:pt modelId="{D72AF607-CE01-4CCD-B533-CAEBF63BE9CF}" type="pres">
      <dgm:prSet presAssocID="{4746A043-49A9-461A-A1D6-931366966DED}" presName="text3" presStyleLbl="fgAcc3" presStyleIdx="2" presStyleCnt="6">
        <dgm:presLayoutVars>
          <dgm:chPref val="3"/>
        </dgm:presLayoutVars>
      </dgm:prSet>
      <dgm:spPr/>
    </dgm:pt>
    <dgm:pt modelId="{43FC9C97-432D-4BAD-B0EA-F846B0C3BBC4}" type="pres">
      <dgm:prSet presAssocID="{4746A043-49A9-461A-A1D6-931366966DED}" presName="hierChild4" presStyleCnt="0"/>
      <dgm:spPr/>
    </dgm:pt>
    <dgm:pt modelId="{F1B8DB06-C243-4D7F-8C14-CD37D90A8410}" type="pres">
      <dgm:prSet presAssocID="{54F72AFA-23A5-4B1E-BBD8-490423B4D58B}" presName="Name10" presStyleLbl="parChTrans1D2" presStyleIdx="2" presStyleCnt="3"/>
      <dgm:spPr/>
    </dgm:pt>
    <dgm:pt modelId="{67477698-AADA-46F9-BDFF-0142F8B41055}" type="pres">
      <dgm:prSet presAssocID="{FC22DCE8-79C5-4100-9D04-513FEFEBB158}" presName="hierRoot2" presStyleCnt="0"/>
      <dgm:spPr/>
    </dgm:pt>
    <dgm:pt modelId="{CFCD2D78-5B22-43AC-8D19-CAE4336257EB}" type="pres">
      <dgm:prSet presAssocID="{FC22DCE8-79C5-4100-9D04-513FEFEBB158}" presName="composite2" presStyleCnt="0"/>
      <dgm:spPr/>
    </dgm:pt>
    <dgm:pt modelId="{9BB2D0FC-1ED8-4197-9221-F2FB11AD251D}" type="pres">
      <dgm:prSet presAssocID="{FC22DCE8-79C5-4100-9D04-513FEFEBB158}" presName="background2" presStyleLbl="node2" presStyleIdx="2" presStyleCnt="3"/>
      <dgm:spPr/>
    </dgm:pt>
    <dgm:pt modelId="{C3EBFEFA-EE14-42F3-995D-D45516082A58}" type="pres">
      <dgm:prSet presAssocID="{FC22DCE8-79C5-4100-9D04-513FEFEBB158}" presName="text2" presStyleLbl="fgAcc2" presStyleIdx="2" presStyleCnt="3">
        <dgm:presLayoutVars>
          <dgm:chPref val="3"/>
        </dgm:presLayoutVars>
      </dgm:prSet>
      <dgm:spPr/>
    </dgm:pt>
    <dgm:pt modelId="{D89DE3C6-FBE2-4264-8861-0028B0A45850}" type="pres">
      <dgm:prSet presAssocID="{FC22DCE8-79C5-4100-9D04-513FEFEBB158}" presName="hierChild3" presStyleCnt="0"/>
      <dgm:spPr/>
    </dgm:pt>
    <dgm:pt modelId="{A0B9C24B-CA24-43CE-BA96-ED19C8325246}" type="pres">
      <dgm:prSet presAssocID="{8C3BC824-9A38-4140-9A18-0FDC220D69EA}" presName="Name17" presStyleLbl="parChTrans1D3" presStyleIdx="3" presStyleCnt="6"/>
      <dgm:spPr/>
    </dgm:pt>
    <dgm:pt modelId="{195C96EA-68C9-43C7-95DD-4DA418F2E547}" type="pres">
      <dgm:prSet presAssocID="{F1820949-E14E-442C-8EB5-2372379F9626}" presName="hierRoot3" presStyleCnt="0"/>
      <dgm:spPr/>
    </dgm:pt>
    <dgm:pt modelId="{BB4610E3-F588-463E-9411-151D68F0288B}" type="pres">
      <dgm:prSet presAssocID="{F1820949-E14E-442C-8EB5-2372379F9626}" presName="composite3" presStyleCnt="0"/>
      <dgm:spPr/>
    </dgm:pt>
    <dgm:pt modelId="{A79E2178-3CE6-438A-B448-55C4EC6D975B}" type="pres">
      <dgm:prSet presAssocID="{F1820949-E14E-442C-8EB5-2372379F9626}" presName="background3" presStyleLbl="node3" presStyleIdx="3" presStyleCnt="6"/>
      <dgm:spPr/>
    </dgm:pt>
    <dgm:pt modelId="{F2305358-B9CA-482F-9C2F-28B0DDBB41F6}" type="pres">
      <dgm:prSet presAssocID="{F1820949-E14E-442C-8EB5-2372379F9626}" presName="text3" presStyleLbl="fgAcc3" presStyleIdx="3" presStyleCnt="6">
        <dgm:presLayoutVars>
          <dgm:chPref val="3"/>
        </dgm:presLayoutVars>
      </dgm:prSet>
      <dgm:spPr/>
    </dgm:pt>
    <dgm:pt modelId="{7B47507D-6A18-4B6B-B31C-45D6F55DE305}" type="pres">
      <dgm:prSet presAssocID="{F1820949-E14E-442C-8EB5-2372379F9626}" presName="hierChild4" presStyleCnt="0"/>
      <dgm:spPr/>
    </dgm:pt>
    <dgm:pt modelId="{D7C2FFBF-28D0-444F-8055-6DC5CED9899E}" type="pres">
      <dgm:prSet presAssocID="{8AEB7D19-182D-424B-AEC1-E0C309A2C3A7}" presName="Name17" presStyleLbl="parChTrans1D3" presStyleIdx="4" presStyleCnt="6"/>
      <dgm:spPr/>
    </dgm:pt>
    <dgm:pt modelId="{3C831B0B-6EB7-4E9F-8629-0B134DC1DFBB}" type="pres">
      <dgm:prSet presAssocID="{70FF69E0-1538-408A-935B-4B2BA904AF75}" presName="hierRoot3" presStyleCnt="0"/>
      <dgm:spPr/>
    </dgm:pt>
    <dgm:pt modelId="{CBEAFE9F-2E2B-49D4-89E5-DFCA7FB898E2}" type="pres">
      <dgm:prSet presAssocID="{70FF69E0-1538-408A-935B-4B2BA904AF75}" presName="composite3" presStyleCnt="0"/>
      <dgm:spPr/>
    </dgm:pt>
    <dgm:pt modelId="{BAB1D55A-1FBA-4880-88C2-30DF5D7782AE}" type="pres">
      <dgm:prSet presAssocID="{70FF69E0-1538-408A-935B-4B2BA904AF75}" presName="background3" presStyleLbl="node3" presStyleIdx="4" presStyleCnt="6"/>
      <dgm:spPr/>
    </dgm:pt>
    <dgm:pt modelId="{2C161A3C-C4B3-4D70-9250-D2537229EE87}" type="pres">
      <dgm:prSet presAssocID="{70FF69E0-1538-408A-935B-4B2BA904AF75}" presName="text3" presStyleLbl="fgAcc3" presStyleIdx="4" presStyleCnt="6">
        <dgm:presLayoutVars>
          <dgm:chPref val="3"/>
        </dgm:presLayoutVars>
      </dgm:prSet>
      <dgm:spPr/>
    </dgm:pt>
    <dgm:pt modelId="{652938A8-2878-4E0D-B532-CE6EF3D03571}" type="pres">
      <dgm:prSet presAssocID="{70FF69E0-1538-408A-935B-4B2BA904AF75}" presName="hierChild4" presStyleCnt="0"/>
      <dgm:spPr/>
    </dgm:pt>
    <dgm:pt modelId="{6DBF8074-9A76-4972-AE7C-304F021A29F1}" type="pres">
      <dgm:prSet presAssocID="{BD1B2D05-9A70-4368-865E-DA2B3BF0CDFA}" presName="Name17" presStyleLbl="parChTrans1D3" presStyleIdx="5" presStyleCnt="6"/>
      <dgm:spPr/>
    </dgm:pt>
    <dgm:pt modelId="{6152D265-59D4-4D01-9DFF-2B43C3BDD1A5}" type="pres">
      <dgm:prSet presAssocID="{20D87861-FAD1-4A27-9CDD-B2DB1F983433}" presName="hierRoot3" presStyleCnt="0"/>
      <dgm:spPr/>
    </dgm:pt>
    <dgm:pt modelId="{B2602E5B-DF38-4A4A-82CC-CCCC3CEF83F8}" type="pres">
      <dgm:prSet presAssocID="{20D87861-FAD1-4A27-9CDD-B2DB1F983433}" presName="composite3" presStyleCnt="0"/>
      <dgm:spPr/>
    </dgm:pt>
    <dgm:pt modelId="{FAC65A58-4510-4173-9916-B0D82EFF8416}" type="pres">
      <dgm:prSet presAssocID="{20D87861-FAD1-4A27-9CDD-B2DB1F983433}" presName="background3" presStyleLbl="node3" presStyleIdx="5" presStyleCnt="6"/>
      <dgm:spPr/>
    </dgm:pt>
    <dgm:pt modelId="{A0F27CCF-FA1D-4D5C-A33D-F3AAE9427112}" type="pres">
      <dgm:prSet presAssocID="{20D87861-FAD1-4A27-9CDD-B2DB1F983433}" presName="text3" presStyleLbl="fgAcc3" presStyleIdx="5" presStyleCnt="6">
        <dgm:presLayoutVars>
          <dgm:chPref val="3"/>
        </dgm:presLayoutVars>
      </dgm:prSet>
      <dgm:spPr/>
    </dgm:pt>
    <dgm:pt modelId="{B2795228-A813-423F-9815-4338CD19AFEC}" type="pres">
      <dgm:prSet presAssocID="{20D87861-FAD1-4A27-9CDD-B2DB1F983433}" presName="hierChild4" presStyleCnt="0"/>
      <dgm:spPr/>
    </dgm:pt>
  </dgm:ptLst>
  <dgm:cxnLst>
    <dgm:cxn modelId="{EF712708-1DED-4330-A68B-1DF5D5E35B50}" type="presOf" srcId="{BBAE9108-1A1F-4979-A47D-480FB2313667}" destId="{AC8DA190-A9B3-48B3-B724-E60ECB19D23D}" srcOrd="0" destOrd="0" presId="urn:microsoft.com/office/officeart/2005/8/layout/hierarchy1"/>
    <dgm:cxn modelId="{A7F8C910-A2BA-4425-91E5-1039BC5B0AE4}" type="presOf" srcId="{341E5C87-4DB0-442E-9ED9-CCC23764495B}" destId="{57EB2F21-255A-4C48-9CD4-D70AFF1C99D8}" srcOrd="0" destOrd="0" presId="urn:microsoft.com/office/officeart/2005/8/layout/hierarchy1"/>
    <dgm:cxn modelId="{DE727023-B3BE-4AE2-8857-FA9E9E91D5D1}" srcId="{FC22DCE8-79C5-4100-9D04-513FEFEBB158}" destId="{70FF69E0-1538-408A-935B-4B2BA904AF75}" srcOrd="1" destOrd="0" parTransId="{8AEB7D19-182D-424B-AEC1-E0C309A2C3A7}" sibTransId="{DAAD643B-9E6E-4BB8-8A59-9C0A47E4A0AD}"/>
    <dgm:cxn modelId="{C15F5924-26B8-4AEB-8D1C-46F34677E4C3}" srcId="{B70A59FB-ADF1-4F70-831A-F64316C81034}" destId="{288A5162-E1F3-4514-B318-99165E5A2B1D}" srcOrd="0" destOrd="0" parTransId="{736AEA67-7F85-41DE-BAE3-257A9121295A}" sibTransId="{1B4E7711-FC59-474A-81AD-9C27442BD39A}"/>
    <dgm:cxn modelId="{A58E5E2F-2099-4B60-A072-F90B430B0C8F}" type="presOf" srcId="{BD1B2D05-9A70-4368-865E-DA2B3BF0CDFA}" destId="{6DBF8074-9A76-4972-AE7C-304F021A29F1}" srcOrd="0" destOrd="0" presId="urn:microsoft.com/office/officeart/2005/8/layout/hierarchy1"/>
    <dgm:cxn modelId="{37D06E39-6A53-4F44-AC6C-F8D34336D0FC}" type="presOf" srcId="{8AEB7D19-182D-424B-AEC1-E0C309A2C3A7}" destId="{D7C2FFBF-28D0-444F-8055-6DC5CED9899E}" srcOrd="0" destOrd="0" presId="urn:microsoft.com/office/officeart/2005/8/layout/hierarchy1"/>
    <dgm:cxn modelId="{BC525C5E-EB82-40CB-B0CF-02CE5E7C3194}" type="presOf" srcId="{70FF69E0-1538-408A-935B-4B2BA904AF75}" destId="{2C161A3C-C4B3-4D70-9250-D2537229EE87}" srcOrd="0" destOrd="0" presId="urn:microsoft.com/office/officeart/2005/8/layout/hierarchy1"/>
    <dgm:cxn modelId="{85CD8746-18C0-4F08-9A3C-95AD5EE1489D}" type="presOf" srcId="{4746A043-49A9-461A-A1D6-931366966DED}" destId="{D72AF607-CE01-4CCD-B533-CAEBF63BE9CF}" srcOrd="0" destOrd="0" presId="urn:microsoft.com/office/officeart/2005/8/layout/hierarchy1"/>
    <dgm:cxn modelId="{93382E47-1054-4D9F-AD4A-EFC3B8F60CAB}" type="presOf" srcId="{F1820949-E14E-442C-8EB5-2372379F9626}" destId="{F2305358-B9CA-482F-9C2F-28B0DDBB41F6}" srcOrd="0" destOrd="0" presId="urn:microsoft.com/office/officeart/2005/8/layout/hierarchy1"/>
    <dgm:cxn modelId="{43662B48-9DD6-4D2F-AD18-B92716E8FD4B}" type="presOf" srcId="{736AEA67-7F85-41DE-BAE3-257A9121295A}" destId="{B32022AF-4896-4F00-B2F9-3B691606239B}" srcOrd="0" destOrd="0" presId="urn:microsoft.com/office/officeart/2005/8/layout/hierarchy1"/>
    <dgm:cxn modelId="{B5F11774-FA52-4C41-B955-645EB3D8A903}" type="presOf" srcId="{FC22DCE8-79C5-4100-9D04-513FEFEBB158}" destId="{C3EBFEFA-EE14-42F3-995D-D45516082A58}" srcOrd="0" destOrd="0" presId="urn:microsoft.com/office/officeart/2005/8/layout/hierarchy1"/>
    <dgm:cxn modelId="{9872A775-3D22-4698-ADC4-9B5BD59C3103}" srcId="{FC22DCE8-79C5-4100-9D04-513FEFEBB158}" destId="{F1820949-E14E-442C-8EB5-2372379F9626}" srcOrd="0" destOrd="0" parTransId="{8C3BC824-9A38-4140-9A18-0FDC220D69EA}" sibTransId="{CD620F94-F1D3-4E03-A813-C8B7CEA6808F}"/>
    <dgm:cxn modelId="{9A938177-14BE-4B78-9654-398D1ECB6E55}" srcId="{BBAE9108-1A1F-4979-A47D-480FB2313667}" destId="{341E5C87-4DB0-442E-9ED9-CCC23764495B}" srcOrd="0" destOrd="0" parTransId="{D2D09DC0-762A-4241-9CB4-B524A41725C7}" sibTransId="{1A4F916F-83E9-433A-BCB5-F538CBE3AB7D}"/>
    <dgm:cxn modelId="{155B477F-DBE8-4FEC-ABDC-549C6B484976}" srcId="{FC22DCE8-79C5-4100-9D04-513FEFEBB158}" destId="{20D87861-FAD1-4A27-9CDD-B2DB1F983433}" srcOrd="2" destOrd="0" parTransId="{BD1B2D05-9A70-4368-865E-DA2B3BF0CDFA}" sibTransId="{5755EFB3-8614-469E-936A-459DCD101FB3}"/>
    <dgm:cxn modelId="{9405508B-E444-4B95-9F22-A5507846E9BF}" type="presOf" srcId="{288A5162-E1F3-4514-B318-99165E5A2B1D}" destId="{F64481F1-516D-4868-8EFF-513206664EAF}" srcOrd="0" destOrd="0" presId="urn:microsoft.com/office/officeart/2005/8/layout/hierarchy1"/>
    <dgm:cxn modelId="{3E49A48D-B972-42AE-A063-08F6DB4917E3}" type="presOf" srcId="{8C3BC824-9A38-4140-9A18-0FDC220D69EA}" destId="{A0B9C24B-CA24-43CE-BA96-ED19C8325246}" srcOrd="0" destOrd="0" presId="urn:microsoft.com/office/officeart/2005/8/layout/hierarchy1"/>
    <dgm:cxn modelId="{245BA590-F6EF-4009-87CB-3C0348DC4170}" type="presOf" srcId="{E8FF118C-30E3-42D4-88C9-600FA816E550}" destId="{078D46C4-65AC-4317-9189-D2BCEE096362}" srcOrd="0" destOrd="0" presId="urn:microsoft.com/office/officeart/2005/8/layout/hierarchy1"/>
    <dgm:cxn modelId="{433D07AD-C4A4-40D9-B9F0-39AF958C2205}" type="presOf" srcId="{54F72AFA-23A5-4B1E-BBD8-490423B4D58B}" destId="{F1B8DB06-C243-4D7F-8C14-CD37D90A8410}" srcOrd="0" destOrd="0" presId="urn:microsoft.com/office/officeart/2005/8/layout/hierarchy1"/>
    <dgm:cxn modelId="{7B3919AE-701A-4743-960A-9E3C135DB6F8}" type="presOf" srcId="{297ABD67-A7CB-45CD-953D-DBDB7E16AFCC}" destId="{B445A153-8689-4BF1-BCD5-E3F599DD0547}" srcOrd="0" destOrd="0" presId="urn:microsoft.com/office/officeart/2005/8/layout/hierarchy1"/>
    <dgm:cxn modelId="{B4B22EAF-5581-4D8C-BBBF-C6419FB5F900}" srcId="{341E5C87-4DB0-442E-9ED9-CCC23764495B}" destId="{E55861B5-7EBA-4007-A813-04CBBD973A02}" srcOrd="0" destOrd="0" parTransId="{E8FF118C-30E3-42D4-88C9-600FA816E550}" sibTransId="{3BDE958C-8A66-48A4-A0BA-5CE270BB11C7}"/>
    <dgm:cxn modelId="{4B39CDB2-0566-4AA0-9652-F43D7C31E546}" type="presOf" srcId="{D2D09DC0-762A-4241-9CB4-B524A41725C7}" destId="{E156C925-8D8F-4A85-833C-E7C1AAE086D5}" srcOrd="0" destOrd="0" presId="urn:microsoft.com/office/officeart/2005/8/layout/hierarchy1"/>
    <dgm:cxn modelId="{E59FE4B2-E958-4C6D-99B5-5686F710331F}" type="presOf" srcId="{CE619FC0-5778-4940-9B43-4479A78E4BC1}" destId="{DFF0D3BE-0F1A-473A-ADF5-7CD1478DCC6C}" srcOrd="0" destOrd="0" presId="urn:microsoft.com/office/officeart/2005/8/layout/hierarchy1"/>
    <dgm:cxn modelId="{37C4DBBF-2EAA-48B9-9BCC-F49F64D9EEA0}" srcId="{BBAE9108-1A1F-4979-A47D-480FB2313667}" destId="{B70A59FB-ADF1-4F70-831A-F64316C81034}" srcOrd="1" destOrd="0" parTransId="{297ABD67-A7CB-45CD-953D-DBDB7E16AFCC}" sibTransId="{790001ED-80F0-4E7B-A112-92951687D3A2}"/>
    <dgm:cxn modelId="{11BEC8C7-5B13-43F2-A0BC-7D9160C2BBAB}" type="presOf" srcId="{21BD6CC3-B834-49EC-8AE3-56907F59D607}" destId="{4FF98C5C-93B1-43C5-A5BF-095F3773B15A}" srcOrd="0" destOrd="0" presId="urn:microsoft.com/office/officeart/2005/8/layout/hierarchy1"/>
    <dgm:cxn modelId="{412BE6CE-581D-42EA-86C4-4573E2F5782D}" type="presOf" srcId="{20D87861-FAD1-4A27-9CDD-B2DB1F983433}" destId="{A0F27CCF-FA1D-4D5C-A33D-F3AAE9427112}" srcOrd="0" destOrd="0" presId="urn:microsoft.com/office/officeart/2005/8/layout/hierarchy1"/>
    <dgm:cxn modelId="{BD900CDB-525C-4C9D-B670-77AF192C1441}" srcId="{B70A59FB-ADF1-4F70-831A-F64316C81034}" destId="{4746A043-49A9-461A-A1D6-931366966DED}" srcOrd="1" destOrd="0" parTransId="{CE619FC0-5778-4940-9B43-4479A78E4BC1}" sibTransId="{7AF9A5FB-99B7-48C1-B9B6-6BE10F5C809A}"/>
    <dgm:cxn modelId="{CC91EDE5-7350-46DE-85B5-1A3C0AB3C66A}" type="presOf" srcId="{B70A59FB-ADF1-4F70-831A-F64316C81034}" destId="{73C36FB1-B32E-4AD9-AE01-86D76330A253}" srcOrd="0" destOrd="0" presId="urn:microsoft.com/office/officeart/2005/8/layout/hierarchy1"/>
    <dgm:cxn modelId="{3CBC7AE9-EA54-4978-A980-E9623D03B606}" srcId="{21BD6CC3-B834-49EC-8AE3-56907F59D607}" destId="{BBAE9108-1A1F-4979-A47D-480FB2313667}" srcOrd="0" destOrd="0" parTransId="{0AC89A25-4075-4B98-BA3B-794FF1BC9EBF}" sibTransId="{5D4C2075-F987-41AE-9278-1983585F5651}"/>
    <dgm:cxn modelId="{F97159EA-EE95-4388-8E06-D0CD43C79578}" type="presOf" srcId="{E55861B5-7EBA-4007-A813-04CBBD973A02}" destId="{34A3F21D-F7B3-4CF9-B1EA-4B07C24061EA}" srcOrd="0" destOrd="0" presId="urn:microsoft.com/office/officeart/2005/8/layout/hierarchy1"/>
    <dgm:cxn modelId="{7C2332F7-5E69-42D2-9C7D-430B9236B3DA}" srcId="{BBAE9108-1A1F-4979-A47D-480FB2313667}" destId="{FC22DCE8-79C5-4100-9D04-513FEFEBB158}" srcOrd="2" destOrd="0" parTransId="{54F72AFA-23A5-4B1E-BBD8-490423B4D58B}" sibTransId="{E1FFF890-949B-4B81-8936-356ADC615779}"/>
    <dgm:cxn modelId="{6E7B0E0D-A708-45B4-9B77-B42A5EDF33FB}" type="presParOf" srcId="{4FF98C5C-93B1-43C5-A5BF-095F3773B15A}" destId="{B178E4CF-E814-4904-B69D-7142AC8CD626}" srcOrd="0" destOrd="0" presId="urn:microsoft.com/office/officeart/2005/8/layout/hierarchy1"/>
    <dgm:cxn modelId="{23FF151E-8B46-4869-BED1-9B9963FA4C23}" type="presParOf" srcId="{B178E4CF-E814-4904-B69D-7142AC8CD626}" destId="{71C4A5D0-EE9E-4F9B-BB48-6E6AA99A5CAD}" srcOrd="0" destOrd="0" presId="urn:microsoft.com/office/officeart/2005/8/layout/hierarchy1"/>
    <dgm:cxn modelId="{35EAE0CD-1E9B-4F34-97CC-763B2C5D4813}" type="presParOf" srcId="{71C4A5D0-EE9E-4F9B-BB48-6E6AA99A5CAD}" destId="{82E2EB9D-F3A4-4DB7-8DED-206897AF0284}" srcOrd="0" destOrd="0" presId="urn:microsoft.com/office/officeart/2005/8/layout/hierarchy1"/>
    <dgm:cxn modelId="{FDD62A68-1631-446E-A66C-6E95BC9FA57D}" type="presParOf" srcId="{71C4A5D0-EE9E-4F9B-BB48-6E6AA99A5CAD}" destId="{AC8DA190-A9B3-48B3-B724-E60ECB19D23D}" srcOrd="1" destOrd="0" presId="urn:microsoft.com/office/officeart/2005/8/layout/hierarchy1"/>
    <dgm:cxn modelId="{DB77F6E1-BD75-441A-91FC-4CAF45054F2D}" type="presParOf" srcId="{B178E4CF-E814-4904-B69D-7142AC8CD626}" destId="{0016CAA2-18AE-4659-A78E-0A19C488B2E7}" srcOrd="1" destOrd="0" presId="urn:microsoft.com/office/officeart/2005/8/layout/hierarchy1"/>
    <dgm:cxn modelId="{50D50973-81DF-461F-9356-84DF9EB105CB}" type="presParOf" srcId="{0016CAA2-18AE-4659-A78E-0A19C488B2E7}" destId="{E156C925-8D8F-4A85-833C-E7C1AAE086D5}" srcOrd="0" destOrd="0" presId="urn:microsoft.com/office/officeart/2005/8/layout/hierarchy1"/>
    <dgm:cxn modelId="{9F8435B2-13C0-4DCF-B866-0D7C22DE0F08}" type="presParOf" srcId="{0016CAA2-18AE-4659-A78E-0A19C488B2E7}" destId="{3BC1005C-A251-44AC-B5D6-F67CE63212E2}" srcOrd="1" destOrd="0" presId="urn:microsoft.com/office/officeart/2005/8/layout/hierarchy1"/>
    <dgm:cxn modelId="{CBB72FB9-F18A-4794-A9B5-08A0C21703AF}" type="presParOf" srcId="{3BC1005C-A251-44AC-B5D6-F67CE63212E2}" destId="{B8396EDC-1B26-4775-B5E6-A6F1EB07A322}" srcOrd="0" destOrd="0" presId="urn:microsoft.com/office/officeart/2005/8/layout/hierarchy1"/>
    <dgm:cxn modelId="{C9710082-7C88-416C-A2E7-F0DE0004F94E}" type="presParOf" srcId="{B8396EDC-1B26-4775-B5E6-A6F1EB07A322}" destId="{0BF11161-DA1D-4CFB-BCF1-60B38A5EE97F}" srcOrd="0" destOrd="0" presId="urn:microsoft.com/office/officeart/2005/8/layout/hierarchy1"/>
    <dgm:cxn modelId="{0073F347-9C75-4B28-9EDD-56C3122AD562}" type="presParOf" srcId="{B8396EDC-1B26-4775-B5E6-A6F1EB07A322}" destId="{57EB2F21-255A-4C48-9CD4-D70AFF1C99D8}" srcOrd="1" destOrd="0" presId="urn:microsoft.com/office/officeart/2005/8/layout/hierarchy1"/>
    <dgm:cxn modelId="{61237AA8-AB94-4275-877F-82D98C9632A7}" type="presParOf" srcId="{3BC1005C-A251-44AC-B5D6-F67CE63212E2}" destId="{96343CAE-6D26-4395-A49F-7EB32A34523F}" srcOrd="1" destOrd="0" presId="urn:microsoft.com/office/officeart/2005/8/layout/hierarchy1"/>
    <dgm:cxn modelId="{E4E58B2D-1AB9-4BE1-AFD6-374478FE7D6A}" type="presParOf" srcId="{96343CAE-6D26-4395-A49F-7EB32A34523F}" destId="{078D46C4-65AC-4317-9189-D2BCEE096362}" srcOrd="0" destOrd="0" presId="urn:microsoft.com/office/officeart/2005/8/layout/hierarchy1"/>
    <dgm:cxn modelId="{AC9C0F57-7532-4B7B-A7DD-3024AC0A3FEC}" type="presParOf" srcId="{96343CAE-6D26-4395-A49F-7EB32A34523F}" destId="{FC619725-629E-4C45-BF93-A943BECAE237}" srcOrd="1" destOrd="0" presId="urn:microsoft.com/office/officeart/2005/8/layout/hierarchy1"/>
    <dgm:cxn modelId="{B49DD2E3-3770-4C97-84A8-6702CF7A569C}" type="presParOf" srcId="{FC619725-629E-4C45-BF93-A943BECAE237}" destId="{C7EA8557-6BA6-42C1-8BDD-EFB77D7D5483}" srcOrd="0" destOrd="0" presId="urn:microsoft.com/office/officeart/2005/8/layout/hierarchy1"/>
    <dgm:cxn modelId="{0FF90523-B5CA-4F81-A9A7-ADE432E4397C}" type="presParOf" srcId="{C7EA8557-6BA6-42C1-8BDD-EFB77D7D5483}" destId="{C25CE880-2F93-4D00-A6DC-178A461EAFF6}" srcOrd="0" destOrd="0" presId="urn:microsoft.com/office/officeart/2005/8/layout/hierarchy1"/>
    <dgm:cxn modelId="{73E4AE99-B7AE-4D8A-A152-A145F441D95F}" type="presParOf" srcId="{C7EA8557-6BA6-42C1-8BDD-EFB77D7D5483}" destId="{34A3F21D-F7B3-4CF9-B1EA-4B07C24061EA}" srcOrd="1" destOrd="0" presId="urn:microsoft.com/office/officeart/2005/8/layout/hierarchy1"/>
    <dgm:cxn modelId="{A8577D7D-2308-4C08-A7EA-D06305301012}" type="presParOf" srcId="{FC619725-629E-4C45-BF93-A943BECAE237}" destId="{D28CFD77-8C94-43B9-8A98-D543F1AEF800}" srcOrd="1" destOrd="0" presId="urn:microsoft.com/office/officeart/2005/8/layout/hierarchy1"/>
    <dgm:cxn modelId="{859F2522-7E83-4751-8925-C0789E4D1D5C}" type="presParOf" srcId="{0016CAA2-18AE-4659-A78E-0A19C488B2E7}" destId="{B445A153-8689-4BF1-BCD5-E3F599DD0547}" srcOrd="2" destOrd="0" presId="urn:microsoft.com/office/officeart/2005/8/layout/hierarchy1"/>
    <dgm:cxn modelId="{002DEEDD-CBAA-4309-9D12-BFF09CC97865}" type="presParOf" srcId="{0016CAA2-18AE-4659-A78E-0A19C488B2E7}" destId="{E9D60927-EBAB-44C3-A433-FE6C9534F08E}" srcOrd="3" destOrd="0" presId="urn:microsoft.com/office/officeart/2005/8/layout/hierarchy1"/>
    <dgm:cxn modelId="{EB4C04AD-D335-490A-BA7E-86D50400599C}" type="presParOf" srcId="{E9D60927-EBAB-44C3-A433-FE6C9534F08E}" destId="{2537D30C-98DA-457C-8852-13D2ADFD5454}" srcOrd="0" destOrd="0" presId="urn:microsoft.com/office/officeart/2005/8/layout/hierarchy1"/>
    <dgm:cxn modelId="{B6DB1362-D72E-4A70-8F1C-1CE796B50C93}" type="presParOf" srcId="{2537D30C-98DA-457C-8852-13D2ADFD5454}" destId="{B84D1901-4AC6-47F9-87CE-27C6231FEB73}" srcOrd="0" destOrd="0" presId="urn:microsoft.com/office/officeart/2005/8/layout/hierarchy1"/>
    <dgm:cxn modelId="{376CCC5C-4E81-47EC-8C3F-1A8F47BFFA4D}" type="presParOf" srcId="{2537D30C-98DA-457C-8852-13D2ADFD5454}" destId="{73C36FB1-B32E-4AD9-AE01-86D76330A253}" srcOrd="1" destOrd="0" presId="urn:microsoft.com/office/officeart/2005/8/layout/hierarchy1"/>
    <dgm:cxn modelId="{2A30E3F2-00E5-4EE1-A110-BEC653962988}" type="presParOf" srcId="{E9D60927-EBAB-44C3-A433-FE6C9534F08E}" destId="{4B94D392-91CA-4C8F-A4C7-1C5333D6F2B3}" srcOrd="1" destOrd="0" presId="urn:microsoft.com/office/officeart/2005/8/layout/hierarchy1"/>
    <dgm:cxn modelId="{3E138BB1-EF89-497B-8AAF-34DBA415CF9D}" type="presParOf" srcId="{4B94D392-91CA-4C8F-A4C7-1C5333D6F2B3}" destId="{B32022AF-4896-4F00-B2F9-3B691606239B}" srcOrd="0" destOrd="0" presId="urn:microsoft.com/office/officeart/2005/8/layout/hierarchy1"/>
    <dgm:cxn modelId="{FBE4534A-3DDB-474B-A8A5-44693B4372BD}" type="presParOf" srcId="{4B94D392-91CA-4C8F-A4C7-1C5333D6F2B3}" destId="{252B44CE-38E9-444E-A14B-6A3FF929B8F7}" srcOrd="1" destOrd="0" presId="urn:microsoft.com/office/officeart/2005/8/layout/hierarchy1"/>
    <dgm:cxn modelId="{4F67378C-5035-4A01-BA1B-6EA3DC3610E3}" type="presParOf" srcId="{252B44CE-38E9-444E-A14B-6A3FF929B8F7}" destId="{7D88EAFB-FCEA-44FF-9523-4CE5C5C5C88A}" srcOrd="0" destOrd="0" presId="urn:microsoft.com/office/officeart/2005/8/layout/hierarchy1"/>
    <dgm:cxn modelId="{3554CC4E-70EC-4BD2-AC61-7AE2BAE9FBBC}" type="presParOf" srcId="{7D88EAFB-FCEA-44FF-9523-4CE5C5C5C88A}" destId="{D62F1B8C-7AF2-4777-9C36-09C60B91D7EA}" srcOrd="0" destOrd="0" presId="urn:microsoft.com/office/officeart/2005/8/layout/hierarchy1"/>
    <dgm:cxn modelId="{9564EC93-784D-41FD-BD9E-02533EDB6A23}" type="presParOf" srcId="{7D88EAFB-FCEA-44FF-9523-4CE5C5C5C88A}" destId="{F64481F1-516D-4868-8EFF-513206664EAF}" srcOrd="1" destOrd="0" presId="urn:microsoft.com/office/officeart/2005/8/layout/hierarchy1"/>
    <dgm:cxn modelId="{BF0AD4D3-7BD8-46B9-8205-294890AB2C1C}" type="presParOf" srcId="{252B44CE-38E9-444E-A14B-6A3FF929B8F7}" destId="{2333EB7B-1798-4F48-9FB1-6AB54DD71EF1}" srcOrd="1" destOrd="0" presId="urn:microsoft.com/office/officeart/2005/8/layout/hierarchy1"/>
    <dgm:cxn modelId="{24BFF577-B8E1-4CC8-8971-B0C79EAF885B}" type="presParOf" srcId="{4B94D392-91CA-4C8F-A4C7-1C5333D6F2B3}" destId="{DFF0D3BE-0F1A-473A-ADF5-7CD1478DCC6C}" srcOrd="2" destOrd="0" presId="urn:microsoft.com/office/officeart/2005/8/layout/hierarchy1"/>
    <dgm:cxn modelId="{C204C6BD-1B32-4512-B100-7D3DF5563BB4}" type="presParOf" srcId="{4B94D392-91CA-4C8F-A4C7-1C5333D6F2B3}" destId="{C4DCC23E-43A7-4B41-998F-B9FE9AD80CDD}" srcOrd="3" destOrd="0" presId="urn:microsoft.com/office/officeart/2005/8/layout/hierarchy1"/>
    <dgm:cxn modelId="{0337F99B-3699-4C34-84AF-B0A2A8AA5AB5}" type="presParOf" srcId="{C4DCC23E-43A7-4B41-998F-B9FE9AD80CDD}" destId="{486C9D1D-119E-4149-9635-B4A156677193}" srcOrd="0" destOrd="0" presId="urn:microsoft.com/office/officeart/2005/8/layout/hierarchy1"/>
    <dgm:cxn modelId="{5B09BF08-FFCB-4402-8E30-8B9F4AA5CD48}" type="presParOf" srcId="{486C9D1D-119E-4149-9635-B4A156677193}" destId="{B51B6FA5-7424-4564-9275-4ACFA511ABCF}" srcOrd="0" destOrd="0" presId="urn:microsoft.com/office/officeart/2005/8/layout/hierarchy1"/>
    <dgm:cxn modelId="{3A7B192B-DF0F-4C4D-8DAE-289AA69512E0}" type="presParOf" srcId="{486C9D1D-119E-4149-9635-B4A156677193}" destId="{D72AF607-CE01-4CCD-B533-CAEBF63BE9CF}" srcOrd="1" destOrd="0" presId="urn:microsoft.com/office/officeart/2005/8/layout/hierarchy1"/>
    <dgm:cxn modelId="{E2008C65-B777-4AD7-8514-D840E04F26AF}" type="presParOf" srcId="{C4DCC23E-43A7-4B41-998F-B9FE9AD80CDD}" destId="{43FC9C97-432D-4BAD-B0EA-F846B0C3BBC4}" srcOrd="1" destOrd="0" presId="urn:microsoft.com/office/officeart/2005/8/layout/hierarchy1"/>
    <dgm:cxn modelId="{C3286542-02D7-480F-91EA-3A1D07D58260}" type="presParOf" srcId="{0016CAA2-18AE-4659-A78E-0A19C488B2E7}" destId="{F1B8DB06-C243-4D7F-8C14-CD37D90A8410}" srcOrd="4" destOrd="0" presId="urn:microsoft.com/office/officeart/2005/8/layout/hierarchy1"/>
    <dgm:cxn modelId="{E91896D6-7DA7-4821-9CD7-AF7171A7E32A}" type="presParOf" srcId="{0016CAA2-18AE-4659-A78E-0A19C488B2E7}" destId="{67477698-AADA-46F9-BDFF-0142F8B41055}" srcOrd="5" destOrd="0" presId="urn:microsoft.com/office/officeart/2005/8/layout/hierarchy1"/>
    <dgm:cxn modelId="{246FD39A-6AFF-4AFF-BA90-6D354814A2FC}" type="presParOf" srcId="{67477698-AADA-46F9-BDFF-0142F8B41055}" destId="{CFCD2D78-5B22-43AC-8D19-CAE4336257EB}" srcOrd="0" destOrd="0" presId="urn:microsoft.com/office/officeart/2005/8/layout/hierarchy1"/>
    <dgm:cxn modelId="{C8127276-B577-4FD6-9DFF-BEF04DAAD6BB}" type="presParOf" srcId="{CFCD2D78-5B22-43AC-8D19-CAE4336257EB}" destId="{9BB2D0FC-1ED8-4197-9221-F2FB11AD251D}" srcOrd="0" destOrd="0" presId="urn:microsoft.com/office/officeart/2005/8/layout/hierarchy1"/>
    <dgm:cxn modelId="{9C7278E1-F78E-4ABC-8053-E1676D6EF1EB}" type="presParOf" srcId="{CFCD2D78-5B22-43AC-8D19-CAE4336257EB}" destId="{C3EBFEFA-EE14-42F3-995D-D45516082A58}" srcOrd="1" destOrd="0" presId="urn:microsoft.com/office/officeart/2005/8/layout/hierarchy1"/>
    <dgm:cxn modelId="{2B101907-F8B6-4D42-9837-75D7CE2707C5}" type="presParOf" srcId="{67477698-AADA-46F9-BDFF-0142F8B41055}" destId="{D89DE3C6-FBE2-4264-8861-0028B0A45850}" srcOrd="1" destOrd="0" presId="urn:microsoft.com/office/officeart/2005/8/layout/hierarchy1"/>
    <dgm:cxn modelId="{43892745-4CE5-44BE-BEDD-F589301722C6}" type="presParOf" srcId="{D89DE3C6-FBE2-4264-8861-0028B0A45850}" destId="{A0B9C24B-CA24-43CE-BA96-ED19C8325246}" srcOrd="0" destOrd="0" presId="urn:microsoft.com/office/officeart/2005/8/layout/hierarchy1"/>
    <dgm:cxn modelId="{8EBA0AD6-2893-4671-BB9A-CA2FCAFFEB1C}" type="presParOf" srcId="{D89DE3C6-FBE2-4264-8861-0028B0A45850}" destId="{195C96EA-68C9-43C7-95DD-4DA418F2E547}" srcOrd="1" destOrd="0" presId="urn:microsoft.com/office/officeart/2005/8/layout/hierarchy1"/>
    <dgm:cxn modelId="{88735A36-2255-4272-BFED-2ADD14EE8C32}" type="presParOf" srcId="{195C96EA-68C9-43C7-95DD-4DA418F2E547}" destId="{BB4610E3-F588-463E-9411-151D68F0288B}" srcOrd="0" destOrd="0" presId="urn:microsoft.com/office/officeart/2005/8/layout/hierarchy1"/>
    <dgm:cxn modelId="{9538FA89-DA65-4397-A364-220692471263}" type="presParOf" srcId="{BB4610E3-F588-463E-9411-151D68F0288B}" destId="{A79E2178-3CE6-438A-B448-55C4EC6D975B}" srcOrd="0" destOrd="0" presId="urn:microsoft.com/office/officeart/2005/8/layout/hierarchy1"/>
    <dgm:cxn modelId="{D0FAACE0-A4E5-4186-8A71-42F7F28F0383}" type="presParOf" srcId="{BB4610E3-F588-463E-9411-151D68F0288B}" destId="{F2305358-B9CA-482F-9C2F-28B0DDBB41F6}" srcOrd="1" destOrd="0" presId="urn:microsoft.com/office/officeart/2005/8/layout/hierarchy1"/>
    <dgm:cxn modelId="{33419B2E-4A56-4DB3-95D3-A576318C16F6}" type="presParOf" srcId="{195C96EA-68C9-43C7-95DD-4DA418F2E547}" destId="{7B47507D-6A18-4B6B-B31C-45D6F55DE305}" srcOrd="1" destOrd="0" presId="urn:microsoft.com/office/officeart/2005/8/layout/hierarchy1"/>
    <dgm:cxn modelId="{8319ECEE-4155-4F7E-AA56-A0C3BB933514}" type="presParOf" srcId="{D89DE3C6-FBE2-4264-8861-0028B0A45850}" destId="{D7C2FFBF-28D0-444F-8055-6DC5CED9899E}" srcOrd="2" destOrd="0" presId="urn:microsoft.com/office/officeart/2005/8/layout/hierarchy1"/>
    <dgm:cxn modelId="{A89164FB-D3D4-4403-9DE7-D60834E456E0}" type="presParOf" srcId="{D89DE3C6-FBE2-4264-8861-0028B0A45850}" destId="{3C831B0B-6EB7-4E9F-8629-0B134DC1DFBB}" srcOrd="3" destOrd="0" presId="urn:microsoft.com/office/officeart/2005/8/layout/hierarchy1"/>
    <dgm:cxn modelId="{593B454F-809B-4743-A68C-4DAF533341CD}" type="presParOf" srcId="{3C831B0B-6EB7-4E9F-8629-0B134DC1DFBB}" destId="{CBEAFE9F-2E2B-49D4-89E5-DFCA7FB898E2}" srcOrd="0" destOrd="0" presId="urn:microsoft.com/office/officeart/2005/8/layout/hierarchy1"/>
    <dgm:cxn modelId="{D9077E8C-F451-4677-AEAB-6C6FE694FECE}" type="presParOf" srcId="{CBEAFE9F-2E2B-49D4-89E5-DFCA7FB898E2}" destId="{BAB1D55A-1FBA-4880-88C2-30DF5D7782AE}" srcOrd="0" destOrd="0" presId="urn:microsoft.com/office/officeart/2005/8/layout/hierarchy1"/>
    <dgm:cxn modelId="{9A2078F4-A89C-4D7B-BB72-7D67C016A6E1}" type="presParOf" srcId="{CBEAFE9F-2E2B-49D4-89E5-DFCA7FB898E2}" destId="{2C161A3C-C4B3-4D70-9250-D2537229EE87}" srcOrd="1" destOrd="0" presId="urn:microsoft.com/office/officeart/2005/8/layout/hierarchy1"/>
    <dgm:cxn modelId="{7D38A0AA-75E6-49AC-9A8B-D0BB0CA3429C}" type="presParOf" srcId="{3C831B0B-6EB7-4E9F-8629-0B134DC1DFBB}" destId="{652938A8-2878-4E0D-B532-CE6EF3D03571}" srcOrd="1" destOrd="0" presId="urn:microsoft.com/office/officeart/2005/8/layout/hierarchy1"/>
    <dgm:cxn modelId="{A83ED1B9-7E71-4C59-BE3D-7A24FC24F035}" type="presParOf" srcId="{D89DE3C6-FBE2-4264-8861-0028B0A45850}" destId="{6DBF8074-9A76-4972-AE7C-304F021A29F1}" srcOrd="4" destOrd="0" presId="urn:microsoft.com/office/officeart/2005/8/layout/hierarchy1"/>
    <dgm:cxn modelId="{53B988CE-F586-4258-8444-CDE3C460C6AB}" type="presParOf" srcId="{D89DE3C6-FBE2-4264-8861-0028B0A45850}" destId="{6152D265-59D4-4D01-9DFF-2B43C3BDD1A5}" srcOrd="5" destOrd="0" presId="urn:microsoft.com/office/officeart/2005/8/layout/hierarchy1"/>
    <dgm:cxn modelId="{E6ADD688-C101-400C-A2D9-EDE0551516FD}" type="presParOf" srcId="{6152D265-59D4-4D01-9DFF-2B43C3BDD1A5}" destId="{B2602E5B-DF38-4A4A-82CC-CCCC3CEF83F8}" srcOrd="0" destOrd="0" presId="urn:microsoft.com/office/officeart/2005/8/layout/hierarchy1"/>
    <dgm:cxn modelId="{874C09BB-3AE3-4EA2-9EEF-0317051FF172}" type="presParOf" srcId="{B2602E5B-DF38-4A4A-82CC-CCCC3CEF83F8}" destId="{FAC65A58-4510-4173-9916-B0D82EFF8416}" srcOrd="0" destOrd="0" presId="urn:microsoft.com/office/officeart/2005/8/layout/hierarchy1"/>
    <dgm:cxn modelId="{B439094C-DBD1-4FDE-A200-FEBD15E41A9E}" type="presParOf" srcId="{B2602E5B-DF38-4A4A-82CC-CCCC3CEF83F8}" destId="{A0F27CCF-FA1D-4D5C-A33D-F3AAE9427112}" srcOrd="1" destOrd="0" presId="urn:microsoft.com/office/officeart/2005/8/layout/hierarchy1"/>
    <dgm:cxn modelId="{ECDCA901-D9F9-4DFB-9DC8-E49AA89FB1C0}" type="presParOf" srcId="{6152D265-59D4-4D01-9DFF-2B43C3BDD1A5}" destId="{B2795228-A813-423F-9815-4338CD19AFE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66B921-6BFD-4F95-B019-AF852ACF0312}"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70281519-932F-4463-86D0-24D378D63665}">
      <dgm:prSet phldrT="[Text]"/>
      <dgm:spPr/>
      <dgm:t>
        <a:bodyPr/>
        <a:lstStyle/>
        <a:p>
          <a:r>
            <a:rPr lang="en-US" dirty="0" err="1">
              <a:latin typeface="Times New Roman" panose="02020603050405020304" pitchFamily="18" charset="0"/>
              <a:cs typeface="Times New Roman" panose="02020603050405020304" pitchFamily="18" charset="0"/>
            </a:rPr>
            <a:t>Mở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truyện</a:t>
          </a:r>
          <a:endParaRPr lang="en-US" dirty="0">
            <a:latin typeface="Times New Roman" panose="02020603050405020304" pitchFamily="18" charset="0"/>
            <a:cs typeface="Times New Roman" panose="02020603050405020304" pitchFamily="18" charset="0"/>
          </a:endParaRPr>
        </a:p>
      </dgm:t>
    </dgm:pt>
    <dgm:pt modelId="{3C9DDCFA-7359-466E-8622-312973BB3774}" type="parTrans" cxnId="{43277BAC-A40C-4F3C-987F-7064A162C770}">
      <dgm:prSet/>
      <dgm:spPr/>
      <dgm:t>
        <a:bodyPr/>
        <a:lstStyle/>
        <a:p>
          <a:endParaRPr lang="en-US"/>
        </a:p>
      </dgm:t>
    </dgm:pt>
    <dgm:pt modelId="{B80CA01B-ECE8-48DE-9B0C-A4F943D5D4D8}" type="sibTrans" cxnId="{43277BAC-A40C-4F3C-987F-7064A162C770}">
      <dgm:prSet/>
      <dgm:spPr/>
      <dgm:t>
        <a:bodyPr/>
        <a:lstStyle/>
        <a:p>
          <a:endParaRPr lang="en-US"/>
        </a:p>
      </dgm:t>
    </dgm:pt>
    <dgm:pt modelId="{6B356D3B-86A5-4E70-A8B6-BBE05EAA2516}">
      <dgm:prSet phldrT="[Text]" custT="1"/>
      <dgm:spPr/>
      <dgm: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dgm:t>
    </dgm:pt>
    <dgm:pt modelId="{51CD894E-850A-4009-A145-237A0EA6EB37}" type="parTrans" cxnId="{3151CFA0-F1FC-47A3-8071-8C417F80C518}">
      <dgm:prSet/>
      <dgm:spPr/>
      <dgm:t>
        <a:bodyPr/>
        <a:lstStyle/>
        <a:p>
          <a:endParaRPr lang="en-US"/>
        </a:p>
      </dgm:t>
    </dgm:pt>
    <dgm:pt modelId="{F0B9ED88-BFC4-4F9F-8FE4-DC4E28F50C83}" type="sibTrans" cxnId="{3151CFA0-F1FC-47A3-8071-8C417F80C518}">
      <dgm:prSet/>
      <dgm:spPr/>
      <dgm:t>
        <a:bodyPr/>
        <a:lstStyle/>
        <a:p>
          <a:endParaRPr lang="en-US"/>
        </a:p>
      </dgm:t>
    </dgm:pt>
    <dgm:pt modelId="{D9045689-949F-4FC9-9828-DC0445512A44}">
      <dgm:prSet phldrT="[Text]"/>
      <dgm:spPr/>
      <dgm:t>
        <a:bodyPr/>
        <a:lstStyle/>
        <a:p>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truyện</a:t>
          </a:r>
          <a:endParaRPr lang="en-US" dirty="0">
            <a:latin typeface="Times New Roman" panose="02020603050405020304" pitchFamily="18" charset="0"/>
            <a:cs typeface="Times New Roman" panose="02020603050405020304" pitchFamily="18" charset="0"/>
          </a:endParaRPr>
        </a:p>
      </dgm:t>
    </dgm:pt>
    <dgm:pt modelId="{7824E5A8-F9E5-4BF6-B895-338951BDDC04}" type="parTrans" cxnId="{AF11CA78-735A-4A08-B87E-6FC7850300F3}">
      <dgm:prSet/>
      <dgm:spPr/>
      <dgm:t>
        <a:bodyPr/>
        <a:lstStyle/>
        <a:p>
          <a:endParaRPr lang="en-US"/>
        </a:p>
      </dgm:t>
    </dgm:pt>
    <dgm:pt modelId="{80C15BF9-0F02-4321-839D-EAD629EDDB49}" type="sibTrans" cxnId="{AF11CA78-735A-4A08-B87E-6FC7850300F3}">
      <dgm:prSet/>
      <dgm:spPr/>
      <dgm:t>
        <a:bodyPr/>
        <a:lstStyle/>
        <a:p>
          <a:endParaRPr lang="en-US"/>
        </a:p>
      </dgm:t>
    </dgm:pt>
    <dgm:pt modelId="{65BF38AD-5E5F-4BA9-AEAD-F9DBF104F251}">
      <dgm:prSet phldrT="[Text]" custT="1"/>
      <dgm:spPr/>
      <dgm:t>
        <a:bodyPr/>
        <a:lstStyle/>
        <a:p>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a:t>
          </a:r>
        </a:p>
      </dgm:t>
    </dgm:pt>
    <dgm:pt modelId="{6E31B61D-9AE6-42CE-9CC3-5A81CC8AAA79}" type="parTrans" cxnId="{8DA4069B-B565-4E85-8DB4-B10E77B1D142}">
      <dgm:prSet/>
      <dgm:spPr/>
      <dgm:t>
        <a:bodyPr/>
        <a:lstStyle/>
        <a:p>
          <a:endParaRPr lang="en-US"/>
        </a:p>
      </dgm:t>
    </dgm:pt>
    <dgm:pt modelId="{76A143ED-B315-4CB3-A29B-FE0C35FA1E18}" type="sibTrans" cxnId="{8DA4069B-B565-4E85-8DB4-B10E77B1D142}">
      <dgm:prSet/>
      <dgm:spPr/>
      <dgm:t>
        <a:bodyPr/>
        <a:lstStyle/>
        <a:p>
          <a:endParaRPr lang="en-US"/>
        </a:p>
      </dgm:t>
    </dgm:pt>
    <dgm:pt modelId="{AB7D96A9-C4CD-40F4-B575-BA3A51978628}">
      <dgm:prSet phldrT="[Text]"/>
      <dgm:spPr/>
      <dgm:t>
        <a:bodyPr/>
        <a:lstStyle/>
        <a:p>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truyện</a:t>
          </a:r>
          <a:endParaRPr lang="en-US" dirty="0">
            <a:latin typeface="Times New Roman" panose="02020603050405020304" pitchFamily="18" charset="0"/>
            <a:cs typeface="Times New Roman" panose="02020603050405020304" pitchFamily="18" charset="0"/>
          </a:endParaRPr>
        </a:p>
      </dgm:t>
    </dgm:pt>
    <dgm:pt modelId="{9947D7CB-3413-45C1-BF4D-DBD30579211B}" type="parTrans" cxnId="{663357E4-E84E-41A6-B9AD-9D3049547923}">
      <dgm:prSet/>
      <dgm:spPr/>
      <dgm:t>
        <a:bodyPr/>
        <a:lstStyle/>
        <a:p>
          <a:endParaRPr lang="en-US"/>
        </a:p>
      </dgm:t>
    </dgm:pt>
    <dgm:pt modelId="{0B9FD103-2853-42C4-9233-672EF92D696B}" type="sibTrans" cxnId="{663357E4-E84E-41A6-B9AD-9D3049547923}">
      <dgm:prSet/>
      <dgm:spPr/>
      <dgm:t>
        <a:bodyPr/>
        <a:lstStyle/>
        <a:p>
          <a:endParaRPr lang="en-US"/>
        </a:p>
      </dgm:t>
    </dgm:pt>
    <dgm:pt modelId="{F706D45A-5EAE-49EC-964B-D05FCF7DEB1F}">
      <dgm:prSet phldrT="[Text]" custT="1"/>
      <dgm:spPr/>
      <dgm:t>
        <a:bodyPr/>
        <a:lstStyle/>
        <a:p>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dgm:t>
    </dgm:pt>
    <dgm:pt modelId="{1D27D323-3196-4347-ADD1-94FAFB9A67A9}" type="parTrans" cxnId="{E3134605-4944-446E-B877-B2152E61CDF1}">
      <dgm:prSet/>
      <dgm:spPr/>
      <dgm:t>
        <a:bodyPr/>
        <a:lstStyle/>
        <a:p>
          <a:endParaRPr lang="en-US"/>
        </a:p>
      </dgm:t>
    </dgm:pt>
    <dgm:pt modelId="{BDB860B3-5D41-4E06-AD20-78F1C2E3E153}" type="sibTrans" cxnId="{E3134605-4944-446E-B877-B2152E61CDF1}">
      <dgm:prSet/>
      <dgm:spPr/>
      <dgm:t>
        <a:bodyPr/>
        <a:lstStyle/>
        <a:p>
          <a:endParaRPr lang="en-US"/>
        </a:p>
      </dgm:t>
    </dgm:pt>
    <dgm:pt modelId="{C7C819A7-239D-4A94-857A-1206F47EF8C0}">
      <dgm:prSet phldrT="[Text]" custT="1"/>
      <dgm:spPr/>
      <dgm:t>
        <a:bodyPr/>
        <a:lstStyle/>
        <a:p>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ai?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a:t>
          </a:r>
        </a:p>
      </dgm:t>
    </dgm:pt>
    <dgm:pt modelId="{894F1978-8813-44F3-A2AD-300E377CCAEC}" type="parTrans" cxnId="{0DF34167-24C4-47D6-B5DE-4DACA66FA0DB}">
      <dgm:prSet/>
      <dgm:spPr/>
      <dgm:t>
        <a:bodyPr/>
        <a:lstStyle/>
        <a:p>
          <a:endParaRPr lang="en-US"/>
        </a:p>
      </dgm:t>
    </dgm:pt>
    <dgm:pt modelId="{669AD0AB-AEAB-4DCF-BCFE-E8A2D563135A}" type="sibTrans" cxnId="{0DF34167-24C4-47D6-B5DE-4DACA66FA0DB}">
      <dgm:prSet/>
      <dgm:spPr/>
      <dgm:t>
        <a:bodyPr/>
        <a:lstStyle/>
        <a:p>
          <a:endParaRPr lang="en-US"/>
        </a:p>
      </dgm:t>
    </dgm:pt>
    <dgm:pt modelId="{57632920-3517-4D2A-9F28-12E608DC5C11}">
      <dgm:prSet phldrT="[Text]" custT="1"/>
      <dgm:spPr/>
      <dgm:t>
        <a:bodyPr/>
        <a:lstStyle/>
        <a:p>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dgm:t>
    </dgm:pt>
    <dgm:pt modelId="{2F5CE44F-DCE1-4EBB-B474-A0299502B356}" type="parTrans" cxnId="{E9807860-17E0-4286-821D-B167FB2FF289}">
      <dgm:prSet/>
      <dgm:spPr/>
      <dgm:t>
        <a:bodyPr/>
        <a:lstStyle/>
        <a:p>
          <a:endParaRPr lang="en-US"/>
        </a:p>
      </dgm:t>
    </dgm:pt>
    <dgm:pt modelId="{44752513-B5A7-4F54-AAC6-121F2262FF3E}" type="sibTrans" cxnId="{E9807860-17E0-4286-821D-B167FB2FF289}">
      <dgm:prSet/>
      <dgm:spPr/>
      <dgm:t>
        <a:bodyPr/>
        <a:lstStyle/>
        <a:p>
          <a:endParaRPr lang="en-US"/>
        </a:p>
      </dgm:t>
    </dgm:pt>
    <dgm:pt modelId="{9D30BD53-61B3-4164-9215-2D71ED40D85C}">
      <dgm:prSet phldrT="[Text]" custT="1"/>
      <dgm:spPr/>
      <dgm:t>
        <a:bodyPr/>
        <a:lstStyle/>
        <a:p>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a:t>
          </a:r>
        </a:p>
      </dgm:t>
    </dgm:pt>
    <dgm:pt modelId="{DAC76AD7-3477-4A65-8E2E-4D3E991B2705}" type="parTrans" cxnId="{D7DB0A4C-4F76-4AC2-B87C-B9AD68F3DE7E}">
      <dgm:prSet/>
      <dgm:spPr/>
      <dgm:t>
        <a:bodyPr/>
        <a:lstStyle/>
        <a:p>
          <a:endParaRPr lang="en-US"/>
        </a:p>
      </dgm:t>
    </dgm:pt>
    <dgm:pt modelId="{B2487191-0BA7-4E7C-9789-645162A0F6AB}" type="sibTrans" cxnId="{D7DB0A4C-4F76-4AC2-B87C-B9AD68F3DE7E}">
      <dgm:prSet/>
      <dgm:spPr/>
      <dgm:t>
        <a:bodyPr/>
        <a:lstStyle/>
        <a:p>
          <a:endParaRPr lang="en-US"/>
        </a:p>
      </dgm:t>
    </dgm:pt>
    <dgm:pt modelId="{BECC14CF-5117-4E6A-9FED-E5185CA7AE26}">
      <dgm:prSet phldrT="[Text]" custT="1"/>
      <dgm:spPr/>
      <dgm:t>
        <a:bodyPr/>
        <a:lstStyle/>
        <a:p>
          <a:r>
            <a:rPr lang="en-US" sz="3200" dirty="0">
              <a:latin typeface="Times New Roman" panose="02020603050405020304" pitchFamily="18" charset="0"/>
              <a:cs typeface="Times New Roman" panose="02020603050405020304" pitchFamily="18" charset="0"/>
            </a:rPr>
            <a:t>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a:t>
          </a:r>
        </a:p>
      </dgm:t>
    </dgm:pt>
    <dgm:pt modelId="{6085B62C-ECF5-4050-AE83-9385C8F04CF4}" type="parTrans" cxnId="{65963469-D6C2-4BAB-86C6-AC4DC07EAE78}">
      <dgm:prSet/>
      <dgm:spPr/>
      <dgm:t>
        <a:bodyPr/>
        <a:lstStyle/>
        <a:p>
          <a:endParaRPr lang="en-US"/>
        </a:p>
      </dgm:t>
    </dgm:pt>
    <dgm:pt modelId="{09B76536-8668-40D1-8CAA-88CAB8FE9E93}" type="sibTrans" cxnId="{65963469-D6C2-4BAB-86C6-AC4DC07EAE78}">
      <dgm:prSet/>
      <dgm:spPr/>
      <dgm:t>
        <a:bodyPr/>
        <a:lstStyle/>
        <a:p>
          <a:endParaRPr lang="en-US"/>
        </a:p>
      </dgm:t>
    </dgm:pt>
    <dgm:pt modelId="{CA7DC4EA-7102-4B6D-AA1D-29C67025F7AB}">
      <dgm:prSet phldrT="[Text]" custT="1"/>
      <dgm:spPr/>
      <dgm:t>
        <a:bodyPr/>
        <a:lstStyle/>
        <a:p>
          <a:r>
            <a:rPr lang="en-US" sz="3200" dirty="0" err="1">
              <a:latin typeface="Times New Roman" panose="02020603050405020304" pitchFamily="18" charset="0"/>
              <a:cs typeface="Times New Roman" panose="02020603050405020304" pitchFamily="18" charset="0"/>
            </a:rPr>
            <a:t>Miêu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a:t>
          </a:r>
        </a:p>
      </dgm:t>
    </dgm:pt>
    <dgm:pt modelId="{58396075-E3D8-4EE1-9FCD-01D6F34B72F5}" type="parTrans" cxnId="{E236E77E-1B0A-4505-999B-B9F0C6C8CBED}">
      <dgm:prSet/>
      <dgm:spPr/>
      <dgm:t>
        <a:bodyPr/>
        <a:lstStyle/>
        <a:p>
          <a:endParaRPr lang="en-US"/>
        </a:p>
      </dgm:t>
    </dgm:pt>
    <dgm:pt modelId="{32AEAD80-B708-4A0E-BE37-D7E088E41A84}" type="sibTrans" cxnId="{E236E77E-1B0A-4505-999B-B9F0C6C8CBED}">
      <dgm:prSet/>
      <dgm:spPr/>
      <dgm:t>
        <a:bodyPr/>
        <a:lstStyle/>
        <a:p>
          <a:endParaRPr lang="en-US"/>
        </a:p>
      </dgm:t>
    </dgm:pt>
    <dgm:pt modelId="{16DFDF5E-A656-49A3-A51E-B4790BA7753E}">
      <dgm:prSet phldrT="[Text]" custT="1"/>
      <dgm:spPr/>
      <dgm:t>
        <a:bodyPr/>
        <a:lstStyle/>
        <a:p>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a:t>
          </a:r>
        </a:p>
      </dgm:t>
    </dgm:pt>
    <dgm:pt modelId="{3E6A80F9-93F1-44CC-8EB4-7A5A22D4B1A3}" type="parTrans" cxnId="{B0C2CDE0-1DFC-417F-8038-4F8C3A7B475F}">
      <dgm:prSet/>
      <dgm:spPr/>
      <dgm:t>
        <a:bodyPr/>
        <a:lstStyle/>
        <a:p>
          <a:endParaRPr lang="en-US"/>
        </a:p>
      </dgm:t>
    </dgm:pt>
    <dgm:pt modelId="{B7E5138F-B493-47B1-A15B-721C3898263C}" type="sibTrans" cxnId="{B0C2CDE0-1DFC-417F-8038-4F8C3A7B475F}">
      <dgm:prSet/>
      <dgm:spPr/>
      <dgm:t>
        <a:bodyPr/>
        <a:lstStyle/>
        <a:p>
          <a:endParaRPr lang="en-US"/>
        </a:p>
      </dgm:t>
    </dgm:pt>
    <dgm:pt modelId="{DD3552AB-9CA7-49A6-A5F1-4F9834A39B59}">
      <dgm:prSet phldrT="[Text]" custT="1"/>
      <dgm:spPr/>
      <dgm:t>
        <a:bodyPr/>
        <a:lstStyle/>
        <a:p>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gửi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điệp,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ngẫm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dgm:t>
    </dgm:pt>
    <dgm:pt modelId="{EB02B731-7DC2-4DF8-8058-66C4FE33EEA2}" type="parTrans" cxnId="{DD78169C-B500-4A5A-B971-87328339FC55}">
      <dgm:prSet/>
      <dgm:spPr/>
      <dgm:t>
        <a:bodyPr/>
        <a:lstStyle/>
        <a:p>
          <a:endParaRPr lang="en-US"/>
        </a:p>
      </dgm:t>
    </dgm:pt>
    <dgm:pt modelId="{B4DE802D-C7EB-40D4-A7D8-6061515CE377}" type="sibTrans" cxnId="{DD78169C-B500-4A5A-B971-87328339FC55}">
      <dgm:prSet/>
      <dgm:spPr/>
      <dgm:t>
        <a:bodyPr/>
        <a:lstStyle/>
        <a:p>
          <a:endParaRPr lang="en-US"/>
        </a:p>
      </dgm:t>
    </dgm:pt>
    <dgm:pt modelId="{93925C4F-F3A9-4806-8AEA-94AA4E402904}" type="pres">
      <dgm:prSet presAssocID="{1C66B921-6BFD-4F95-B019-AF852ACF0312}" presName="linearFlow" presStyleCnt="0">
        <dgm:presLayoutVars>
          <dgm:dir/>
          <dgm:animLvl val="lvl"/>
          <dgm:resizeHandles val="exact"/>
        </dgm:presLayoutVars>
      </dgm:prSet>
      <dgm:spPr/>
    </dgm:pt>
    <dgm:pt modelId="{B5CD170E-BB6F-471F-875C-DB27B2417F52}" type="pres">
      <dgm:prSet presAssocID="{70281519-932F-4463-86D0-24D378D63665}" presName="composite" presStyleCnt="0"/>
      <dgm:spPr/>
    </dgm:pt>
    <dgm:pt modelId="{04D9D4D4-8F5D-44CB-9713-8C8E68D24E0E}" type="pres">
      <dgm:prSet presAssocID="{70281519-932F-4463-86D0-24D378D63665}" presName="parentText" presStyleLbl="alignNode1" presStyleIdx="0" presStyleCnt="3">
        <dgm:presLayoutVars>
          <dgm:chMax val="1"/>
          <dgm:bulletEnabled val="1"/>
        </dgm:presLayoutVars>
      </dgm:prSet>
      <dgm:spPr/>
    </dgm:pt>
    <dgm:pt modelId="{88CF290C-40D0-4CF8-AD77-AA112168F3F6}" type="pres">
      <dgm:prSet presAssocID="{70281519-932F-4463-86D0-24D378D63665}" presName="descendantText" presStyleLbl="alignAcc1" presStyleIdx="0" presStyleCnt="3" custScaleY="129555">
        <dgm:presLayoutVars>
          <dgm:bulletEnabled val="1"/>
        </dgm:presLayoutVars>
      </dgm:prSet>
      <dgm:spPr/>
    </dgm:pt>
    <dgm:pt modelId="{ADFFA43A-4B6B-47AF-99E5-74EF8267AAB9}" type="pres">
      <dgm:prSet presAssocID="{B80CA01B-ECE8-48DE-9B0C-A4F943D5D4D8}" presName="sp" presStyleCnt="0"/>
      <dgm:spPr/>
    </dgm:pt>
    <dgm:pt modelId="{4CC9FB81-C6FD-4B44-804B-CE219F92D187}" type="pres">
      <dgm:prSet presAssocID="{D9045689-949F-4FC9-9828-DC0445512A44}" presName="composite" presStyleCnt="0"/>
      <dgm:spPr/>
    </dgm:pt>
    <dgm:pt modelId="{CAE8846D-D2A5-4021-B816-E9976BC502E9}" type="pres">
      <dgm:prSet presAssocID="{D9045689-949F-4FC9-9828-DC0445512A44}" presName="parentText" presStyleLbl="alignNode1" presStyleIdx="1" presStyleCnt="3" custLinFactNeighborX="-3863" custLinFactNeighborY="-12741">
        <dgm:presLayoutVars>
          <dgm:chMax val="1"/>
          <dgm:bulletEnabled val="1"/>
        </dgm:presLayoutVars>
      </dgm:prSet>
      <dgm:spPr/>
    </dgm:pt>
    <dgm:pt modelId="{3F25ABA6-34FC-49B5-B438-C2154BD236E8}" type="pres">
      <dgm:prSet presAssocID="{D9045689-949F-4FC9-9828-DC0445512A44}" presName="descendantText" presStyleLbl="alignAcc1" presStyleIdx="1" presStyleCnt="3" custScaleY="169722">
        <dgm:presLayoutVars>
          <dgm:bulletEnabled val="1"/>
        </dgm:presLayoutVars>
      </dgm:prSet>
      <dgm:spPr/>
    </dgm:pt>
    <dgm:pt modelId="{DE13678D-F1D1-4E07-B360-869F3FAE70EE}" type="pres">
      <dgm:prSet presAssocID="{80C15BF9-0F02-4321-839D-EAD629EDDB49}" presName="sp" presStyleCnt="0"/>
      <dgm:spPr/>
    </dgm:pt>
    <dgm:pt modelId="{CC31D349-D7B0-4A7A-A1EA-3554F7ACC89A}" type="pres">
      <dgm:prSet presAssocID="{AB7D96A9-C4CD-40F4-B575-BA3A51978628}" presName="composite" presStyleCnt="0"/>
      <dgm:spPr/>
    </dgm:pt>
    <dgm:pt modelId="{BA151AFC-25E8-43F2-AE2F-D776F481F367}" type="pres">
      <dgm:prSet presAssocID="{AB7D96A9-C4CD-40F4-B575-BA3A51978628}" presName="parentText" presStyleLbl="alignNode1" presStyleIdx="2" presStyleCnt="3">
        <dgm:presLayoutVars>
          <dgm:chMax val="1"/>
          <dgm:bulletEnabled val="1"/>
        </dgm:presLayoutVars>
      </dgm:prSet>
      <dgm:spPr/>
    </dgm:pt>
    <dgm:pt modelId="{84F4230A-2D0F-41B6-A4B4-31D979E94E26}" type="pres">
      <dgm:prSet presAssocID="{AB7D96A9-C4CD-40F4-B575-BA3A51978628}" presName="descendantText" presStyleLbl="alignAcc1" presStyleIdx="2" presStyleCnt="3" custScaleY="140022">
        <dgm:presLayoutVars>
          <dgm:bulletEnabled val="1"/>
        </dgm:presLayoutVars>
      </dgm:prSet>
      <dgm:spPr/>
    </dgm:pt>
  </dgm:ptLst>
  <dgm:cxnLst>
    <dgm:cxn modelId="{E3134605-4944-446E-B877-B2152E61CDF1}" srcId="{AB7D96A9-C4CD-40F4-B575-BA3A51978628}" destId="{F706D45A-5EAE-49EC-964B-D05FCF7DEB1F}" srcOrd="0" destOrd="0" parTransId="{1D27D323-3196-4347-ADD1-94FAFB9A67A9}" sibTransId="{BDB860B3-5D41-4E06-AD20-78F1C2E3E153}"/>
    <dgm:cxn modelId="{E11A8D2A-6BDC-4CC1-B454-483F26EF13AE}" type="presOf" srcId="{F706D45A-5EAE-49EC-964B-D05FCF7DEB1F}" destId="{84F4230A-2D0F-41B6-A4B4-31D979E94E26}" srcOrd="0" destOrd="0" presId="urn:microsoft.com/office/officeart/2005/8/layout/chevron2"/>
    <dgm:cxn modelId="{E9807860-17E0-4286-821D-B167FB2FF289}" srcId="{70281519-932F-4463-86D0-24D378D63665}" destId="{57632920-3517-4D2A-9F28-12E608DC5C11}" srcOrd="2" destOrd="0" parTransId="{2F5CE44F-DCE1-4EBB-B474-A0299502B356}" sibTransId="{44752513-B5A7-4F54-AAC6-121F2262FF3E}"/>
    <dgm:cxn modelId="{BE50FB44-0078-4D6E-9A9C-E3D2500ED91B}" type="presOf" srcId="{AB7D96A9-C4CD-40F4-B575-BA3A51978628}" destId="{BA151AFC-25E8-43F2-AE2F-D776F481F367}" srcOrd="0" destOrd="0" presId="urn:microsoft.com/office/officeart/2005/8/layout/chevron2"/>
    <dgm:cxn modelId="{AAD98E66-64CA-45A0-BA12-185530DE073B}" type="presOf" srcId="{1C66B921-6BFD-4F95-B019-AF852ACF0312}" destId="{93925C4F-F3A9-4806-8AEA-94AA4E402904}" srcOrd="0" destOrd="0" presId="urn:microsoft.com/office/officeart/2005/8/layout/chevron2"/>
    <dgm:cxn modelId="{0DF34167-24C4-47D6-B5DE-4DACA66FA0DB}" srcId="{70281519-932F-4463-86D0-24D378D63665}" destId="{C7C819A7-239D-4A94-857A-1206F47EF8C0}" srcOrd="1" destOrd="0" parTransId="{894F1978-8813-44F3-A2AD-300E377CCAEC}" sibTransId="{669AD0AB-AEAB-4DCF-BCFE-E8A2D563135A}"/>
    <dgm:cxn modelId="{65963469-D6C2-4BAB-86C6-AC4DC07EAE78}" srcId="{D9045689-949F-4FC9-9828-DC0445512A44}" destId="{BECC14CF-5117-4E6A-9FED-E5185CA7AE26}" srcOrd="2" destOrd="0" parTransId="{6085B62C-ECF5-4050-AE83-9385C8F04CF4}" sibTransId="{09B76536-8668-40D1-8CAA-88CAB8FE9E93}"/>
    <dgm:cxn modelId="{D7DB0A4C-4F76-4AC2-B87C-B9AD68F3DE7E}" srcId="{D9045689-949F-4FC9-9828-DC0445512A44}" destId="{9D30BD53-61B3-4164-9215-2D71ED40D85C}" srcOrd="1" destOrd="0" parTransId="{DAC76AD7-3477-4A65-8E2E-4D3E991B2705}" sibTransId="{B2487191-0BA7-4E7C-9789-645162A0F6AB}"/>
    <dgm:cxn modelId="{D58ACB6F-6CE5-4E76-8849-B4AB7519388D}" type="presOf" srcId="{70281519-932F-4463-86D0-24D378D63665}" destId="{04D9D4D4-8F5D-44CB-9713-8C8E68D24E0E}" srcOrd="0" destOrd="0" presId="urn:microsoft.com/office/officeart/2005/8/layout/chevron2"/>
    <dgm:cxn modelId="{6626AB50-FCE5-435F-91D5-59023C93FEBA}" type="presOf" srcId="{BECC14CF-5117-4E6A-9FED-E5185CA7AE26}" destId="{3F25ABA6-34FC-49B5-B438-C2154BD236E8}" srcOrd="0" destOrd="2" presId="urn:microsoft.com/office/officeart/2005/8/layout/chevron2"/>
    <dgm:cxn modelId="{AF11CA78-735A-4A08-B87E-6FC7850300F3}" srcId="{1C66B921-6BFD-4F95-B019-AF852ACF0312}" destId="{D9045689-949F-4FC9-9828-DC0445512A44}" srcOrd="1" destOrd="0" parTransId="{7824E5A8-F9E5-4BF6-B895-338951BDDC04}" sibTransId="{80C15BF9-0F02-4321-839D-EAD629EDDB49}"/>
    <dgm:cxn modelId="{E236E77E-1B0A-4505-999B-B9F0C6C8CBED}" srcId="{D9045689-949F-4FC9-9828-DC0445512A44}" destId="{CA7DC4EA-7102-4B6D-AA1D-29C67025F7AB}" srcOrd="3" destOrd="0" parTransId="{58396075-E3D8-4EE1-9FCD-01D6F34B72F5}" sibTransId="{32AEAD80-B708-4A0E-BE37-D7E088E41A84}"/>
    <dgm:cxn modelId="{B01AA797-DA78-499F-B60B-7BE91BB04A05}" type="presOf" srcId="{6B356D3B-86A5-4E70-A8B6-BBE05EAA2516}" destId="{88CF290C-40D0-4CF8-AD77-AA112168F3F6}" srcOrd="0" destOrd="0" presId="urn:microsoft.com/office/officeart/2005/8/layout/chevron2"/>
    <dgm:cxn modelId="{8DA4069B-B565-4E85-8DB4-B10E77B1D142}" srcId="{D9045689-949F-4FC9-9828-DC0445512A44}" destId="{65BF38AD-5E5F-4BA9-AEAD-F9DBF104F251}" srcOrd="0" destOrd="0" parTransId="{6E31B61D-9AE6-42CE-9CC3-5A81CC8AAA79}" sibTransId="{76A143ED-B315-4CB3-A29B-FE0C35FA1E18}"/>
    <dgm:cxn modelId="{F9114D9B-DC56-425F-9F5B-565EA924EFC9}" type="presOf" srcId="{D9045689-949F-4FC9-9828-DC0445512A44}" destId="{CAE8846D-D2A5-4021-B816-E9976BC502E9}" srcOrd="0" destOrd="0" presId="urn:microsoft.com/office/officeart/2005/8/layout/chevron2"/>
    <dgm:cxn modelId="{DD78169C-B500-4A5A-B971-87328339FC55}" srcId="{AB7D96A9-C4CD-40F4-B575-BA3A51978628}" destId="{DD3552AB-9CA7-49A6-A5F1-4F9834A39B59}" srcOrd="2" destOrd="0" parTransId="{EB02B731-7DC2-4DF8-8058-66C4FE33EEA2}" sibTransId="{B4DE802D-C7EB-40D4-A7D8-6061515CE377}"/>
    <dgm:cxn modelId="{3151CFA0-F1FC-47A3-8071-8C417F80C518}" srcId="{70281519-932F-4463-86D0-24D378D63665}" destId="{6B356D3B-86A5-4E70-A8B6-BBE05EAA2516}" srcOrd="0" destOrd="0" parTransId="{51CD894E-850A-4009-A145-237A0EA6EB37}" sibTransId="{F0B9ED88-BFC4-4F9F-8FE4-DC4E28F50C83}"/>
    <dgm:cxn modelId="{F8C729AB-DE94-4E59-9EE4-29D76F1EB6F1}" type="presOf" srcId="{16DFDF5E-A656-49A3-A51E-B4790BA7753E}" destId="{84F4230A-2D0F-41B6-A4B4-31D979E94E26}" srcOrd="0" destOrd="1" presId="urn:microsoft.com/office/officeart/2005/8/layout/chevron2"/>
    <dgm:cxn modelId="{43277BAC-A40C-4F3C-987F-7064A162C770}" srcId="{1C66B921-6BFD-4F95-B019-AF852ACF0312}" destId="{70281519-932F-4463-86D0-24D378D63665}" srcOrd="0" destOrd="0" parTransId="{3C9DDCFA-7359-466E-8622-312973BB3774}" sibTransId="{B80CA01B-ECE8-48DE-9B0C-A4F943D5D4D8}"/>
    <dgm:cxn modelId="{5B5584B9-5784-485E-9ADD-B4BA6B1D3F17}" type="presOf" srcId="{CA7DC4EA-7102-4B6D-AA1D-29C67025F7AB}" destId="{3F25ABA6-34FC-49B5-B438-C2154BD236E8}" srcOrd="0" destOrd="3" presId="urn:microsoft.com/office/officeart/2005/8/layout/chevron2"/>
    <dgm:cxn modelId="{174E0BC3-94F5-438B-B3A8-968460DFC6F2}" type="presOf" srcId="{9D30BD53-61B3-4164-9215-2D71ED40D85C}" destId="{3F25ABA6-34FC-49B5-B438-C2154BD236E8}" srcOrd="0" destOrd="1" presId="urn:microsoft.com/office/officeart/2005/8/layout/chevron2"/>
    <dgm:cxn modelId="{061745CE-755A-4F41-BED6-53767B3A660B}" type="presOf" srcId="{DD3552AB-9CA7-49A6-A5F1-4F9834A39B59}" destId="{84F4230A-2D0F-41B6-A4B4-31D979E94E26}" srcOrd="0" destOrd="2" presId="urn:microsoft.com/office/officeart/2005/8/layout/chevron2"/>
    <dgm:cxn modelId="{73445ADC-0BC3-4521-AD4D-86B0E5C3C15A}" type="presOf" srcId="{65BF38AD-5E5F-4BA9-AEAD-F9DBF104F251}" destId="{3F25ABA6-34FC-49B5-B438-C2154BD236E8}" srcOrd="0" destOrd="0" presId="urn:microsoft.com/office/officeart/2005/8/layout/chevron2"/>
    <dgm:cxn modelId="{B0C2CDE0-1DFC-417F-8038-4F8C3A7B475F}" srcId="{AB7D96A9-C4CD-40F4-B575-BA3A51978628}" destId="{16DFDF5E-A656-49A3-A51E-B4790BA7753E}" srcOrd="1" destOrd="0" parTransId="{3E6A80F9-93F1-44CC-8EB4-7A5A22D4B1A3}" sibTransId="{B7E5138F-B493-47B1-A15B-721C3898263C}"/>
    <dgm:cxn modelId="{CCF02CE3-FB84-4DC1-ACAE-C0A9B1DABE64}" type="presOf" srcId="{57632920-3517-4D2A-9F28-12E608DC5C11}" destId="{88CF290C-40D0-4CF8-AD77-AA112168F3F6}" srcOrd="0" destOrd="2" presId="urn:microsoft.com/office/officeart/2005/8/layout/chevron2"/>
    <dgm:cxn modelId="{663357E4-E84E-41A6-B9AD-9D3049547923}" srcId="{1C66B921-6BFD-4F95-B019-AF852ACF0312}" destId="{AB7D96A9-C4CD-40F4-B575-BA3A51978628}" srcOrd="2" destOrd="0" parTransId="{9947D7CB-3413-45C1-BF4D-DBD30579211B}" sibTransId="{0B9FD103-2853-42C4-9233-672EF92D696B}"/>
    <dgm:cxn modelId="{91EF1BF8-F3DA-4077-B543-AC19269F9DDE}" type="presOf" srcId="{C7C819A7-239D-4A94-857A-1206F47EF8C0}" destId="{88CF290C-40D0-4CF8-AD77-AA112168F3F6}" srcOrd="0" destOrd="1" presId="urn:microsoft.com/office/officeart/2005/8/layout/chevron2"/>
    <dgm:cxn modelId="{FE209466-6129-4CAF-8F2E-ABCE5167F8E3}" type="presParOf" srcId="{93925C4F-F3A9-4806-8AEA-94AA4E402904}" destId="{B5CD170E-BB6F-471F-875C-DB27B2417F52}" srcOrd="0" destOrd="0" presId="urn:microsoft.com/office/officeart/2005/8/layout/chevron2"/>
    <dgm:cxn modelId="{C16DE2A0-4E97-4346-8DA8-6B04FD880510}" type="presParOf" srcId="{B5CD170E-BB6F-471F-875C-DB27B2417F52}" destId="{04D9D4D4-8F5D-44CB-9713-8C8E68D24E0E}" srcOrd="0" destOrd="0" presId="urn:microsoft.com/office/officeart/2005/8/layout/chevron2"/>
    <dgm:cxn modelId="{D8754971-6884-4BF5-AD6C-5E15B87A6AB0}" type="presParOf" srcId="{B5CD170E-BB6F-471F-875C-DB27B2417F52}" destId="{88CF290C-40D0-4CF8-AD77-AA112168F3F6}" srcOrd="1" destOrd="0" presId="urn:microsoft.com/office/officeart/2005/8/layout/chevron2"/>
    <dgm:cxn modelId="{47146845-1954-4FA0-8979-4913F25F26FD}" type="presParOf" srcId="{93925C4F-F3A9-4806-8AEA-94AA4E402904}" destId="{ADFFA43A-4B6B-47AF-99E5-74EF8267AAB9}" srcOrd="1" destOrd="0" presId="urn:microsoft.com/office/officeart/2005/8/layout/chevron2"/>
    <dgm:cxn modelId="{91665ECA-839F-4687-BEC7-9AD89C0E9001}" type="presParOf" srcId="{93925C4F-F3A9-4806-8AEA-94AA4E402904}" destId="{4CC9FB81-C6FD-4B44-804B-CE219F92D187}" srcOrd="2" destOrd="0" presId="urn:microsoft.com/office/officeart/2005/8/layout/chevron2"/>
    <dgm:cxn modelId="{17B7FC4C-A8EB-4BDF-83A9-6FC7E5AC6B95}" type="presParOf" srcId="{4CC9FB81-C6FD-4B44-804B-CE219F92D187}" destId="{CAE8846D-D2A5-4021-B816-E9976BC502E9}" srcOrd="0" destOrd="0" presId="urn:microsoft.com/office/officeart/2005/8/layout/chevron2"/>
    <dgm:cxn modelId="{DC8E3C18-B271-4733-A013-9C3DB2DAF042}" type="presParOf" srcId="{4CC9FB81-C6FD-4B44-804B-CE219F92D187}" destId="{3F25ABA6-34FC-49B5-B438-C2154BD236E8}" srcOrd="1" destOrd="0" presId="urn:microsoft.com/office/officeart/2005/8/layout/chevron2"/>
    <dgm:cxn modelId="{8E154EA7-FE74-470F-812D-F56D607A6A00}" type="presParOf" srcId="{93925C4F-F3A9-4806-8AEA-94AA4E402904}" destId="{DE13678D-F1D1-4E07-B360-869F3FAE70EE}" srcOrd="3" destOrd="0" presId="urn:microsoft.com/office/officeart/2005/8/layout/chevron2"/>
    <dgm:cxn modelId="{67E86BDE-4DF8-4E89-93BB-F62972DAE347}" type="presParOf" srcId="{93925C4F-F3A9-4806-8AEA-94AA4E402904}" destId="{CC31D349-D7B0-4A7A-A1EA-3554F7ACC89A}" srcOrd="4" destOrd="0" presId="urn:microsoft.com/office/officeart/2005/8/layout/chevron2"/>
    <dgm:cxn modelId="{6E765AD1-8724-4A55-9DF0-C2F3BAA54609}" type="presParOf" srcId="{CC31D349-D7B0-4A7A-A1EA-3554F7ACC89A}" destId="{BA151AFC-25E8-43F2-AE2F-D776F481F367}" srcOrd="0" destOrd="0" presId="urn:microsoft.com/office/officeart/2005/8/layout/chevron2"/>
    <dgm:cxn modelId="{A7548701-D891-4E31-96C3-F1A6FA488E40}" type="presParOf" srcId="{CC31D349-D7B0-4A7A-A1EA-3554F7ACC89A}" destId="{84F4230A-2D0F-41B6-A4B4-31D979E94E2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F8074-9A76-4972-AE7C-304F021A29F1}">
      <dsp:nvSpPr>
        <dsp:cNvPr id="0" name=""/>
        <dsp:cNvSpPr/>
      </dsp:nvSpPr>
      <dsp:spPr>
        <a:xfrm>
          <a:off x="13019186" y="4925696"/>
          <a:ext cx="2952322" cy="702518"/>
        </a:xfrm>
        <a:custGeom>
          <a:avLst/>
          <a:gdLst/>
          <a:ahLst/>
          <a:cxnLst/>
          <a:rect l="0" t="0" r="0" b="0"/>
          <a:pathLst>
            <a:path>
              <a:moveTo>
                <a:pt x="0" y="0"/>
              </a:moveTo>
              <a:lnTo>
                <a:pt x="0" y="478745"/>
              </a:lnTo>
              <a:lnTo>
                <a:pt x="2952322" y="478745"/>
              </a:lnTo>
              <a:lnTo>
                <a:pt x="2952322" y="70251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C2FFBF-28D0-444F-8055-6DC5CED9899E}">
      <dsp:nvSpPr>
        <dsp:cNvPr id="0" name=""/>
        <dsp:cNvSpPr/>
      </dsp:nvSpPr>
      <dsp:spPr>
        <a:xfrm>
          <a:off x="12973466" y="4925696"/>
          <a:ext cx="91440" cy="702518"/>
        </a:xfrm>
        <a:custGeom>
          <a:avLst/>
          <a:gdLst/>
          <a:ahLst/>
          <a:cxnLst/>
          <a:rect l="0" t="0" r="0" b="0"/>
          <a:pathLst>
            <a:path>
              <a:moveTo>
                <a:pt x="45720" y="0"/>
              </a:moveTo>
              <a:lnTo>
                <a:pt x="45720" y="70251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B9C24B-CA24-43CE-BA96-ED19C8325246}">
      <dsp:nvSpPr>
        <dsp:cNvPr id="0" name=""/>
        <dsp:cNvSpPr/>
      </dsp:nvSpPr>
      <dsp:spPr>
        <a:xfrm>
          <a:off x="10066864" y="4925696"/>
          <a:ext cx="2952322" cy="702518"/>
        </a:xfrm>
        <a:custGeom>
          <a:avLst/>
          <a:gdLst/>
          <a:ahLst/>
          <a:cxnLst/>
          <a:rect l="0" t="0" r="0" b="0"/>
          <a:pathLst>
            <a:path>
              <a:moveTo>
                <a:pt x="2952322" y="0"/>
              </a:moveTo>
              <a:lnTo>
                <a:pt x="2952322" y="478745"/>
              </a:lnTo>
              <a:lnTo>
                <a:pt x="0" y="478745"/>
              </a:lnTo>
              <a:lnTo>
                <a:pt x="0" y="70251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B8DB06-C243-4D7F-8C14-CD37D90A8410}">
      <dsp:nvSpPr>
        <dsp:cNvPr id="0" name=""/>
        <dsp:cNvSpPr/>
      </dsp:nvSpPr>
      <dsp:spPr>
        <a:xfrm>
          <a:off x="8812133" y="2539131"/>
          <a:ext cx="4207053" cy="852699"/>
        </a:xfrm>
        <a:custGeom>
          <a:avLst/>
          <a:gdLst/>
          <a:ahLst/>
          <a:cxnLst/>
          <a:rect l="0" t="0" r="0" b="0"/>
          <a:pathLst>
            <a:path>
              <a:moveTo>
                <a:pt x="0" y="0"/>
              </a:moveTo>
              <a:lnTo>
                <a:pt x="0" y="628926"/>
              </a:lnTo>
              <a:lnTo>
                <a:pt x="4207053" y="628926"/>
              </a:lnTo>
              <a:lnTo>
                <a:pt x="4207053" y="85269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F0D3BE-0F1A-473A-ADF5-7CD1478DCC6C}">
      <dsp:nvSpPr>
        <dsp:cNvPr id="0" name=""/>
        <dsp:cNvSpPr/>
      </dsp:nvSpPr>
      <dsp:spPr>
        <a:xfrm>
          <a:off x="5638381" y="4925696"/>
          <a:ext cx="1476161" cy="702518"/>
        </a:xfrm>
        <a:custGeom>
          <a:avLst/>
          <a:gdLst/>
          <a:ahLst/>
          <a:cxnLst/>
          <a:rect l="0" t="0" r="0" b="0"/>
          <a:pathLst>
            <a:path>
              <a:moveTo>
                <a:pt x="0" y="0"/>
              </a:moveTo>
              <a:lnTo>
                <a:pt x="0" y="478745"/>
              </a:lnTo>
              <a:lnTo>
                <a:pt x="1476161" y="478745"/>
              </a:lnTo>
              <a:lnTo>
                <a:pt x="1476161" y="70251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2022AF-4896-4F00-B2F9-3B691606239B}">
      <dsp:nvSpPr>
        <dsp:cNvPr id="0" name=""/>
        <dsp:cNvSpPr/>
      </dsp:nvSpPr>
      <dsp:spPr>
        <a:xfrm>
          <a:off x="4162220" y="4925696"/>
          <a:ext cx="1476161" cy="702518"/>
        </a:xfrm>
        <a:custGeom>
          <a:avLst/>
          <a:gdLst/>
          <a:ahLst/>
          <a:cxnLst/>
          <a:rect l="0" t="0" r="0" b="0"/>
          <a:pathLst>
            <a:path>
              <a:moveTo>
                <a:pt x="1476161" y="0"/>
              </a:moveTo>
              <a:lnTo>
                <a:pt x="1476161" y="478745"/>
              </a:lnTo>
              <a:lnTo>
                <a:pt x="0" y="478745"/>
              </a:lnTo>
              <a:lnTo>
                <a:pt x="0" y="70251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45A153-8689-4BF1-BCD5-E3F599DD0547}">
      <dsp:nvSpPr>
        <dsp:cNvPr id="0" name=""/>
        <dsp:cNvSpPr/>
      </dsp:nvSpPr>
      <dsp:spPr>
        <a:xfrm>
          <a:off x="5638381" y="2539131"/>
          <a:ext cx="3173751" cy="852699"/>
        </a:xfrm>
        <a:custGeom>
          <a:avLst/>
          <a:gdLst/>
          <a:ahLst/>
          <a:cxnLst/>
          <a:rect l="0" t="0" r="0" b="0"/>
          <a:pathLst>
            <a:path>
              <a:moveTo>
                <a:pt x="3173751" y="0"/>
              </a:moveTo>
              <a:lnTo>
                <a:pt x="3173751" y="628926"/>
              </a:lnTo>
              <a:lnTo>
                <a:pt x="0" y="628926"/>
              </a:lnTo>
              <a:lnTo>
                <a:pt x="0" y="85269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8D46C4-65AC-4317-9189-D2BCEE096362}">
      <dsp:nvSpPr>
        <dsp:cNvPr id="0" name=""/>
        <dsp:cNvSpPr/>
      </dsp:nvSpPr>
      <dsp:spPr>
        <a:xfrm>
          <a:off x="1164178" y="4925696"/>
          <a:ext cx="91440" cy="702518"/>
        </a:xfrm>
        <a:custGeom>
          <a:avLst/>
          <a:gdLst/>
          <a:ahLst/>
          <a:cxnLst/>
          <a:rect l="0" t="0" r="0" b="0"/>
          <a:pathLst>
            <a:path>
              <a:moveTo>
                <a:pt x="45720" y="0"/>
              </a:moveTo>
              <a:lnTo>
                <a:pt x="45720" y="70251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56C925-8D8F-4A85-833C-E7C1AAE086D5}">
      <dsp:nvSpPr>
        <dsp:cNvPr id="0" name=""/>
        <dsp:cNvSpPr/>
      </dsp:nvSpPr>
      <dsp:spPr>
        <a:xfrm>
          <a:off x="1209898" y="2539131"/>
          <a:ext cx="7602234" cy="852699"/>
        </a:xfrm>
        <a:custGeom>
          <a:avLst/>
          <a:gdLst/>
          <a:ahLst/>
          <a:cxnLst/>
          <a:rect l="0" t="0" r="0" b="0"/>
          <a:pathLst>
            <a:path>
              <a:moveTo>
                <a:pt x="7602234" y="0"/>
              </a:moveTo>
              <a:lnTo>
                <a:pt x="7602234" y="628926"/>
              </a:lnTo>
              <a:lnTo>
                <a:pt x="0" y="628926"/>
              </a:lnTo>
              <a:lnTo>
                <a:pt x="0" y="85269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E2EB9D-F3A4-4DB7-8DED-206897AF0284}">
      <dsp:nvSpPr>
        <dsp:cNvPr id="0" name=""/>
        <dsp:cNvSpPr/>
      </dsp:nvSpPr>
      <dsp:spPr>
        <a:xfrm>
          <a:off x="3962400" y="1005265"/>
          <a:ext cx="9699465" cy="15338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8DA190-A9B3-48B3-B724-E60ECB19D23D}">
      <dsp:nvSpPr>
        <dsp:cNvPr id="0" name=""/>
        <dsp:cNvSpPr/>
      </dsp:nvSpPr>
      <dsp:spPr>
        <a:xfrm>
          <a:off x="4230793" y="1260239"/>
          <a:ext cx="9699465" cy="15338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ea typeface="+mn-ea"/>
              <a:cs typeface="Times New Roman" panose="02020603050405020304" pitchFamily="18" charset="0"/>
            </a:rPr>
            <a:t>Viết truyện kể sáng tạo</a:t>
          </a:r>
        </a:p>
        <a:p>
          <a:pPr marL="0" lvl="0" indent="0" algn="ctr" defTabSz="1600200">
            <a:lnSpc>
              <a:spcPct val="90000"/>
            </a:lnSpc>
            <a:spcBef>
              <a:spcPct val="0"/>
            </a:spcBef>
            <a:spcAft>
              <a:spcPct val="35000"/>
            </a:spcAft>
            <a:buNone/>
          </a:pPr>
          <a:r>
            <a:rPr lang="en-US" sz="3600" b="1" kern="1200">
              <a:latin typeface="Times New Roman" panose="02020603050405020304" pitchFamily="18" charset="0"/>
              <a:ea typeface="+mn-ea"/>
              <a:cs typeface="Times New Roman" panose="02020603050405020304" pitchFamily="18" charset="0"/>
            </a:rPr>
            <a:t>(sử dụng yếu tố miêu tả và biểu cảm)</a:t>
          </a:r>
          <a:endParaRPr lang="en-US" sz="3600" b="1" kern="1200" dirty="0">
            <a:latin typeface="Times New Roman" panose="02020603050405020304" pitchFamily="18" charset="0"/>
            <a:ea typeface="+mn-ea"/>
            <a:cs typeface="Times New Roman" panose="02020603050405020304" pitchFamily="18" charset="0"/>
          </a:endParaRPr>
        </a:p>
      </dsp:txBody>
      <dsp:txXfrm>
        <a:off x="4275718" y="1305164"/>
        <a:ext cx="9609615" cy="1444015"/>
      </dsp:txXfrm>
    </dsp:sp>
    <dsp:sp modelId="{0BF11161-DA1D-4CFB-BCF1-60B38A5EE97F}">
      <dsp:nvSpPr>
        <dsp:cNvPr id="0" name=""/>
        <dsp:cNvSpPr/>
      </dsp:nvSpPr>
      <dsp:spPr>
        <a:xfrm>
          <a:off x="2130" y="3391830"/>
          <a:ext cx="2415536" cy="153386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EB2F21-255A-4C48-9CD4-D70AFF1C99D8}">
      <dsp:nvSpPr>
        <dsp:cNvPr id="0" name=""/>
        <dsp:cNvSpPr/>
      </dsp:nvSpPr>
      <dsp:spPr>
        <a:xfrm>
          <a:off x="270523" y="3646803"/>
          <a:ext cx="2415536" cy="153386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ea typeface="+mn-ea"/>
              <a:cs typeface="Times New Roman" panose="02020603050405020304" pitchFamily="18" charset="0"/>
            </a:rPr>
            <a:t>Khái niệm</a:t>
          </a:r>
        </a:p>
      </dsp:txBody>
      <dsp:txXfrm>
        <a:off x="315448" y="3691728"/>
        <a:ext cx="2325686" cy="1444015"/>
      </dsp:txXfrm>
    </dsp:sp>
    <dsp:sp modelId="{C25CE880-2F93-4D00-A6DC-178A461EAFF6}">
      <dsp:nvSpPr>
        <dsp:cNvPr id="0" name=""/>
        <dsp:cNvSpPr/>
      </dsp:nvSpPr>
      <dsp:spPr>
        <a:xfrm>
          <a:off x="2130" y="5628214"/>
          <a:ext cx="2415536" cy="153386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A3F21D-F7B3-4CF9-B1EA-4B07C24061EA}">
      <dsp:nvSpPr>
        <dsp:cNvPr id="0" name=""/>
        <dsp:cNvSpPr/>
      </dsp:nvSpPr>
      <dsp:spPr>
        <a:xfrm>
          <a:off x="270523" y="5883187"/>
          <a:ext cx="2415536" cy="153386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ea typeface="+mn-ea"/>
              <a:cs typeface="Times New Roman" panose="02020603050405020304" pitchFamily="18" charset="0"/>
            </a:rPr>
            <a:t>...</a:t>
          </a:r>
          <a:endParaRPr lang="en-US" sz="3600" kern="1200" dirty="0">
            <a:latin typeface="Times New Roman" panose="02020603050405020304" pitchFamily="18" charset="0"/>
            <a:ea typeface="+mn-ea"/>
            <a:cs typeface="Times New Roman" panose="02020603050405020304" pitchFamily="18" charset="0"/>
          </a:endParaRPr>
        </a:p>
      </dsp:txBody>
      <dsp:txXfrm>
        <a:off x="315448" y="5928112"/>
        <a:ext cx="2325686" cy="1444015"/>
      </dsp:txXfrm>
    </dsp:sp>
    <dsp:sp modelId="{B84D1901-4AC6-47F9-87CE-27C6231FEB73}">
      <dsp:nvSpPr>
        <dsp:cNvPr id="0" name=""/>
        <dsp:cNvSpPr/>
      </dsp:nvSpPr>
      <dsp:spPr>
        <a:xfrm>
          <a:off x="4430613" y="3391830"/>
          <a:ext cx="2415536" cy="153386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C36FB1-B32E-4AD9-AE01-86D76330A253}">
      <dsp:nvSpPr>
        <dsp:cNvPr id="0" name=""/>
        <dsp:cNvSpPr/>
      </dsp:nvSpPr>
      <dsp:spPr>
        <a:xfrm>
          <a:off x="4699006" y="3646803"/>
          <a:ext cx="2415536" cy="153386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ea typeface="+mn-ea"/>
              <a:cs typeface="Times New Roman" panose="02020603050405020304" pitchFamily="18" charset="0"/>
            </a:rPr>
            <a:t>Yêu cầu</a:t>
          </a:r>
        </a:p>
      </dsp:txBody>
      <dsp:txXfrm>
        <a:off x="4743931" y="3691728"/>
        <a:ext cx="2325686" cy="1444015"/>
      </dsp:txXfrm>
    </dsp:sp>
    <dsp:sp modelId="{D62F1B8C-7AF2-4777-9C36-09C60B91D7EA}">
      <dsp:nvSpPr>
        <dsp:cNvPr id="0" name=""/>
        <dsp:cNvSpPr/>
      </dsp:nvSpPr>
      <dsp:spPr>
        <a:xfrm>
          <a:off x="2954452" y="5628214"/>
          <a:ext cx="2415536" cy="153386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481F1-516D-4868-8EFF-513206664EAF}">
      <dsp:nvSpPr>
        <dsp:cNvPr id="0" name=""/>
        <dsp:cNvSpPr/>
      </dsp:nvSpPr>
      <dsp:spPr>
        <a:xfrm>
          <a:off x="3222845" y="5883187"/>
          <a:ext cx="2415536" cy="153386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ea typeface="+mn-ea"/>
              <a:cs typeface="Times New Roman" panose="02020603050405020304" pitchFamily="18" charset="0"/>
            </a:rPr>
            <a:t>Về nội dung:</a:t>
          </a:r>
          <a:endParaRPr lang="en-US" sz="3600" kern="1200" dirty="0">
            <a:latin typeface="Times New Roman" panose="02020603050405020304" pitchFamily="18" charset="0"/>
            <a:ea typeface="+mn-ea"/>
            <a:cs typeface="Times New Roman" panose="02020603050405020304" pitchFamily="18" charset="0"/>
          </a:endParaRPr>
        </a:p>
      </dsp:txBody>
      <dsp:txXfrm>
        <a:off x="3267770" y="5928112"/>
        <a:ext cx="2325686" cy="1444015"/>
      </dsp:txXfrm>
    </dsp:sp>
    <dsp:sp modelId="{B51B6FA5-7424-4564-9275-4ACFA511ABCF}">
      <dsp:nvSpPr>
        <dsp:cNvPr id="0" name=""/>
        <dsp:cNvSpPr/>
      </dsp:nvSpPr>
      <dsp:spPr>
        <a:xfrm>
          <a:off x="5906774" y="5628214"/>
          <a:ext cx="2415536" cy="153386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2AF607-CE01-4CCD-B533-CAEBF63BE9CF}">
      <dsp:nvSpPr>
        <dsp:cNvPr id="0" name=""/>
        <dsp:cNvSpPr/>
      </dsp:nvSpPr>
      <dsp:spPr>
        <a:xfrm>
          <a:off x="6175167" y="5883187"/>
          <a:ext cx="2415536" cy="153386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ea typeface="+mn-ea"/>
              <a:cs typeface="Times New Roman" panose="02020603050405020304" pitchFamily="18" charset="0"/>
            </a:rPr>
            <a:t>Về hình thức:</a:t>
          </a:r>
          <a:endParaRPr lang="en-US" sz="3600" kern="1200" dirty="0">
            <a:latin typeface="Times New Roman" panose="02020603050405020304" pitchFamily="18" charset="0"/>
            <a:ea typeface="+mn-ea"/>
            <a:cs typeface="Times New Roman" panose="02020603050405020304" pitchFamily="18" charset="0"/>
          </a:endParaRPr>
        </a:p>
      </dsp:txBody>
      <dsp:txXfrm>
        <a:off x="6220092" y="5928112"/>
        <a:ext cx="2325686" cy="1444015"/>
      </dsp:txXfrm>
    </dsp:sp>
    <dsp:sp modelId="{9BB2D0FC-1ED8-4197-9221-F2FB11AD251D}">
      <dsp:nvSpPr>
        <dsp:cNvPr id="0" name=""/>
        <dsp:cNvSpPr/>
      </dsp:nvSpPr>
      <dsp:spPr>
        <a:xfrm>
          <a:off x="11811418" y="3391830"/>
          <a:ext cx="2415536" cy="153386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EBFEFA-EE14-42F3-995D-D45516082A58}">
      <dsp:nvSpPr>
        <dsp:cNvPr id="0" name=""/>
        <dsp:cNvSpPr/>
      </dsp:nvSpPr>
      <dsp:spPr>
        <a:xfrm>
          <a:off x="12079811" y="3646803"/>
          <a:ext cx="2415536" cy="153386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ea typeface="+mn-ea"/>
              <a:cs typeface="Times New Roman" panose="02020603050405020304" pitchFamily="18" charset="0"/>
            </a:rPr>
            <a:t>Bố cục</a:t>
          </a:r>
        </a:p>
      </dsp:txBody>
      <dsp:txXfrm>
        <a:off x="12124736" y="3691728"/>
        <a:ext cx="2325686" cy="1444015"/>
      </dsp:txXfrm>
    </dsp:sp>
    <dsp:sp modelId="{A79E2178-3CE6-438A-B448-55C4EC6D975B}">
      <dsp:nvSpPr>
        <dsp:cNvPr id="0" name=""/>
        <dsp:cNvSpPr/>
      </dsp:nvSpPr>
      <dsp:spPr>
        <a:xfrm>
          <a:off x="8859096" y="5628214"/>
          <a:ext cx="2415536" cy="153386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305358-B9CA-482F-9C2F-28B0DDBB41F6}">
      <dsp:nvSpPr>
        <dsp:cNvPr id="0" name=""/>
        <dsp:cNvSpPr/>
      </dsp:nvSpPr>
      <dsp:spPr>
        <a:xfrm>
          <a:off x="9127489" y="5883187"/>
          <a:ext cx="2415536" cy="153386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ea typeface="+mn-ea"/>
              <a:cs typeface="Times New Roman" panose="02020603050405020304" pitchFamily="18" charset="0"/>
            </a:rPr>
            <a:t>Mở đầu truyện: </a:t>
          </a:r>
          <a:endParaRPr lang="en-US" sz="3600" kern="1200" dirty="0">
            <a:latin typeface="Times New Roman" panose="02020603050405020304" pitchFamily="18" charset="0"/>
            <a:ea typeface="+mn-ea"/>
            <a:cs typeface="Times New Roman" panose="02020603050405020304" pitchFamily="18" charset="0"/>
          </a:endParaRPr>
        </a:p>
      </dsp:txBody>
      <dsp:txXfrm>
        <a:off x="9172414" y="5928112"/>
        <a:ext cx="2325686" cy="1444015"/>
      </dsp:txXfrm>
    </dsp:sp>
    <dsp:sp modelId="{BAB1D55A-1FBA-4880-88C2-30DF5D7782AE}">
      <dsp:nvSpPr>
        <dsp:cNvPr id="0" name=""/>
        <dsp:cNvSpPr/>
      </dsp:nvSpPr>
      <dsp:spPr>
        <a:xfrm>
          <a:off x="11811418" y="5628214"/>
          <a:ext cx="2415536" cy="153386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161A3C-C4B3-4D70-9250-D2537229EE87}">
      <dsp:nvSpPr>
        <dsp:cNvPr id="0" name=""/>
        <dsp:cNvSpPr/>
      </dsp:nvSpPr>
      <dsp:spPr>
        <a:xfrm>
          <a:off x="12079811" y="5883187"/>
          <a:ext cx="2415536" cy="153386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ea typeface="+mn-ea"/>
              <a:cs typeface="Times New Roman" panose="02020603050405020304" pitchFamily="18" charset="0"/>
            </a:rPr>
            <a:t>Diễn biến truyện:</a:t>
          </a:r>
          <a:endParaRPr lang="en-US" sz="3600" kern="1200" dirty="0">
            <a:latin typeface="Times New Roman" panose="02020603050405020304" pitchFamily="18" charset="0"/>
            <a:ea typeface="+mn-ea"/>
            <a:cs typeface="Times New Roman" panose="02020603050405020304" pitchFamily="18" charset="0"/>
          </a:endParaRPr>
        </a:p>
      </dsp:txBody>
      <dsp:txXfrm>
        <a:off x="12124736" y="5928112"/>
        <a:ext cx="2325686" cy="1444015"/>
      </dsp:txXfrm>
    </dsp:sp>
    <dsp:sp modelId="{FAC65A58-4510-4173-9916-B0D82EFF8416}">
      <dsp:nvSpPr>
        <dsp:cNvPr id="0" name=""/>
        <dsp:cNvSpPr/>
      </dsp:nvSpPr>
      <dsp:spPr>
        <a:xfrm>
          <a:off x="14763740" y="5628214"/>
          <a:ext cx="2415536" cy="153386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F27CCF-FA1D-4D5C-A33D-F3AAE9427112}">
      <dsp:nvSpPr>
        <dsp:cNvPr id="0" name=""/>
        <dsp:cNvSpPr/>
      </dsp:nvSpPr>
      <dsp:spPr>
        <a:xfrm>
          <a:off x="15032133" y="5883187"/>
          <a:ext cx="2415536" cy="153386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ea typeface="+mn-ea"/>
              <a:cs typeface="Times New Roman" panose="02020603050405020304" pitchFamily="18" charset="0"/>
            </a:rPr>
            <a:t>Kết thúc truyện:</a:t>
          </a:r>
          <a:endParaRPr lang="en-US" sz="3600" kern="1200" dirty="0">
            <a:latin typeface="Times New Roman" panose="02020603050405020304" pitchFamily="18" charset="0"/>
            <a:ea typeface="+mn-ea"/>
            <a:cs typeface="Times New Roman" panose="02020603050405020304" pitchFamily="18" charset="0"/>
          </a:endParaRPr>
        </a:p>
      </dsp:txBody>
      <dsp:txXfrm>
        <a:off x="15077058" y="5928112"/>
        <a:ext cx="2325686" cy="1444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9D4D4-8F5D-44CB-9713-8C8E68D24E0E}">
      <dsp:nvSpPr>
        <dsp:cNvPr id="0" name=""/>
        <dsp:cNvSpPr/>
      </dsp:nvSpPr>
      <dsp:spPr>
        <a:xfrm rot="5400000">
          <a:off x="-389191" y="644237"/>
          <a:ext cx="2594607" cy="181622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Mở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endParaRPr lang="en-US" sz="2800" kern="1200" dirty="0">
            <a:latin typeface="Times New Roman" panose="02020603050405020304" pitchFamily="18" charset="0"/>
            <a:cs typeface="Times New Roman" panose="02020603050405020304" pitchFamily="18" charset="0"/>
          </a:endParaRPr>
        </a:p>
      </dsp:txBody>
      <dsp:txXfrm rot="-5400000">
        <a:off x="1" y="1163159"/>
        <a:ext cx="1816225" cy="778382"/>
      </dsp:txXfrm>
    </dsp:sp>
    <dsp:sp modelId="{88CF290C-40D0-4CF8-AD77-AA112168F3F6}">
      <dsp:nvSpPr>
        <dsp:cNvPr id="0" name=""/>
        <dsp:cNvSpPr/>
      </dsp:nvSpPr>
      <dsp:spPr>
        <a:xfrm rot="5400000">
          <a:off x="7778543" y="-5956493"/>
          <a:ext cx="2184938" cy="1410957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chuyện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diễn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ra</a:t>
          </a:r>
          <a:r>
            <a:rPr lang="en-US" sz="3200" kern="1200" dirty="0">
              <a:latin typeface="Times New Roman" panose="02020603050405020304" pitchFamily="18" charset="0"/>
              <a:cs typeface="Times New Roman" panose="02020603050405020304" pitchFamily="18" charset="0"/>
            </a:rPr>
            <a:t> ở </a:t>
          </a:r>
          <a:r>
            <a:rPr lang="en-US" sz="3200" kern="1200" dirty="0" err="1">
              <a:latin typeface="Times New Roman" panose="02020603050405020304" pitchFamily="18" charset="0"/>
              <a:cs typeface="Times New Roman" panose="02020603050405020304" pitchFamily="18" charset="0"/>
            </a:rPr>
            <a:t>đâu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khoảng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gian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nào</a:t>
          </a:r>
          <a:r>
            <a:rPr lang="en-US" sz="3200" kern="1200" dirty="0">
              <a:latin typeface="Times New Roman" panose="02020603050405020304" pitchFamily="18" charset="0"/>
              <a:cs typeface="Times New Roman" panose="02020603050405020304" pitchFamily="18" charset="0"/>
            </a:rPr>
            <a:t>?</a:t>
          </a:r>
        </a:p>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Nhân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vật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chính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chuyện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là</a:t>
          </a:r>
          <a:r>
            <a:rPr lang="en-US" sz="3200" kern="1200" dirty="0">
              <a:latin typeface="Times New Roman" panose="02020603050405020304" pitchFamily="18" charset="0"/>
              <a:cs typeface="Times New Roman" panose="02020603050405020304" pitchFamily="18" charset="0"/>
            </a:rPr>
            <a:t> ai? </a:t>
          </a:r>
          <a:r>
            <a:rPr lang="en-US" sz="3200" kern="1200" dirty="0" err="1">
              <a:latin typeface="Times New Roman" panose="02020603050405020304" pitchFamily="18" charset="0"/>
              <a:cs typeface="Times New Roman" panose="02020603050405020304" pitchFamily="18" charset="0"/>
            </a:rPr>
            <a:t>Những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vật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phụ</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có</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mối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quan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hệ</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như</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thế</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vật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chính</a:t>
          </a:r>
          <a:r>
            <a:rPr lang="en-US" sz="3200" kern="1200" dirty="0">
              <a:latin typeface="Times New Roman" panose="02020603050405020304" pitchFamily="18" charset="0"/>
              <a:cs typeface="Times New Roman" panose="02020603050405020304" pitchFamily="18" charset="0"/>
            </a:rPr>
            <a:t>?</a:t>
          </a:r>
        </a:p>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Có</a:t>
          </a:r>
          <a:r>
            <a:rPr lang="en-US" sz="3200" kern="1200" dirty="0">
              <a:latin typeface="Times New Roman" panose="02020603050405020304" pitchFamily="18" charset="0"/>
              <a:cs typeface="Times New Roman" panose="02020603050405020304" pitchFamily="18" charset="0"/>
            </a:rPr>
            <a:t> chi </a:t>
          </a:r>
          <a:r>
            <a:rPr lang="en-US" sz="3200" kern="1200" dirty="0" err="1">
              <a:latin typeface="Times New Roman" panose="02020603050405020304" pitchFamily="18" charset="0"/>
              <a:cs typeface="Times New Roman" panose="02020603050405020304" pitchFamily="18" charset="0"/>
            </a:rPr>
            <a:t>tiết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ảnh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đồ</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vật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nhắc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đến</a:t>
          </a:r>
          <a:r>
            <a:rPr lang="en-US" sz="3200" kern="1200" dirty="0">
              <a:latin typeface="Times New Roman" panose="02020603050405020304" pitchFamily="18" charset="0"/>
              <a:cs typeface="Times New Roman" panose="02020603050405020304" pitchFamily="18" charset="0"/>
            </a:rPr>
            <a:t> ở </a:t>
          </a:r>
          <a:r>
            <a:rPr lang="en-US" sz="3200" kern="1200" dirty="0" err="1">
              <a:latin typeface="Times New Roman" panose="02020603050405020304" pitchFamily="18" charset="0"/>
              <a:cs typeface="Times New Roman" panose="02020603050405020304" pitchFamily="18" charset="0"/>
            </a:rPr>
            <a:t>phần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mở</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đầu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truyện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không</a:t>
          </a:r>
          <a:r>
            <a:rPr lang="en-US" sz="3200" kern="1200" dirty="0">
              <a:latin typeface="Times New Roman" panose="02020603050405020304" pitchFamily="18" charset="0"/>
              <a:cs typeface="Times New Roman" panose="02020603050405020304" pitchFamily="18" charset="0"/>
            </a:rPr>
            <a:t>?</a:t>
          </a:r>
        </a:p>
      </dsp:txBody>
      <dsp:txXfrm rot="-5400000">
        <a:off x="1816225" y="112485"/>
        <a:ext cx="14002914" cy="1971618"/>
      </dsp:txXfrm>
    </dsp:sp>
    <dsp:sp modelId="{CAE8846D-D2A5-4021-B816-E9976BC502E9}">
      <dsp:nvSpPr>
        <dsp:cNvPr id="0" name=""/>
        <dsp:cNvSpPr/>
      </dsp:nvSpPr>
      <dsp:spPr>
        <a:xfrm rot="5400000">
          <a:off x="-389191" y="3335491"/>
          <a:ext cx="2594607" cy="1816225"/>
        </a:xfrm>
        <a:prstGeom prst="chevron">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Diễn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endParaRPr lang="en-US" sz="2800" kern="1200" dirty="0">
            <a:latin typeface="Times New Roman" panose="02020603050405020304" pitchFamily="18" charset="0"/>
            <a:cs typeface="Times New Roman" panose="02020603050405020304" pitchFamily="18" charset="0"/>
          </a:endParaRPr>
        </a:p>
      </dsp:txBody>
      <dsp:txXfrm rot="-5400000">
        <a:off x="1" y="3854413"/>
        <a:ext cx="1816225" cy="778382"/>
      </dsp:txXfrm>
    </dsp:sp>
    <dsp:sp modelId="{3F25ABA6-34FC-49B5-B438-C2154BD236E8}">
      <dsp:nvSpPr>
        <dsp:cNvPr id="0" name=""/>
        <dsp:cNvSpPr/>
      </dsp:nvSpPr>
      <dsp:spPr>
        <a:xfrm rot="5400000">
          <a:off x="7439836" y="-2934660"/>
          <a:ext cx="2862352" cy="14109574"/>
        </a:xfrm>
        <a:prstGeom prst="round2Same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gì</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xảy</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chuyện</a:t>
          </a:r>
          <a:r>
            <a:rPr lang="en-US" sz="3200" kern="1200" dirty="0">
              <a:latin typeface="Times New Roman" panose="02020603050405020304" pitchFamily="18" charset="0"/>
              <a:cs typeface="Times New Roman" panose="02020603050405020304" pitchFamily="18" charset="0"/>
            </a:rPr>
            <a:t>?</a:t>
          </a:r>
        </a:p>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Những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kiện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diễn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diễn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theo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kiện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vật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khắc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họa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như</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thế</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nào</a:t>
          </a:r>
          <a:r>
            <a:rPr lang="en-US" sz="3200" kern="1200" dirty="0">
              <a:latin typeface="Times New Roman" panose="02020603050405020304" pitchFamily="18" charset="0"/>
              <a:cs typeface="Times New Roman" panose="02020603050405020304" pitchFamily="18" charset="0"/>
            </a:rPr>
            <a:t> qua: </a:t>
          </a:r>
          <a:r>
            <a:rPr lang="en-US" sz="3200" kern="1200" dirty="0" err="1">
              <a:latin typeface="Times New Roman" panose="02020603050405020304" pitchFamily="18" charset="0"/>
              <a:cs typeface="Times New Roman" panose="02020603050405020304" pitchFamily="18" charset="0"/>
            </a:rPr>
            <a:t>ngoại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trang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phục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nói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hành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động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suy</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nghĩ</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xúc</a:t>
          </a:r>
          <a:r>
            <a:rPr lang="en-US" sz="3200" kern="1200" dirty="0">
              <a:latin typeface="Times New Roman" panose="02020603050405020304" pitchFamily="18" charset="0"/>
              <a:cs typeface="Times New Roman" panose="02020603050405020304" pitchFamily="18" charset="0"/>
            </a:rPr>
            <a:t>,…?</a:t>
          </a:r>
        </a:p>
        <a:p>
          <a:pPr marL="285750" lvl="1" indent="-285750" algn="l" defTabSz="1422400">
            <a:lnSpc>
              <a:spcPct val="90000"/>
            </a:lnSpc>
            <a:spcBef>
              <a:spcPct val="0"/>
            </a:spcBef>
            <a:spcAft>
              <a:spcPct val="15000"/>
            </a:spcAft>
            <a:buChar char="•"/>
          </a:pPr>
          <a:r>
            <a:rPr lang="en-US" sz="3200" kern="1200" dirty="0">
              <a:latin typeface="Times New Roman" panose="02020603050405020304" pitchFamily="18" charset="0"/>
              <a:cs typeface="Times New Roman" panose="02020603050405020304" pitchFamily="18" charset="0"/>
            </a:rPr>
            <a:t>Chi </a:t>
          </a:r>
          <a:r>
            <a:rPr lang="en-US" sz="3200" kern="1200" dirty="0" err="1">
              <a:latin typeface="Times New Roman" panose="02020603050405020304" pitchFamily="18" charset="0"/>
              <a:cs typeface="Times New Roman" panose="02020603050405020304" pitchFamily="18" charset="0"/>
            </a:rPr>
            <a:t>tiết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đóng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vai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trò</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quan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trọng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là</a:t>
          </a:r>
          <a:r>
            <a:rPr lang="en-US" sz="3200" kern="1200" dirty="0">
              <a:latin typeface="Times New Roman" panose="02020603050405020304" pitchFamily="18" charset="0"/>
              <a:cs typeface="Times New Roman" panose="02020603050405020304" pitchFamily="18" charset="0"/>
            </a:rPr>
            <a:t> chi </a:t>
          </a:r>
          <a:r>
            <a:rPr lang="en-US" sz="3200" kern="1200" dirty="0" err="1">
              <a:latin typeface="Times New Roman" panose="02020603050405020304" pitchFamily="18" charset="0"/>
              <a:cs typeface="Times New Roman" panose="02020603050405020304" pitchFamily="18" charset="0"/>
            </a:rPr>
            <a:t>tiết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tiêu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biểu</a:t>
          </a:r>
          <a:r>
            <a:rPr lang="en-US" sz="3200" kern="1200" dirty="0">
              <a:latin typeface="Times New Roman" panose="02020603050405020304" pitchFamily="18" charset="0"/>
              <a:cs typeface="Times New Roman" panose="02020603050405020304" pitchFamily="18" charset="0"/>
            </a:rPr>
            <a:t>?</a:t>
          </a:r>
        </a:p>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Miêu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dụng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kiện</a:t>
          </a:r>
          <a:r>
            <a:rPr lang="en-US" sz="3200" kern="1200" dirty="0">
              <a:latin typeface="Times New Roman" panose="02020603050405020304" pitchFamily="18" charset="0"/>
              <a:cs typeface="Times New Roman" panose="02020603050405020304" pitchFamily="18" charset="0"/>
            </a:rPr>
            <a:t>, chi </a:t>
          </a:r>
          <a:r>
            <a:rPr lang="en-US" sz="3200" kern="1200" dirty="0" err="1">
              <a:latin typeface="Times New Roman" panose="02020603050405020304" pitchFamily="18" charset="0"/>
              <a:cs typeface="Times New Roman" panose="02020603050405020304" pitchFamily="18" charset="0"/>
            </a:rPr>
            <a:t>tiết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truyện</a:t>
          </a:r>
          <a:r>
            <a:rPr lang="en-US" sz="3200" kern="1200" dirty="0">
              <a:latin typeface="Times New Roman" panose="02020603050405020304" pitchFamily="18" charset="0"/>
              <a:cs typeface="Times New Roman" panose="02020603050405020304" pitchFamily="18" charset="0"/>
            </a:rPr>
            <a:t>?</a:t>
          </a:r>
        </a:p>
      </dsp:txBody>
      <dsp:txXfrm rot="-5400000">
        <a:off x="1816226" y="2828679"/>
        <a:ext cx="13969845" cy="2582894"/>
      </dsp:txXfrm>
    </dsp:sp>
    <dsp:sp modelId="{BA151AFC-25E8-43F2-AE2F-D776F481F367}">
      <dsp:nvSpPr>
        <dsp:cNvPr id="0" name=""/>
        <dsp:cNvSpPr/>
      </dsp:nvSpPr>
      <dsp:spPr>
        <a:xfrm rot="5400000">
          <a:off x="-389191" y="6437458"/>
          <a:ext cx="2594607" cy="1816225"/>
        </a:xfrm>
        <a:prstGeom prst="chevron">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endParaRPr lang="en-US" sz="2800" kern="1200" dirty="0">
            <a:latin typeface="Times New Roman" panose="02020603050405020304" pitchFamily="18" charset="0"/>
            <a:cs typeface="Times New Roman" panose="02020603050405020304" pitchFamily="18" charset="0"/>
          </a:endParaRPr>
        </a:p>
      </dsp:txBody>
      <dsp:txXfrm rot="-5400000">
        <a:off x="1" y="6956380"/>
        <a:ext cx="1816225" cy="778382"/>
      </dsp:txXfrm>
    </dsp:sp>
    <dsp:sp modelId="{84F4230A-2D0F-41B6-A4B4-31D979E94E26}">
      <dsp:nvSpPr>
        <dsp:cNvPr id="0" name=""/>
        <dsp:cNvSpPr/>
      </dsp:nvSpPr>
      <dsp:spPr>
        <a:xfrm rot="5400000">
          <a:off x="7690280" y="-163272"/>
          <a:ext cx="2361463" cy="14109574"/>
        </a:xfrm>
        <a:prstGeom prst="round2Same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truyện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quyết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sao</a:t>
          </a:r>
          <a:r>
            <a:rPr lang="en-US" sz="3200" kern="1200" dirty="0">
              <a:latin typeface="Times New Roman" panose="02020603050405020304" pitchFamily="18" charset="0"/>
              <a:cs typeface="Times New Roman" panose="02020603050405020304" pitchFamily="18" charset="0"/>
            </a:rPr>
            <a:t>?</a:t>
          </a:r>
        </a:p>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chuyện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vật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bày</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tỏ</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độ</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hành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động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xúc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như</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thế</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vật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chính</a:t>
          </a:r>
          <a:r>
            <a:rPr lang="en-US" sz="3200" kern="1200" dirty="0">
              <a:latin typeface="Times New Roman" panose="02020603050405020304" pitchFamily="18" charset="0"/>
              <a:cs typeface="Times New Roman" panose="02020603050405020304" pitchFamily="18" charset="0"/>
            </a:rPr>
            <a:t>?</a:t>
          </a:r>
        </a:p>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có</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nhắn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gửi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thông</a:t>
          </a:r>
          <a:r>
            <a:rPr lang="en-US" sz="3200" kern="1200" dirty="0">
              <a:latin typeface="Times New Roman" panose="02020603050405020304" pitchFamily="18" charset="0"/>
              <a:cs typeface="Times New Roman" panose="02020603050405020304" pitchFamily="18" charset="0"/>
            </a:rPr>
            <a:t> điệp, </a:t>
          </a:r>
          <a:r>
            <a:rPr lang="en-US" sz="3200" kern="1200" dirty="0" err="1">
              <a:latin typeface="Times New Roman" panose="02020603050405020304" pitchFamily="18" charset="0"/>
              <a:cs typeface="Times New Roman" panose="02020603050405020304" pitchFamily="18" charset="0"/>
            </a:rPr>
            <a:t>suy</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ngẫm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bài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học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đọc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không</a:t>
          </a:r>
          <a:r>
            <a:rPr lang="en-US" sz="3200" kern="1200" dirty="0">
              <a:latin typeface="Times New Roman" panose="02020603050405020304" pitchFamily="18" charset="0"/>
              <a:cs typeface="Times New Roman" panose="02020603050405020304" pitchFamily="18" charset="0"/>
            </a:rPr>
            <a:t>?</a:t>
          </a:r>
        </a:p>
      </dsp:txBody>
      <dsp:txXfrm rot="-5400000">
        <a:off x="1816225" y="5826060"/>
        <a:ext cx="13994297" cy="21309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CDBBE-6FA7-4ECF-963E-99B4AB949A74}"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09903-6536-4DED-83EC-D21D108F1530}" type="slidenum">
              <a:rPr lang="en-US" smtClean="0"/>
              <a:t>‹#›</a:t>
            </a:fld>
            <a:endParaRPr lang="en-US"/>
          </a:p>
        </p:txBody>
      </p:sp>
    </p:spTree>
    <p:extLst>
      <p:ext uri="{BB962C8B-B14F-4D97-AF65-F5344CB8AC3E}">
        <p14:creationId xmlns:p14="http://schemas.microsoft.com/office/powerpoint/2010/main" val="110870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Cách</a:t>
            </a:r>
            <a:r>
              <a:rPr lang="en-US" baseline="0" dirty="0"/>
              <a:t> 1. </a:t>
            </a:r>
            <a:r>
              <a:rPr lang="en-US" dirty="0"/>
              <a:t>GV </a:t>
            </a:r>
            <a:r>
              <a:rPr lang="en-US" dirty="0" err="1"/>
              <a:t>đặt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gợi</a:t>
            </a:r>
            <a:r>
              <a:rPr lang="en-US" baseline="0" dirty="0"/>
              <a:t> </a:t>
            </a:r>
            <a:r>
              <a:rPr lang="en-US" baseline="0" dirty="0" err="1"/>
              <a:t>dẫn</a:t>
            </a:r>
            <a:r>
              <a:rPr lang="en-US" baseline="0" dirty="0"/>
              <a:t>: </a:t>
            </a:r>
            <a:r>
              <a:rPr lang="en-US" sz="1200" dirty="0" err="1">
                <a:solidFill>
                  <a:srgbClr val="111111"/>
                </a:solidFill>
                <a:latin typeface="Times New Roman" panose="02020603050405020304" pitchFamily="18" charset="0"/>
                <a:cs typeface="Times New Roman" panose="02020603050405020304" pitchFamily="18" charset="0"/>
              </a:rPr>
              <a:t>Bức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tranh</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gợi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ra</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cho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em</a:t>
            </a:r>
            <a:r>
              <a:rPr lang="en-US" sz="1200" dirty="0">
                <a:solidFill>
                  <a:srgbClr val="111111"/>
                </a:solidFill>
                <a:latin typeface="Times New Roman" panose="02020603050405020304" pitchFamily="18" charset="0"/>
                <a:cs typeface="Times New Roman" panose="02020603050405020304" pitchFamily="18" charset="0"/>
              </a:rPr>
              <a:t> ý </a:t>
            </a:r>
            <a:r>
              <a:rPr lang="en-US" sz="1200" dirty="0" err="1">
                <a:solidFill>
                  <a:srgbClr val="111111"/>
                </a:solidFill>
                <a:latin typeface="Times New Roman" panose="02020603050405020304" pitchFamily="18" charset="0"/>
                <a:cs typeface="Times New Roman" panose="02020603050405020304" pitchFamily="18" charset="0"/>
              </a:rPr>
              <a:t>tưởng</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nào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mới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mẻ</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cho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việc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sáng</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tác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lại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truyện</a:t>
            </a:r>
            <a:r>
              <a:rPr lang="en-US" sz="1200"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Rùa</a:t>
            </a:r>
            <a:r>
              <a:rPr lang="en-US" sz="1200" b="1"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và</a:t>
            </a:r>
            <a:r>
              <a:rPr lang="en-US" sz="1200" b="1"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Thỏ</a:t>
            </a:r>
            <a:endParaRPr lang="vi-VN" sz="1200" b="1" dirty="0">
              <a:solidFill>
                <a:srgbClr val="111111"/>
              </a:solidFill>
              <a:latin typeface="Times New Roman" panose="02020603050405020304" pitchFamily="18" charset="0"/>
              <a:cs typeface="Times New Roman" panose="02020603050405020304" pitchFamily="18" charset="0"/>
            </a:endParaRPr>
          </a:p>
          <a:p>
            <a:r>
              <a:rPr lang="en-US" dirty="0" err="1"/>
              <a:t>Sau</a:t>
            </a:r>
            <a:r>
              <a:rPr lang="en-US" dirty="0"/>
              <a:t> </a:t>
            </a:r>
            <a:r>
              <a:rPr lang="en-US" dirty="0" err="1"/>
              <a:t>đó</a:t>
            </a:r>
            <a:r>
              <a:rPr lang="en-US" baseline="0" dirty="0"/>
              <a:t> </a:t>
            </a:r>
            <a:r>
              <a:rPr lang="en-US" baseline="0" dirty="0" err="1"/>
              <a:t>cho</a:t>
            </a:r>
            <a:r>
              <a:rPr lang="en-US" baseline="0" dirty="0"/>
              <a:t> HS </a:t>
            </a:r>
            <a:r>
              <a:rPr lang="en-US" baseline="0" dirty="0" err="1"/>
              <a:t>đọc</a:t>
            </a:r>
            <a:r>
              <a:rPr lang="en-US" baseline="0" dirty="0"/>
              <a:t> </a:t>
            </a:r>
            <a:r>
              <a:rPr lang="en-US" baseline="0" dirty="0" err="1"/>
              <a:t>lại</a:t>
            </a:r>
            <a:r>
              <a:rPr lang="en-US" baseline="0" dirty="0"/>
              <a:t> </a:t>
            </a:r>
            <a:r>
              <a:rPr lang="en-US" baseline="0" dirty="0" err="1"/>
              <a:t>truyện</a:t>
            </a:r>
            <a:r>
              <a:rPr lang="en-US" baseline="0" dirty="0"/>
              <a:t> </a:t>
            </a:r>
            <a:r>
              <a:rPr lang="en-US" baseline="0" dirty="0" err="1"/>
              <a:t>Rùa</a:t>
            </a:r>
            <a:r>
              <a:rPr lang="en-US" baseline="0" dirty="0"/>
              <a:t> </a:t>
            </a:r>
            <a:r>
              <a:rPr lang="en-US" baseline="0" dirty="0" err="1"/>
              <a:t>và</a:t>
            </a:r>
            <a:r>
              <a:rPr lang="en-US" baseline="0" dirty="0"/>
              <a:t> </a:t>
            </a:r>
            <a:r>
              <a:rPr lang="en-US" baseline="0" dirty="0" err="1"/>
              <a:t>Thỏ</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chỉ</a:t>
            </a:r>
            <a:r>
              <a:rPr lang="en-US" baseline="0" dirty="0">
                <a:sym typeface="Wingdings" panose="05000000000000000000" pitchFamily="2" charset="2"/>
              </a:rPr>
              <a:t> </a:t>
            </a:r>
            <a:r>
              <a:rPr lang="en-US" baseline="0" dirty="0" err="1">
                <a:sym typeface="Wingdings" panose="05000000000000000000" pitchFamily="2" charset="2"/>
              </a:rPr>
              <a:t>ra</a:t>
            </a:r>
            <a:r>
              <a:rPr lang="en-US" baseline="0" dirty="0">
                <a:sym typeface="Wingdings" panose="05000000000000000000" pitchFamily="2" charset="2"/>
              </a:rPr>
              <a:t> </a:t>
            </a:r>
            <a:r>
              <a:rPr lang="en-US" baseline="0" dirty="0" err="1">
                <a:sym typeface="Wingdings" panose="05000000000000000000" pitchFamily="2" charset="2"/>
              </a:rPr>
              <a:t>sự</a:t>
            </a:r>
            <a:r>
              <a:rPr lang="en-US" baseline="0" dirty="0">
                <a:sym typeface="Wingdings" panose="05000000000000000000" pitchFamily="2" charset="2"/>
              </a:rPr>
              <a:t> </a:t>
            </a:r>
            <a:r>
              <a:rPr lang="en-US" baseline="0" dirty="0" err="1">
                <a:sym typeface="Wingdings" panose="05000000000000000000" pitchFamily="2" charset="2"/>
              </a:rPr>
              <a:t>khác</a:t>
            </a:r>
            <a:r>
              <a:rPr lang="en-US" baseline="0" dirty="0">
                <a:sym typeface="Wingdings" panose="05000000000000000000" pitchFamily="2" charset="2"/>
              </a:rPr>
              <a:t> </a:t>
            </a:r>
            <a:r>
              <a:rPr lang="en-US" baseline="0" dirty="0" err="1">
                <a:sym typeface="Wingdings" panose="05000000000000000000" pitchFamily="2" charset="2"/>
              </a:rPr>
              <a:t>biệt</a:t>
            </a:r>
            <a:r>
              <a:rPr lang="en-US" baseline="0" dirty="0">
                <a:sym typeface="Wingdings" panose="05000000000000000000" pitchFamily="2" charset="2"/>
              </a:rPr>
              <a:t> </a:t>
            </a:r>
            <a:r>
              <a:rPr lang="en-US" baseline="0" dirty="0" err="1">
                <a:sym typeface="Wingdings" panose="05000000000000000000" pitchFamily="2" charset="2"/>
              </a:rPr>
              <a:t>giữa</a:t>
            </a:r>
            <a:r>
              <a:rPr lang="en-US" baseline="0" dirty="0">
                <a:sym typeface="Wingdings" panose="05000000000000000000" pitchFamily="2" charset="2"/>
              </a:rPr>
              <a:t> 2 </a:t>
            </a:r>
            <a:r>
              <a:rPr lang="en-US" baseline="0" dirty="0" err="1">
                <a:sym typeface="Wingdings" panose="05000000000000000000" pitchFamily="2" charset="2"/>
              </a:rPr>
              <a:t>câu</a:t>
            </a:r>
            <a:r>
              <a:rPr lang="en-US" baseline="0" dirty="0">
                <a:sym typeface="Wingdings" panose="05000000000000000000" pitchFamily="2" charset="2"/>
              </a:rPr>
              <a:t> </a:t>
            </a:r>
            <a:r>
              <a:rPr lang="en-US" baseline="0" dirty="0" err="1">
                <a:sym typeface="Wingdings" panose="05000000000000000000" pitchFamily="2" charset="2"/>
              </a:rPr>
              <a:t>chuyện</a:t>
            </a:r>
            <a:r>
              <a:rPr lang="en-US" baseline="0" dirty="0">
                <a:sym typeface="Wingdings" panose="05000000000000000000" pitchFamily="2" charset="2"/>
              </a:rPr>
              <a:t> (</a:t>
            </a:r>
            <a:r>
              <a:rPr lang="en-US" baseline="0" dirty="0" err="1">
                <a:sym typeface="Wingdings" panose="05000000000000000000" pitchFamily="2" charset="2"/>
              </a:rPr>
              <a:t>sự</a:t>
            </a:r>
            <a:r>
              <a:rPr lang="en-US" baseline="0" dirty="0">
                <a:sym typeface="Wingdings" panose="05000000000000000000" pitchFamily="2" charset="2"/>
              </a:rPr>
              <a:t> </a:t>
            </a:r>
            <a:r>
              <a:rPr lang="en-US" baseline="0" dirty="0" err="1">
                <a:sym typeface="Wingdings" panose="05000000000000000000" pitchFamily="2" charset="2"/>
              </a:rPr>
              <a:t>tưởng</a:t>
            </a:r>
            <a:r>
              <a:rPr lang="en-US" baseline="0" dirty="0">
                <a:sym typeface="Wingdings" panose="05000000000000000000" pitchFamily="2" charset="2"/>
              </a:rPr>
              <a:t> </a:t>
            </a:r>
            <a:r>
              <a:rPr lang="en-US" baseline="0" dirty="0" err="1">
                <a:sym typeface="Wingdings" panose="05000000000000000000" pitchFamily="2" charset="2"/>
              </a:rPr>
              <a:t>tượng</a:t>
            </a:r>
            <a:r>
              <a:rPr lang="en-US" baseline="0" dirty="0">
                <a:sym typeface="Wingdings" panose="05000000000000000000" pitchFamily="2" charset="2"/>
              </a:rPr>
              <a:t>)  </a:t>
            </a:r>
            <a:r>
              <a:rPr lang="en-US" baseline="0" dirty="0" err="1">
                <a:sym typeface="Wingdings" panose="05000000000000000000" pitchFamily="2" charset="2"/>
              </a:rPr>
              <a:t>dẫn</a:t>
            </a:r>
            <a:r>
              <a:rPr lang="en-US" baseline="0" dirty="0">
                <a:sym typeface="Wingdings" panose="05000000000000000000" pitchFamily="2" charset="2"/>
              </a:rPr>
              <a:t>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bài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360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baseline="0" dirty="0"/>
              <a:t> </a:t>
            </a:r>
            <a:r>
              <a:rPr lang="en-US" baseline="0" dirty="0" err="1"/>
              <a:t>chuyển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endParaRPr lang="en-US" baseline="0" dirty="0"/>
          </a:p>
          <a:p>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bấm</a:t>
            </a:r>
            <a:r>
              <a:rPr lang="en-US" baseline="0" dirty="0"/>
              <a:t> </a:t>
            </a:r>
            <a:r>
              <a:rPr lang="en-US" baseline="0" dirty="0" err="1"/>
              <a:t>dấu</a:t>
            </a:r>
            <a:r>
              <a:rPr lang="en-US" baseline="0" dirty="0"/>
              <a:t> x </a:t>
            </a:r>
            <a:r>
              <a:rPr lang="en-US" baseline="0" dirty="0" err="1"/>
              <a:t>đỏ</a:t>
            </a:r>
            <a:endParaRPr lang="en-US" baseline="0" dirty="0"/>
          </a:p>
          <a:p>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dấu</a:t>
            </a:r>
            <a:r>
              <a:rPr lang="en-US" baseline="0" dirty="0"/>
              <a:t> </a:t>
            </a:r>
            <a:r>
              <a:rPr lang="en-US" baseline="0" dirty="0" err="1"/>
              <a:t>tích</a:t>
            </a:r>
            <a:r>
              <a:rPr lang="en-US" baseline="0" dirty="0"/>
              <a:t> </a:t>
            </a:r>
            <a:r>
              <a:rPr lang="en-US" baseline="0" dirty="0" err="1"/>
              <a:t>màu</a:t>
            </a:r>
            <a:r>
              <a:rPr lang="en-US" baseline="0" dirty="0"/>
              <a:t> </a:t>
            </a:r>
            <a:r>
              <a:rPr lang="en-US" baseline="0" dirty="0" err="1"/>
              <a:t>xanh</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16</a:t>
            </a:fld>
            <a:endParaRPr lang="en-US"/>
          </a:p>
        </p:txBody>
      </p:sp>
    </p:spTree>
    <p:extLst>
      <p:ext uri="{BB962C8B-B14F-4D97-AF65-F5344CB8AC3E}">
        <p14:creationId xmlns:p14="http://schemas.microsoft.com/office/powerpoint/2010/main" val="234018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baseline="0" dirty="0"/>
              <a:t> </a:t>
            </a:r>
            <a:r>
              <a:rPr lang="en-US" baseline="0" dirty="0" err="1"/>
              <a:t>chuyển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endParaRPr lang="en-US" baseline="0" dirty="0"/>
          </a:p>
          <a:p>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bấm</a:t>
            </a:r>
            <a:r>
              <a:rPr lang="en-US" baseline="0" dirty="0"/>
              <a:t> </a:t>
            </a:r>
            <a:r>
              <a:rPr lang="en-US" baseline="0" dirty="0" err="1"/>
              <a:t>dấu</a:t>
            </a:r>
            <a:r>
              <a:rPr lang="en-US" baseline="0" dirty="0"/>
              <a:t> x </a:t>
            </a:r>
            <a:r>
              <a:rPr lang="en-US" baseline="0" dirty="0" err="1"/>
              <a:t>đỏ</a:t>
            </a:r>
            <a:endParaRPr lang="en-US" baseline="0" dirty="0"/>
          </a:p>
          <a:p>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dấu</a:t>
            </a:r>
            <a:r>
              <a:rPr lang="en-US" baseline="0" dirty="0"/>
              <a:t> </a:t>
            </a:r>
            <a:r>
              <a:rPr lang="en-US" baseline="0" dirty="0" err="1"/>
              <a:t>tích</a:t>
            </a:r>
            <a:r>
              <a:rPr lang="en-US" baseline="0" dirty="0"/>
              <a:t> </a:t>
            </a:r>
            <a:r>
              <a:rPr lang="en-US" baseline="0" dirty="0" err="1"/>
              <a:t>màu</a:t>
            </a:r>
            <a:r>
              <a:rPr lang="en-US" baseline="0" dirty="0"/>
              <a:t> </a:t>
            </a:r>
            <a:r>
              <a:rPr lang="en-US" baseline="0" dirty="0" err="1"/>
              <a:t>xanh</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17</a:t>
            </a:fld>
            <a:endParaRPr lang="en-US"/>
          </a:p>
        </p:txBody>
      </p:sp>
    </p:spTree>
    <p:extLst>
      <p:ext uri="{BB962C8B-B14F-4D97-AF65-F5344CB8AC3E}">
        <p14:creationId xmlns:p14="http://schemas.microsoft.com/office/powerpoint/2010/main" val="3637401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baseline="0" dirty="0"/>
              <a:t> </a:t>
            </a:r>
            <a:r>
              <a:rPr lang="en-US" baseline="0" dirty="0" err="1"/>
              <a:t>chuyển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endParaRPr lang="en-US" baseline="0" dirty="0"/>
          </a:p>
          <a:p>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bấm</a:t>
            </a:r>
            <a:r>
              <a:rPr lang="en-US" baseline="0" dirty="0"/>
              <a:t> </a:t>
            </a:r>
            <a:r>
              <a:rPr lang="en-US" baseline="0" dirty="0" err="1"/>
              <a:t>dấu</a:t>
            </a:r>
            <a:r>
              <a:rPr lang="en-US" baseline="0" dirty="0"/>
              <a:t> x </a:t>
            </a:r>
            <a:r>
              <a:rPr lang="en-US" baseline="0" dirty="0" err="1"/>
              <a:t>đỏ</a:t>
            </a:r>
            <a:endParaRPr lang="en-US" baseline="0" dirty="0"/>
          </a:p>
          <a:p>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dấu</a:t>
            </a:r>
            <a:r>
              <a:rPr lang="en-US" baseline="0" dirty="0"/>
              <a:t> </a:t>
            </a:r>
            <a:r>
              <a:rPr lang="en-US" baseline="0" dirty="0" err="1"/>
              <a:t>tích</a:t>
            </a:r>
            <a:r>
              <a:rPr lang="en-US" baseline="0" dirty="0"/>
              <a:t> </a:t>
            </a:r>
            <a:r>
              <a:rPr lang="en-US" baseline="0" dirty="0" err="1"/>
              <a:t>màu</a:t>
            </a:r>
            <a:r>
              <a:rPr lang="en-US" baseline="0" dirty="0"/>
              <a:t> </a:t>
            </a:r>
            <a:r>
              <a:rPr lang="en-US" baseline="0" dirty="0" err="1"/>
              <a:t>xanh</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18</a:t>
            </a:fld>
            <a:endParaRPr lang="en-US"/>
          </a:p>
        </p:txBody>
      </p:sp>
    </p:spTree>
    <p:extLst>
      <p:ext uri="{BB962C8B-B14F-4D97-AF65-F5344CB8AC3E}">
        <p14:creationId xmlns:p14="http://schemas.microsoft.com/office/powerpoint/2010/main" val="187177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baseline="0" dirty="0"/>
              <a:t> </a:t>
            </a:r>
            <a:r>
              <a:rPr lang="en-US" baseline="0" dirty="0" err="1"/>
              <a:t>chuyển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endParaRPr lang="en-US" baseline="0" dirty="0"/>
          </a:p>
          <a:p>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bấm</a:t>
            </a:r>
            <a:r>
              <a:rPr lang="en-US" baseline="0" dirty="0"/>
              <a:t> </a:t>
            </a:r>
            <a:r>
              <a:rPr lang="en-US" baseline="0" dirty="0" err="1"/>
              <a:t>dấu</a:t>
            </a:r>
            <a:r>
              <a:rPr lang="en-US" baseline="0" dirty="0"/>
              <a:t> x </a:t>
            </a:r>
            <a:r>
              <a:rPr lang="en-US" baseline="0" dirty="0" err="1"/>
              <a:t>đỏ</a:t>
            </a:r>
            <a:endParaRPr lang="en-US" baseline="0" dirty="0"/>
          </a:p>
          <a:p>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dấu</a:t>
            </a:r>
            <a:r>
              <a:rPr lang="en-US" baseline="0" dirty="0"/>
              <a:t> </a:t>
            </a:r>
            <a:r>
              <a:rPr lang="en-US" baseline="0" dirty="0" err="1"/>
              <a:t>tích</a:t>
            </a:r>
            <a:r>
              <a:rPr lang="en-US" baseline="0" dirty="0"/>
              <a:t> </a:t>
            </a:r>
            <a:r>
              <a:rPr lang="en-US" baseline="0" dirty="0" err="1"/>
              <a:t>màu</a:t>
            </a:r>
            <a:r>
              <a:rPr lang="en-US" baseline="0" dirty="0"/>
              <a:t> </a:t>
            </a:r>
            <a:r>
              <a:rPr lang="en-US" baseline="0" dirty="0" err="1"/>
              <a:t>xanh</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19</a:t>
            </a:fld>
            <a:endParaRPr lang="en-US"/>
          </a:p>
        </p:txBody>
      </p:sp>
    </p:spTree>
    <p:extLst>
      <p:ext uri="{BB962C8B-B14F-4D97-AF65-F5344CB8AC3E}">
        <p14:creationId xmlns:p14="http://schemas.microsoft.com/office/powerpoint/2010/main" val="2194677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baseline="0" dirty="0"/>
              <a:t> </a:t>
            </a:r>
            <a:r>
              <a:rPr lang="en-US" baseline="0" dirty="0" err="1"/>
              <a:t>chuyển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endParaRPr lang="en-US" baseline="0" dirty="0"/>
          </a:p>
          <a:p>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bấm</a:t>
            </a:r>
            <a:r>
              <a:rPr lang="en-US" baseline="0" dirty="0"/>
              <a:t> </a:t>
            </a:r>
            <a:r>
              <a:rPr lang="en-US" baseline="0" dirty="0" err="1"/>
              <a:t>dấu</a:t>
            </a:r>
            <a:r>
              <a:rPr lang="en-US" baseline="0" dirty="0"/>
              <a:t> x </a:t>
            </a:r>
            <a:r>
              <a:rPr lang="en-US" baseline="0" dirty="0" err="1"/>
              <a:t>đỏ</a:t>
            </a:r>
            <a:endParaRPr lang="en-US" baseline="0" dirty="0"/>
          </a:p>
          <a:p>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dấu</a:t>
            </a:r>
            <a:r>
              <a:rPr lang="en-US" baseline="0" dirty="0"/>
              <a:t> </a:t>
            </a:r>
            <a:r>
              <a:rPr lang="en-US" baseline="0" dirty="0" err="1"/>
              <a:t>tích</a:t>
            </a:r>
            <a:r>
              <a:rPr lang="en-US" baseline="0" dirty="0"/>
              <a:t> </a:t>
            </a:r>
            <a:r>
              <a:rPr lang="en-US" baseline="0" dirty="0" err="1"/>
              <a:t>màu</a:t>
            </a:r>
            <a:r>
              <a:rPr lang="en-US" baseline="0" dirty="0"/>
              <a:t> </a:t>
            </a:r>
            <a:r>
              <a:rPr lang="en-US" baseline="0" dirty="0" err="1"/>
              <a:t>xanh</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20</a:t>
            </a:fld>
            <a:endParaRPr lang="en-US"/>
          </a:p>
        </p:txBody>
      </p:sp>
    </p:spTree>
    <p:extLst>
      <p:ext uri="{BB962C8B-B14F-4D97-AF65-F5344CB8AC3E}">
        <p14:creationId xmlns:p14="http://schemas.microsoft.com/office/powerpoint/2010/main" val="2232232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baseline="0" dirty="0"/>
              <a:t> </a:t>
            </a:r>
            <a:r>
              <a:rPr lang="en-US" baseline="0" dirty="0" err="1"/>
              <a:t>chuyển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endParaRPr lang="en-US" baseline="0" dirty="0"/>
          </a:p>
          <a:p>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bấm</a:t>
            </a:r>
            <a:r>
              <a:rPr lang="en-US" baseline="0" dirty="0"/>
              <a:t> </a:t>
            </a:r>
            <a:r>
              <a:rPr lang="en-US" baseline="0" dirty="0" err="1"/>
              <a:t>dấu</a:t>
            </a:r>
            <a:r>
              <a:rPr lang="en-US" baseline="0" dirty="0"/>
              <a:t> x </a:t>
            </a:r>
            <a:r>
              <a:rPr lang="en-US" baseline="0" dirty="0" err="1"/>
              <a:t>đỏ</a:t>
            </a:r>
            <a:endParaRPr lang="en-US" baseline="0" dirty="0"/>
          </a:p>
          <a:p>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dấu</a:t>
            </a:r>
            <a:r>
              <a:rPr lang="en-US" baseline="0" dirty="0"/>
              <a:t> </a:t>
            </a:r>
            <a:r>
              <a:rPr lang="en-US" baseline="0" dirty="0" err="1"/>
              <a:t>tích</a:t>
            </a:r>
            <a:r>
              <a:rPr lang="en-US" baseline="0" dirty="0"/>
              <a:t> </a:t>
            </a:r>
            <a:r>
              <a:rPr lang="en-US" baseline="0" dirty="0" err="1"/>
              <a:t>màu</a:t>
            </a:r>
            <a:r>
              <a:rPr lang="en-US" baseline="0" dirty="0"/>
              <a:t> </a:t>
            </a:r>
            <a:r>
              <a:rPr lang="en-US" baseline="0" dirty="0" err="1"/>
              <a:t>xanh</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21</a:t>
            </a:fld>
            <a:endParaRPr lang="en-US"/>
          </a:p>
        </p:txBody>
      </p:sp>
    </p:spTree>
    <p:extLst>
      <p:ext uri="{BB962C8B-B14F-4D97-AF65-F5344CB8AC3E}">
        <p14:creationId xmlns:p14="http://schemas.microsoft.com/office/powerpoint/2010/main" val="918883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baseline="0" dirty="0"/>
              <a:t> </a:t>
            </a:r>
            <a:r>
              <a:rPr lang="en-US" baseline="0" dirty="0" err="1"/>
              <a:t>chuyển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endParaRPr lang="en-US" baseline="0" dirty="0"/>
          </a:p>
          <a:p>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bấm</a:t>
            </a:r>
            <a:r>
              <a:rPr lang="en-US" baseline="0" dirty="0"/>
              <a:t> </a:t>
            </a:r>
            <a:r>
              <a:rPr lang="en-US" baseline="0" dirty="0" err="1"/>
              <a:t>dấu</a:t>
            </a:r>
            <a:r>
              <a:rPr lang="en-US" baseline="0" dirty="0"/>
              <a:t> x </a:t>
            </a:r>
            <a:r>
              <a:rPr lang="en-US" baseline="0" dirty="0" err="1"/>
              <a:t>đỏ</a:t>
            </a:r>
            <a:endParaRPr lang="en-US" baseline="0" dirty="0"/>
          </a:p>
          <a:p>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dấu</a:t>
            </a:r>
            <a:r>
              <a:rPr lang="en-US" baseline="0" dirty="0"/>
              <a:t> </a:t>
            </a:r>
            <a:r>
              <a:rPr lang="en-US" baseline="0" dirty="0" err="1"/>
              <a:t>tích</a:t>
            </a:r>
            <a:r>
              <a:rPr lang="en-US" baseline="0" dirty="0"/>
              <a:t> </a:t>
            </a:r>
            <a:r>
              <a:rPr lang="en-US" baseline="0" dirty="0" err="1"/>
              <a:t>màu</a:t>
            </a:r>
            <a:r>
              <a:rPr lang="en-US" baseline="0" dirty="0"/>
              <a:t> </a:t>
            </a:r>
            <a:r>
              <a:rPr lang="en-US" baseline="0" dirty="0" err="1"/>
              <a:t>xanh</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22</a:t>
            </a:fld>
            <a:endParaRPr lang="en-US"/>
          </a:p>
        </p:txBody>
      </p:sp>
    </p:spTree>
    <p:extLst>
      <p:ext uri="{BB962C8B-B14F-4D97-AF65-F5344CB8AC3E}">
        <p14:creationId xmlns:p14="http://schemas.microsoft.com/office/powerpoint/2010/main" val="1341883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baseline="0" dirty="0"/>
              <a:t> </a:t>
            </a:r>
            <a:r>
              <a:rPr lang="en-US" baseline="0" dirty="0" err="1"/>
              <a:t>chuyển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endParaRPr lang="en-US" baseline="0" dirty="0"/>
          </a:p>
          <a:p>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bấm</a:t>
            </a:r>
            <a:r>
              <a:rPr lang="en-US" baseline="0" dirty="0"/>
              <a:t> </a:t>
            </a:r>
            <a:r>
              <a:rPr lang="en-US" baseline="0" dirty="0" err="1"/>
              <a:t>dấu</a:t>
            </a:r>
            <a:r>
              <a:rPr lang="en-US" baseline="0" dirty="0"/>
              <a:t> x </a:t>
            </a:r>
            <a:r>
              <a:rPr lang="en-US" baseline="0" dirty="0" err="1"/>
              <a:t>đỏ</a:t>
            </a:r>
            <a:endParaRPr lang="en-US" baseline="0" dirty="0"/>
          </a:p>
          <a:p>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dấu</a:t>
            </a:r>
            <a:r>
              <a:rPr lang="en-US" baseline="0" dirty="0"/>
              <a:t> </a:t>
            </a:r>
            <a:r>
              <a:rPr lang="en-US" baseline="0" dirty="0" err="1"/>
              <a:t>tích</a:t>
            </a:r>
            <a:r>
              <a:rPr lang="en-US" baseline="0" dirty="0"/>
              <a:t> </a:t>
            </a:r>
            <a:r>
              <a:rPr lang="en-US" baseline="0" dirty="0" err="1"/>
              <a:t>màu</a:t>
            </a:r>
            <a:r>
              <a:rPr lang="en-US" baseline="0" dirty="0"/>
              <a:t> </a:t>
            </a:r>
            <a:r>
              <a:rPr lang="en-US" baseline="0" dirty="0" err="1"/>
              <a:t>xanh</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23</a:t>
            </a:fld>
            <a:endParaRPr lang="en-US"/>
          </a:p>
        </p:txBody>
      </p:sp>
    </p:spTree>
    <p:extLst>
      <p:ext uri="{BB962C8B-B14F-4D97-AF65-F5344CB8AC3E}">
        <p14:creationId xmlns:p14="http://schemas.microsoft.com/office/powerpoint/2010/main" val="3270132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ô </a:t>
            </a:r>
            <a:r>
              <a:rPr lang="en-US" baseline="0" dirty="0" err="1"/>
              <a:t>cửa</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24</a:t>
            </a:fld>
            <a:endParaRPr lang="en-US"/>
          </a:p>
        </p:txBody>
      </p:sp>
    </p:spTree>
    <p:extLst>
      <p:ext uri="{BB962C8B-B14F-4D97-AF65-F5344CB8AC3E}">
        <p14:creationId xmlns:p14="http://schemas.microsoft.com/office/powerpoint/2010/main" val="2601410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ô </a:t>
            </a:r>
            <a:r>
              <a:rPr lang="en-US" baseline="0" dirty="0" err="1"/>
              <a:t>cửa</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25</a:t>
            </a:fld>
            <a:endParaRPr lang="en-US"/>
          </a:p>
        </p:txBody>
      </p:sp>
    </p:spTree>
    <p:extLst>
      <p:ext uri="{BB962C8B-B14F-4D97-AF65-F5344CB8AC3E}">
        <p14:creationId xmlns:p14="http://schemas.microsoft.com/office/powerpoint/2010/main" val="526532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952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ô </a:t>
            </a:r>
            <a:r>
              <a:rPr lang="en-US" baseline="0" dirty="0" err="1"/>
              <a:t>cửa</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26</a:t>
            </a:fld>
            <a:endParaRPr lang="en-US"/>
          </a:p>
        </p:txBody>
      </p:sp>
    </p:spTree>
    <p:extLst>
      <p:ext uri="{BB962C8B-B14F-4D97-AF65-F5344CB8AC3E}">
        <p14:creationId xmlns:p14="http://schemas.microsoft.com/office/powerpoint/2010/main" val="2525400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ô </a:t>
            </a:r>
            <a:r>
              <a:rPr lang="en-US" baseline="0" dirty="0" err="1"/>
              <a:t>cửa</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27</a:t>
            </a:fld>
            <a:endParaRPr lang="en-US"/>
          </a:p>
        </p:txBody>
      </p:sp>
    </p:spTree>
    <p:extLst>
      <p:ext uri="{BB962C8B-B14F-4D97-AF65-F5344CB8AC3E}">
        <p14:creationId xmlns:p14="http://schemas.microsoft.com/office/powerpoint/2010/main" val="1047169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ô </a:t>
            </a:r>
            <a:r>
              <a:rPr lang="en-US" baseline="0" dirty="0" err="1"/>
              <a:t>cửa</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28</a:t>
            </a:fld>
            <a:endParaRPr lang="en-US"/>
          </a:p>
        </p:txBody>
      </p:sp>
    </p:spTree>
    <p:extLst>
      <p:ext uri="{BB962C8B-B14F-4D97-AF65-F5344CB8AC3E}">
        <p14:creationId xmlns:p14="http://schemas.microsoft.com/office/powerpoint/2010/main" val="4221561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ô </a:t>
            </a:r>
            <a:r>
              <a:rPr lang="en-US" baseline="0" dirty="0" err="1"/>
              <a:t>cửa</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29</a:t>
            </a:fld>
            <a:endParaRPr lang="en-US"/>
          </a:p>
        </p:txBody>
      </p:sp>
    </p:spTree>
    <p:extLst>
      <p:ext uri="{BB962C8B-B14F-4D97-AF65-F5344CB8AC3E}">
        <p14:creationId xmlns:p14="http://schemas.microsoft.com/office/powerpoint/2010/main" val="2201628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ô </a:t>
            </a:r>
            <a:r>
              <a:rPr lang="en-US" baseline="0" dirty="0" err="1"/>
              <a:t>cửa</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30</a:t>
            </a:fld>
            <a:endParaRPr lang="en-US"/>
          </a:p>
        </p:txBody>
      </p:sp>
    </p:spTree>
    <p:extLst>
      <p:ext uri="{BB962C8B-B14F-4D97-AF65-F5344CB8AC3E}">
        <p14:creationId xmlns:p14="http://schemas.microsoft.com/office/powerpoint/2010/main" val="2783847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ô </a:t>
            </a:r>
            <a:r>
              <a:rPr lang="en-US" baseline="0" dirty="0" err="1"/>
              <a:t>cửa</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31</a:t>
            </a:fld>
            <a:endParaRPr lang="en-US"/>
          </a:p>
        </p:txBody>
      </p:sp>
    </p:spTree>
    <p:extLst>
      <p:ext uri="{BB962C8B-B14F-4D97-AF65-F5344CB8AC3E}">
        <p14:creationId xmlns:p14="http://schemas.microsoft.com/office/powerpoint/2010/main" val="833860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33</a:t>
            </a:fld>
            <a:endParaRPr lang="en-US"/>
          </a:p>
        </p:txBody>
      </p:sp>
    </p:spTree>
    <p:extLst>
      <p:ext uri="{BB962C8B-B14F-4D97-AF65-F5344CB8AC3E}">
        <p14:creationId xmlns:p14="http://schemas.microsoft.com/office/powerpoint/2010/main" val="643742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34</a:t>
            </a:fld>
            <a:endParaRPr lang="en-US"/>
          </a:p>
        </p:txBody>
      </p:sp>
    </p:spTree>
    <p:extLst>
      <p:ext uri="{BB962C8B-B14F-4D97-AF65-F5344CB8AC3E}">
        <p14:creationId xmlns:p14="http://schemas.microsoft.com/office/powerpoint/2010/main" val="2624748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35</a:t>
            </a:fld>
            <a:endParaRPr lang="en-US"/>
          </a:p>
        </p:txBody>
      </p:sp>
    </p:spTree>
    <p:extLst>
      <p:ext uri="{BB962C8B-B14F-4D97-AF65-F5344CB8AC3E}">
        <p14:creationId xmlns:p14="http://schemas.microsoft.com/office/powerpoint/2010/main" val="3556506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37</a:t>
            </a:fld>
            <a:endParaRPr lang="en-US"/>
          </a:p>
        </p:txBody>
      </p:sp>
    </p:spTree>
    <p:extLst>
      <p:ext uri="{BB962C8B-B14F-4D97-AF65-F5344CB8AC3E}">
        <p14:creationId xmlns:p14="http://schemas.microsoft.com/office/powerpoint/2010/main" val="3177264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baseline="0" dirty="0"/>
              <a:t> 2, </a:t>
            </a:r>
            <a:r>
              <a:rPr lang="en-US" baseline="0" dirty="0" err="1"/>
              <a:t>thảo</a:t>
            </a:r>
            <a:r>
              <a:rPr lang="en-US" baseline="0" dirty="0"/>
              <a:t> </a:t>
            </a:r>
            <a:r>
              <a:rPr lang="en-US" baseline="0" dirty="0" err="1"/>
              <a:t>luận</a:t>
            </a:r>
            <a:r>
              <a:rPr lang="en-US" baseline="0" dirty="0"/>
              <a:t> </a:t>
            </a:r>
            <a:r>
              <a:rPr lang="en-US" baseline="0" dirty="0" err="1"/>
              <a:t>nhóm</a:t>
            </a:r>
            <a:r>
              <a:rPr lang="en-US" baseline="0" dirty="0"/>
              <a:t> </a:t>
            </a:r>
            <a:r>
              <a:rPr lang="en-US" baseline="0" dirty="0" err="1"/>
              <a:t>bàn</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bảng</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3</a:t>
            </a:fld>
            <a:endParaRPr lang="en-US"/>
          </a:p>
        </p:txBody>
      </p:sp>
    </p:spTree>
    <p:extLst>
      <p:ext uri="{BB962C8B-B14F-4D97-AF65-F5344CB8AC3E}">
        <p14:creationId xmlns:p14="http://schemas.microsoft.com/office/powerpoint/2010/main" val="2065767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40</a:t>
            </a:fld>
            <a:endParaRPr lang="en-US"/>
          </a:p>
        </p:txBody>
      </p:sp>
    </p:spTree>
    <p:extLst>
      <p:ext uri="{BB962C8B-B14F-4D97-AF65-F5344CB8AC3E}">
        <p14:creationId xmlns:p14="http://schemas.microsoft.com/office/powerpoint/2010/main" val="1894822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41</a:t>
            </a:fld>
            <a:endParaRPr lang="en-US"/>
          </a:p>
        </p:txBody>
      </p:sp>
    </p:spTree>
    <p:extLst>
      <p:ext uri="{BB962C8B-B14F-4D97-AF65-F5344CB8AC3E}">
        <p14:creationId xmlns:p14="http://schemas.microsoft.com/office/powerpoint/2010/main" val="4243551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42</a:t>
            </a:fld>
            <a:endParaRPr lang="en-US"/>
          </a:p>
        </p:txBody>
      </p:sp>
    </p:spTree>
    <p:extLst>
      <p:ext uri="{BB962C8B-B14F-4D97-AF65-F5344CB8AC3E}">
        <p14:creationId xmlns:p14="http://schemas.microsoft.com/office/powerpoint/2010/main" val="1157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43</a:t>
            </a:fld>
            <a:endParaRPr lang="en-US"/>
          </a:p>
        </p:txBody>
      </p:sp>
    </p:spTree>
    <p:extLst>
      <p:ext uri="{BB962C8B-B14F-4D97-AF65-F5344CB8AC3E}">
        <p14:creationId xmlns:p14="http://schemas.microsoft.com/office/powerpoint/2010/main" val="2906912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hãy</a:t>
            </a:r>
            <a:r>
              <a:rPr lang="en-US" baseline="0" dirty="0"/>
              <a:t> </a:t>
            </a:r>
            <a:r>
              <a:rPr lang="en-US" baseline="0" dirty="0" err="1"/>
              <a:t>nêu</a:t>
            </a:r>
            <a:r>
              <a:rPr lang="en-US" baseline="0" dirty="0"/>
              <a:t> </a:t>
            </a:r>
            <a:r>
              <a:rPr lang="en-US" baseline="0" dirty="0" err="1"/>
              <a:t>những</a:t>
            </a:r>
            <a:r>
              <a:rPr lang="en-US" baseline="0" dirty="0"/>
              <a:t> </a:t>
            </a:r>
            <a:r>
              <a:rPr lang="en-US" baseline="0" dirty="0" err="1"/>
              <a:t>lỗi</a:t>
            </a:r>
            <a:r>
              <a:rPr lang="en-US" baseline="0" dirty="0"/>
              <a:t> </a:t>
            </a:r>
            <a:r>
              <a:rPr lang="en-US" baseline="0" dirty="0" err="1"/>
              <a:t>thường</a:t>
            </a:r>
            <a:r>
              <a:rPr lang="en-US" baseline="0" dirty="0"/>
              <a:t> </a:t>
            </a:r>
            <a:r>
              <a:rPr lang="en-US" baseline="0" dirty="0" err="1"/>
              <a:t>gặp</a:t>
            </a:r>
            <a:r>
              <a:rPr lang="en-US" baseline="0" dirty="0"/>
              <a:t> </a:t>
            </a:r>
            <a:r>
              <a:rPr lang="en-US" baseline="0" dirty="0" err="1"/>
              <a:t>khi</a:t>
            </a:r>
            <a:r>
              <a:rPr lang="en-US" baseline="0" dirty="0"/>
              <a:t> </a:t>
            </a:r>
            <a:r>
              <a:rPr lang="en-US" baseline="0" dirty="0" err="1"/>
              <a:t>viết</a:t>
            </a:r>
            <a:r>
              <a:rPr lang="en-US" baseline="0" dirty="0"/>
              <a:t> </a:t>
            </a:r>
            <a:r>
              <a:rPr lang="en-US" baseline="0" dirty="0" err="1"/>
              <a:t>kiểu</a:t>
            </a:r>
            <a:r>
              <a:rPr lang="en-US" baseline="0" dirty="0"/>
              <a:t> </a:t>
            </a:r>
            <a:r>
              <a:rPr lang="en-US" baseline="0" dirty="0" err="1"/>
              <a:t>bài</a:t>
            </a:r>
            <a:r>
              <a:rPr lang="en-US" baseline="0" dirty="0"/>
              <a:t> </a:t>
            </a:r>
            <a:r>
              <a:rPr lang="en-US" baseline="0" dirty="0" err="1"/>
              <a:t>này</a:t>
            </a:r>
            <a:r>
              <a:rPr lang="en-US" baseline="0" dirty="0"/>
              <a:t>?</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44</a:t>
            </a:fld>
            <a:endParaRPr lang="en-US"/>
          </a:p>
        </p:txBody>
      </p:sp>
    </p:spTree>
    <p:extLst>
      <p:ext uri="{BB962C8B-B14F-4D97-AF65-F5344CB8AC3E}">
        <p14:creationId xmlns:p14="http://schemas.microsoft.com/office/powerpoint/2010/main" val="2442992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2880" algn="just">
              <a:lnSpc>
                <a:spcPct val="115000"/>
              </a:lnSpc>
              <a:spcAft>
                <a:spcPts val="60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1, </a:t>
            </a:r>
            <a:r>
              <a:rPr lang="vi-VN" dirty="0">
                <a:latin typeface="Times New Roman" panose="02020603050405020304" pitchFamily="18" charset="0"/>
                <a:ea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sử dụng phiếu chấm điểm để xem lại, chỉnh sửa và rút kinh nghiệm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indent="182880" algn="just">
              <a:lnSpc>
                <a:spcPct val="115000"/>
              </a:lnSpc>
              <a:spcAft>
                <a:spcPts val="60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2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vi-VN" dirty="0">
                <a:latin typeface="Times New Roman" panose="02020603050405020304" pitchFamily="18" charset="0"/>
                <a:ea typeface="Times New Roman" panose="02020603050405020304" pitchFamily="18" charset="0"/>
                <a:cs typeface="Times New Roman" panose="02020603050405020304" pitchFamily="18" charset="0"/>
              </a:rPr>
              <a:t> công bố trên trang web</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err="1">
                <a:latin typeface="Times New Roman" panose="02020603050405020304" pitchFamily="18" charset="0"/>
                <a:ea typeface="Times New Roman" panose="02020603050405020304" pitchFamily="18" charset="0"/>
                <a:cs typeface="Times New Roman" panose="02020603050405020304" pitchFamily="18" charset="0"/>
              </a:rPr>
              <a:t>facebook</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kênh</a:t>
            </a:r>
            <a:r>
              <a:rPr lang="vi-VN" dirty="0">
                <a:latin typeface="Times New Roman" panose="02020603050405020304" pitchFamily="18" charset="0"/>
                <a:ea typeface="Times New Roman" panose="02020603050405020304" pitchFamily="18" charset="0"/>
                <a:cs typeface="Times New Roman" panose="02020603050405020304" pitchFamily="18" charset="0"/>
              </a:rPr>
              <a:t> Youtube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HS </a:t>
            </a:r>
            <a:r>
              <a:rPr lang="vi-VN" dirty="0">
                <a:latin typeface="Times New Roman" panose="02020603050405020304" pitchFamily="18" charset="0"/>
                <a:ea typeface="Times New Roman" panose="02020603050405020304" pitchFamily="18" charset="0"/>
                <a:cs typeface="Times New Roman" panose="02020603050405020304" pitchFamily="18" charset="0"/>
              </a:rPr>
              <a:t>đánh giá bằng cách bình luận, hoặc các nút cảm xúc,…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152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Hoạt động phân nhóm ở trên đã giúp chúng ta nhận diện một truyện kể sáng tạo, tưởng tượng dựa trên: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s</a:t>
            </a:r>
            <a:r>
              <a:rPr lang="vi-VN" sz="1200" kern="1200" dirty="0">
                <a:solidFill>
                  <a:schemeClr val="tx1"/>
                </a:solidFill>
                <a:effectLst/>
                <a:latin typeface="+mn-lt"/>
                <a:ea typeface="+mn-ea"/>
                <a:cs typeface="+mn-cs"/>
              </a:rPr>
              <a:t>áng tạo về hình thức</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tình huống, nhân vật, chi tiết tiêu biểu, cách chọn người kể chuyện</a:t>
            </a:r>
            <a:r>
              <a:rPr lang="en-US" sz="1200" kern="12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s</a:t>
            </a:r>
            <a:r>
              <a:rPr lang="vi-VN" sz="1200" kern="1200" dirty="0">
                <a:solidFill>
                  <a:schemeClr val="tx1"/>
                </a:solidFill>
                <a:effectLst/>
                <a:latin typeface="+mn-lt"/>
                <a:ea typeface="+mn-ea"/>
                <a:cs typeface="+mn-cs"/>
              </a:rPr>
              <a:t>áng tạo về nội dung</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chủ đề, thông điệp, bài học được gửi gắm trong truyện kể</a:t>
            </a:r>
            <a:r>
              <a:rPr lang="en-US" sz="1200" kern="12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C302F1D-DF2A-4C7B-B7E5-5BB91B25CE7A}" type="slidenum">
              <a:rPr lang="en-US" smtClean="0"/>
              <a:t>5</a:t>
            </a:fld>
            <a:endParaRPr lang="en-US"/>
          </a:p>
        </p:txBody>
      </p:sp>
    </p:spTree>
    <p:extLst>
      <p:ext uri="{BB962C8B-B14F-4D97-AF65-F5344CB8AC3E}">
        <p14:creationId xmlns:p14="http://schemas.microsoft.com/office/powerpoint/2010/main" val="1464957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824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Thảo</a:t>
            </a:r>
            <a:r>
              <a:rPr lang="en-US" baseline="0" dirty="0"/>
              <a:t> </a:t>
            </a:r>
            <a:r>
              <a:rPr lang="en-US" baseline="0" dirty="0" err="1"/>
              <a:t>luận</a:t>
            </a:r>
            <a:r>
              <a:rPr lang="en-US" baseline="0" dirty="0"/>
              <a:t> </a:t>
            </a:r>
            <a:r>
              <a:rPr lang="en-US" baseline="0" dirty="0" err="1"/>
              <a:t>nhóm</a:t>
            </a:r>
            <a:r>
              <a:rPr lang="en-US" baseline="0" dirty="0"/>
              <a:t> </a:t>
            </a:r>
            <a:r>
              <a:rPr lang="en-US" baseline="0" dirty="0" err="1"/>
              <a:t>bàn</a:t>
            </a:r>
            <a:r>
              <a:rPr lang="en-US" baseline="0" dirty="0"/>
              <a:t>, </a:t>
            </a:r>
            <a:r>
              <a:rPr lang="en-US" baseline="0" dirty="0" err="1"/>
              <a:t>hoàn</a:t>
            </a:r>
            <a:r>
              <a:rPr lang="en-US" baseline="0" dirty="0"/>
              <a:t> </a:t>
            </a:r>
            <a:r>
              <a:rPr lang="en-US" baseline="0" dirty="0" err="1"/>
              <a:t>thành</a:t>
            </a:r>
            <a:r>
              <a:rPr lang="en-US" baseline="0" dirty="0"/>
              <a:t> PHT</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7</a:t>
            </a:fld>
            <a:endParaRPr lang="en-US"/>
          </a:p>
        </p:txBody>
      </p:sp>
    </p:spTree>
    <p:extLst>
      <p:ext uri="{BB962C8B-B14F-4D97-AF65-F5344CB8AC3E}">
        <p14:creationId xmlns:p14="http://schemas.microsoft.com/office/powerpoint/2010/main" val="176596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11</a:t>
            </a:fld>
            <a:endParaRPr lang="en-US"/>
          </a:p>
        </p:txBody>
      </p:sp>
    </p:spTree>
    <p:extLst>
      <p:ext uri="{BB962C8B-B14F-4D97-AF65-F5344CB8AC3E}">
        <p14:creationId xmlns:p14="http://schemas.microsoft.com/office/powerpoint/2010/main" val="4058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ô </a:t>
            </a:r>
            <a:r>
              <a:rPr lang="en-US" baseline="0" dirty="0" err="1"/>
              <a:t>cửa</a:t>
            </a:r>
            <a:endParaRPr lang="en-US" baseline="0" dirty="0"/>
          </a:p>
          <a:p>
            <a:r>
              <a:rPr lang="en-US" baseline="0" dirty="0" err="1"/>
              <a:t>Sau</a:t>
            </a:r>
            <a:r>
              <a:rPr lang="en-US" baseline="0" dirty="0"/>
              <a:t> </a:t>
            </a:r>
            <a:r>
              <a:rPr lang="en-US" baseline="0" dirty="0" err="1"/>
              <a:t>khi</a:t>
            </a:r>
            <a:r>
              <a:rPr lang="en-US" baseline="0" dirty="0"/>
              <a:t> </a:t>
            </a:r>
            <a:r>
              <a:rPr lang="en-US" baseline="0" dirty="0" err="1"/>
              <a:t>mở</a:t>
            </a:r>
            <a:r>
              <a:rPr lang="en-US" baseline="0" dirty="0"/>
              <a:t> </a:t>
            </a:r>
            <a:r>
              <a:rPr lang="en-US" baseline="0" dirty="0" err="1"/>
              <a:t>hết</a:t>
            </a:r>
            <a:r>
              <a:rPr lang="en-US" baseline="0" dirty="0"/>
              <a:t> </a:t>
            </a:r>
            <a:r>
              <a:rPr lang="en-US" baseline="0" dirty="0" err="1"/>
              <a:t>cánh</a:t>
            </a:r>
            <a:r>
              <a:rPr lang="en-US" baseline="0" dirty="0"/>
              <a:t> </a:t>
            </a:r>
            <a:r>
              <a:rPr lang="en-US" baseline="0" dirty="0" err="1"/>
              <a:t>cửa</a:t>
            </a:r>
            <a:r>
              <a:rPr lang="en-US" baseline="0" dirty="0"/>
              <a:t>, </a:t>
            </a:r>
            <a:r>
              <a:rPr lang="en-US" baseline="0" dirty="0" err="1"/>
              <a:t>bấm</a:t>
            </a:r>
            <a:r>
              <a:rPr lang="en-US" baseline="0" dirty="0"/>
              <a:t> </a:t>
            </a:r>
            <a:r>
              <a:rPr lang="en-US" baseline="0" dirty="0" err="1"/>
              <a:t>vào</a:t>
            </a:r>
            <a:r>
              <a:rPr lang="en-US" baseline="0" dirty="0"/>
              <a:t> </a:t>
            </a:r>
            <a:r>
              <a:rPr lang="en-US" baseline="0" dirty="0" err="1"/>
              <a:t>doraemon</a:t>
            </a:r>
            <a:r>
              <a:rPr lang="en-US" baseline="0" dirty="0"/>
              <a:t> </a:t>
            </a:r>
            <a:r>
              <a:rPr lang="en-US" baseline="0" dirty="0" err="1"/>
              <a:t>để</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14</a:t>
            </a:fld>
            <a:endParaRPr lang="en-US"/>
          </a:p>
        </p:txBody>
      </p:sp>
    </p:spTree>
    <p:extLst>
      <p:ext uri="{BB962C8B-B14F-4D97-AF65-F5344CB8AC3E}">
        <p14:creationId xmlns:p14="http://schemas.microsoft.com/office/powerpoint/2010/main" val="1322309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baseline="0" dirty="0"/>
              <a:t> </a:t>
            </a:r>
            <a:r>
              <a:rPr lang="en-US" baseline="0" dirty="0" err="1"/>
              <a:t>chuyển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endParaRPr lang="en-US" baseline="0" dirty="0"/>
          </a:p>
          <a:p>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bấm</a:t>
            </a:r>
            <a:r>
              <a:rPr lang="en-US" baseline="0" dirty="0"/>
              <a:t> </a:t>
            </a:r>
            <a:r>
              <a:rPr lang="en-US" baseline="0" dirty="0" err="1"/>
              <a:t>dấu</a:t>
            </a:r>
            <a:r>
              <a:rPr lang="en-US" baseline="0" dirty="0"/>
              <a:t> x </a:t>
            </a:r>
            <a:r>
              <a:rPr lang="en-US" baseline="0" dirty="0" err="1"/>
              <a:t>đỏ</a:t>
            </a:r>
            <a:endParaRPr lang="en-US" baseline="0" dirty="0"/>
          </a:p>
          <a:p>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dấu</a:t>
            </a:r>
            <a:r>
              <a:rPr lang="en-US" baseline="0" dirty="0"/>
              <a:t> </a:t>
            </a:r>
            <a:r>
              <a:rPr lang="en-US" baseline="0" dirty="0" err="1"/>
              <a:t>tích</a:t>
            </a:r>
            <a:r>
              <a:rPr lang="en-US" baseline="0" dirty="0"/>
              <a:t> </a:t>
            </a:r>
            <a:r>
              <a:rPr lang="en-US" baseline="0" dirty="0" err="1"/>
              <a:t>màu</a:t>
            </a:r>
            <a:r>
              <a:rPr lang="en-US" baseline="0" dirty="0"/>
              <a:t> </a:t>
            </a:r>
            <a:r>
              <a:rPr lang="en-US" baseline="0" dirty="0" err="1"/>
              <a:t>xanh</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15</a:t>
            </a:fld>
            <a:endParaRPr lang="en-US"/>
          </a:p>
        </p:txBody>
      </p:sp>
    </p:spTree>
    <p:extLst>
      <p:ext uri="{BB962C8B-B14F-4D97-AF65-F5344CB8AC3E}">
        <p14:creationId xmlns:p14="http://schemas.microsoft.com/office/powerpoint/2010/main" val="3419525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6167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3546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7801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9143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46017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7348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0379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0689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947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14809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537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1842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4404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053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1119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0567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0697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9733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9058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7685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9617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7858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442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rgbClr val="FEF0CE">
                <a:lumMod val="94000"/>
              </a:srgbClr>
            </a:gs>
            <a:gs pos="20000">
              <a:srgbClr val="F39DB1">
                <a:alpha val="78000"/>
                <a:lumMod val="100000"/>
              </a:srgbClr>
            </a:gs>
            <a:gs pos="69000">
              <a:srgbClr val="A9C6E9">
                <a:alpha val="80000"/>
              </a:srgbClr>
            </a:gs>
            <a:gs pos="97000">
              <a:srgbClr val="8CD4A4">
                <a:alpha val="78000"/>
              </a:srgb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933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82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950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alphaModFix amt="82000"/>
            <a:lum/>
          </a:blip>
          <a:srcRect/>
          <a:stretch>
            <a:fillRect t="-12000" b="-12000"/>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5DA413E-1ED8-4521-AD4F-704F9BF5A1FE}"/>
              </a:ext>
            </a:extLst>
          </p:cNvPr>
          <p:cNvSpPr>
            <a:spLocks noGrp="1"/>
          </p:cNvSpPr>
          <p:nvPr>
            <p:ph type="pic" sz="quarter" idx="10"/>
          </p:nvPr>
        </p:nvSpPr>
        <p:spPr>
          <a:xfrm>
            <a:off x="1157288" y="4329110"/>
            <a:ext cx="7758113" cy="5100638"/>
          </a:xfrm>
          <a:custGeom>
            <a:avLst/>
            <a:gdLst>
              <a:gd name="connsiteX0" fmla="*/ 566749 w 5172075"/>
              <a:gd name="connsiteY0" fmla="*/ 0 h 3400425"/>
              <a:gd name="connsiteX1" fmla="*/ 4605326 w 5172075"/>
              <a:gd name="connsiteY1" fmla="*/ 0 h 3400425"/>
              <a:gd name="connsiteX2" fmla="*/ 5172075 w 5172075"/>
              <a:gd name="connsiteY2" fmla="*/ 566749 h 3400425"/>
              <a:gd name="connsiteX3" fmla="*/ 5172075 w 5172075"/>
              <a:gd name="connsiteY3" fmla="*/ 2833676 h 3400425"/>
              <a:gd name="connsiteX4" fmla="*/ 4605326 w 5172075"/>
              <a:gd name="connsiteY4" fmla="*/ 3400425 h 3400425"/>
              <a:gd name="connsiteX5" fmla="*/ 566749 w 5172075"/>
              <a:gd name="connsiteY5" fmla="*/ 3400425 h 3400425"/>
              <a:gd name="connsiteX6" fmla="*/ 0 w 5172075"/>
              <a:gd name="connsiteY6" fmla="*/ 2833676 h 3400425"/>
              <a:gd name="connsiteX7" fmla="*/ 0 w 5172075"/>
              <a:gd name="connsiteY7" fmla="*/ 566749 h 3400425"/>
              <a:gd name="connsiteX8" fmla="*/ 566749 w 5172075"/>
              <a:gd name="connsiteY8" fmla="*/ 0 h 34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075" h="3400425">
                <a:moveTo>
                  <a:pt x="566749" y="0"/>
                </a:moveTo>
                <a:lnTo>
                  <a:pt x="4605326" y="0"/>
                </a:lnTo>
                <a:cubicBezTo>
                  <a:pt x="4918333" y="0"/>
                  <a:pt x="5172075" y="253742"/>
                  <a:pt x="5172075" y="566749"/>
                </a:cubicBezTo>
                <a:lnTo>
                  <a:pt x="5172075" y="2833676"/>
                </a:lnTo>
                <a:cubicBezTo>
                  <a:pt x="5172075" y="3146683"/>
                  <a:pt x="4918333" y="3400425"/>
                  <a:pt x="4605326" y="3400425"/>
                </a:cubicBezTo>
                <a:lnTo>
                  <a:pt x="566749" y="3400425"/>
                </a:lnTo>
                <a:cubicBezTo>
                  <a:pt x="253742" y="3400425"/>
                  <a:pt x="0" y="3146683"/>
                  <a:pt x="0" y="2833676"/>
                </a:cubicBezTo>
                <a:lnTo>
                  <a:pt x="0" y="566749"/>
                </a:lnTo>
                <a:cubicBezTo>
                  <a:pt x="0" y="253742"/>
                  <a:pt x="253742" y="0"/>
                  <a:pt x="56674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178400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FD60-77FF-426E-911E-1C9491B4D30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40BD57C-F846-4F96-8598-B7325ABD04F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6B55E8B-5FB4-4739-8A8A-46084C730597}"/>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AB86DB-538D-4335-B235-135E2BF67887}"/>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D9157-D2AC-4800-8E95-922A6DE6B1B2}"/>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2E72B3-13BB-4545-B7E9-D8D34A9B7EED}"/>
              </a:ext>
            </a:extLst>
          </p:cNvPr>
          <p:cNvSpPr>
            <a:spLocks noGrp="1"/>
          </p:cNvSpPr>
          <p:nvPr>
            <p:ph type="dt" sz="half" idx="10"/>
          </p:nvPr>
        </p:nvSpPr>
        <p:spPr>
          <a:xfrm>
            <a:off x="1257300" y="9534526"/>
            <a:ext cx="4114800" cy="547688"/>
          </a:xfrm>
          <a:prstGeom prst="rect">
            <a:avLst/>
          </a:prstGeom>
        </p:spPr>
        <p:txBody>
          <a:bodyPr/>
          <a:lstStyle/>
          <a:p>
            <a:pPr defTabSz="1371600"/>
            <a:fld id="{CDD7CE33-D3C6-46E6-A887-114FCEF75728}" type="datetimeFigureOut">
              <a:rPr lang="en-US" sz="2700" smtClean="0">
                <a:solidFill>
                  <a:prstClr val="black"/>
                </a:solidFill>
              </a:rPr>
              <a:pPr defTabSz="1371600"/>
              <a:t>12/20/2024</a:t>
            </a:fld>
            <a:endParaRPr lang="en-US" sz="2700">
              <a:solidFill>
                <a:prstClr val="black"/>
              </a:solidFill>
            </a:endParaRPr>
          </a:p>
        </p:txBody>
      </p:sp>
      <p:sp>
        <p:nvSpPr>
          <p:cNvPr id="8" name="Footer Placeholder 7">
            <a:extLst>
              <a:ext uri="{FF2B5EF4-FFF2-40B4-BE49-F238E27FC236}">
                <a16:creationId xmlns:a16="http://schemas.microsoft.com/office/drawing/2014/main" id="{2082EA27-EDF9-47E4-A3B2-C2128967948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sz="2700">
              <a:solidFill>
                <a:prstClr val="black"/>
              </a:solidFill>
            </a:endParaRPr>
          </a:p>
        </p:txBody>
      </p:sp>
      <p:sp>
        <p:nvSpPr>
          <p:cNvPr id="9" name="Slide Number Placeholder 8">
            <a:extLst>
              <a:ext uri="{FF2B5EF4-FFF2-40B4-BE49-F238E27FC236}">
                <a16:creationId xmlns:a16="http://schemas.microsoft.com/office/drawing/2014/main" id="{51F8CACD-DC33-4C24-B7E2-5BCDA2FDA4C6}"/>
              </a:ext>
            </a:extLst>
          </p:cNvPr>
          <p:cNvSpPr>
            <a:spLocks noGrp="1"/>
          </p:cNvSpPr>
          <p:nvPr>
            <p:ph type="sldNum" sz="quarter" idx="12"/>
          </p:nvPr>
        </p:nvSpPr>
        <p:spPr>
          <a:xfrm>
            <a:off x="12915900" y="9534526"/>
            <a:ext cx="4114800" cy="547688"/>
          </a:xfrm>
          <a:prstGeom prst="rect">
            <a:avLst/>
          </a:prstGeom>
        </p:spPr>
        <p:txBody>
          <a:bodyPr/>
          <a:lstStyle/>
          <a:p>
            <a:pPr defTabSz="1371600"/>
            <a:fld id="{9AA22154-7F6A-4630-8564-FDDCA48CE0C2}"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427921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A2E83-7657-47CF-B629-693C0B89719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3582CD-2107-46DF-84EB-B11DAD6F3302}"/>
              </a:ext>
            </a:extLst>
          </p:cNvPr>
          <p:cNvSpPr>
            <a:spLocks noGrp="1"/>
          </p:cNvSpPr>
          <p:nvPr>
            <p:ph type="dt" sz="half" idx="10"/>
          </p:nvPr>
        </p:nvSpPr>
        <p:spPr>
          <a:xfrm>
            <a:off x="1257300" y="9534526"/>
            <a:ext cx="4114800" cy="547688"/>
          </a:xfrm>
          <a:prstGeom prst="rect">
            <a:avLst/>
          </a:prstGeom>
        </p:spPr>
        <p:txBody>
          <a:bodyPr/>
          <a:lstStyle/>
          <a:p>
            <a:pPr defTabSz="1371600"/>
            <a:fld id="{CDD7CE33-D3C6-46E6-A887-114FCEF75728}" type="datetimeFigureOut">
              <a:rPr lang="en-US" sz="2700" smtClean="0">
                <a:solidFill>
                  <a:prstClr val="black"/>
                </a:solidFill>
              </a:rPr>
              <a:pPr defTabSz="1371600"/>
              <a:t>12/20/2024</a:t>
            </a:fld>
            <a:endParaRPr lang="en-US" sz="2700">
              <a:solidFill>
                <a:prstClr val="black"/>
              </a:solidFill>
            </a:endParaRPr>
          </a:p>
        </p:txBody>
      </p:sp>
      <p:sp>
        <p:nvSpPr>
          <p:cNvPr id="4" name="Footer Placeholder 3">
            <a:extLst>
              <a:ext uri="{FF2B5EF4-FFF2-40B4-BE49-F238E27FC236}">
                <a16:creationId xmlns:a16="http://schemas.microsoft.com/office/drawing/2014/main" id="{D89AD80A-6C39-4C00-9419-92EF997D143F}"/>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sz="2700">
              <a:solidFill>
                <a:prstClr val="black"/>
              </a:solidFill>
            </a:endParaRPr>
          </a:p>
        </p:txBody>
      </p:sp>
      <p:sp>
        <p:nvSpPr>
          <p:cNvPr id="5" name="Slide Number Placeholder 4">
            <a:extLst>
              <a:ext uri="{FF2B5EF4-FFF2-40B4-BE49-F238E27FC236}">
                <a16:creationId xmlns:a16="http://schemas.microsoft.com/office/drawing/2014/main" id="{8F821E26-94C7-494D-8C4E-91BA57D82D65}"/>
              </a:ext>
            </a:extLst>
          </p:cNvPr>
          <p:cNvSpPr>
            <a:spLocks noGrp="1"/>
          </p:cNvSpPr>
          <p:nvPr>
            <p:ph type="sldNum" sz="quarter" idx="12"/>
          </p:nvPr>
        </p:nvSpPr>
        <p:spPr>
          <a:xfrm>
            <a:off x="12915900" y="9534526"/>
            <a:ext cx="4114800" cy="547688"/>
          </a:xfrm>
          <a:prstGeom prst="rect">
            <a:avLst/>
          </a:prstGeom>
        </p:spPr>
        <p:txBody>
          <a:bodyPr/>
          <a:lstStyle/>
          <a:p>
            <a:pPr defTabSz="1371600"/>
            <a:fld id="{9AA22154-7F6A-4630-8564-FDDCA48CE0C2}"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2598949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739ABC-3B66-4EE8-ACF8-FAC16EA78E11}"/>
              </a:ext>
            </a:extLst>
          </p:cNvPr>
          <p:cNvSpPr>
            <a:spLocks noGrp="1"/>
          </p:cNvSpPr>
          <p:nvPr>
            <p:ph type="dt" sz="half" idx="10"/>
          </p:nvPr>
        </p:nvSpPr>
        <p:spPr>
          <a:xfrm>
            <a:off x="1257300" y="9534526"/>
            <a:ext cx="4114800" cy="547688"/>
          </a:xfrm>
          <a:prstGeom prst="rect">
            <a:avLst/>
          </a:prstGeom>
        </p:spPr>
        <p:txBody>
          <a:bodyPr/>
          <a:lstStyle/>
          <a:p>
            <a:pPr defTabSz="1371600"/>
            <a:fld id="{CDD7CE33-D3C6-46E6-A887-114FCEF75728}" type="datetimeFigureOut">
              <a:rPr lang="en-US" sz="2700" smtClean="0">
                <a:solidFill>
                  <a:prstClr val="black"/>
                </a:solidFill>
              </a:rPr>
              <a:pPr defTabSz="1371600"/>
              <a:t>12/20/2024</a:t>
            </a:fld>
            <a:endParaRPr lang="en-US" sz="2700">
              <a:solidFill>
                <a:prstClr val="black"/>
              </a:solidFill>
            </a:endParaRPr>
          </a:p>
        </p:txBody>
      </p:sp>
      <p:sp>
        <p:nvSpPr>
          <p:cNvPr id="3" name="Footer Placeholder 2">
            <a:extLst>
              <a:ext uri="{FF2B5EF4-FFF2-40B4-BE49-F238E27FC236}">
                <a16:creationId xmlns:a16="http://schemas.microsoft.com/office/drawing/2014/main" id="{08ACDE72-8263-47A0-A986-E9BA85BEAD5E}"/>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sz="2700">
              <a:solidFill>
                <a:prstClr val="black"/>
              </a:solidFill>
            </a:endParaRPr>
          </a:p>
        </p:txBody>
      </p:sp>
      <p:sp>
        <p:nvSpPr>
          <p:cNvPr id="4" name="Slide Number Placeholder 3">
            <a:extLst>
              <a:ext uri="{FF2B5EF4-FFF2-40B4-BE49-F238E27FC236}">
                <a16:creationId xmlns:a16="http://schemas.microsoft.com/office/drawing/2014/main" id="{7CC083BF-B780-484E-B43A-0660CA3E5584}"/>
              </a:ext>
            </a:extLst>
          </p:cNvPr>
          <p:cNvSpPr>
            <a:spLocks noGrp="1"/>
          </p:cNvSpPr>
          <p:nvPr>
            <p:ph type="sldNum" sz="quarter" idx="12"/>
          </p:nvPr>
        </p:nvSpPr>
        <p:spPr>
          <a:xfrm>
            <a:off x="12915900" y="9534526"/>
            <a:ext cx="4114800" cy="547688"/>
          </a:xfrm>
          <a:prstGeom prst="rect">
            <a:avLst/>
          </a:prstGeom>
        </p:spPr>
        <p:txBody>
          <a:bodyPr/>
          <a:lstStyle/>
          <a:p>
            <a:pPr defTabSz="1371600"/>
            <a:fld id="{9AA22154-7F6A-4630-8564-FDDCA48CE0C2}"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706217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887E-CBC8-436C-BD2E-DD2A7FCD8B6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51BD455-1AEB-46CE-96C3-C670F895455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6D35D3-151A-484F-AB0B-A4F6BFA6DD9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B7B3D38-4053-4B4C-AB37-96EB3A5F0154}"/>
              </a:ext>
            </a:extLst>
          </p:cNvPr>
          <p:cNvSpPr>
            <a:spLocks noGrp="1"/>
          </p:cNvSpPr>
          <p:nvPr>
            <p:ph type="dt" sz="half" idx="10"/>
          </p:nvPr>
        </p:nvSpPr>
        <p:spPr>
          <a:xfrm>
            <a:off x="1257300" y="9534526"/>
            <a:ext cx="4114800" cy="547688"/>
          </a:xfrm>
          <a:prstGeom prst="rect">
            <a:avLst/>
          </a:prstGeom>
        </p:spPr>
        <p:txBody>
          <a:bodyPr/>
          <a:lstStyle/>
          <a:p>
            <a:pPr defTabSz="1371600"/>
            <a:fld id="{CDD7CE33-D3C6-46E6-A887-114FCEF75728}" type="datetimeFigureOut">
              <a:rPr lang="en-US" sz="2700" smtClean="0">
                <a:solidFill>
                  <a:prstClr val="black"/>
                </a:solidFill>
              </a:rPr>
              <a:pPr defTabSz="1371600"/>
              <a:t>12/20/2024</a:t>
            </a:fld>
            <a:endParaRPr lang="en-US" sz="2700">
              <a:solidFill>
                <a:prstClr val="black"/>
              </a:solidFill>
            </a:endParaRPr>
          </a:p>
        </p:txBody>
      </p:sp>
      <p:sp>
        <p:nvSpPr>
          <p:cNvPr id="6" name="Footer Placeholder 5">
            <a:extLst>
              <a:ext uri="{FF2B5EF4-FFF2-40B4-BE49-F238E27FC236}">
                <a16:creationId xmlns:a16="http://schemas.microsoft.com/office/drawing/2014/main" id="{26894CD5-46EF-4B7D-BB31-0AA10499B4DC}"/>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sz="2700">
              <a:solidFill>
                <a:prstClr val="black"/>
              </a:solidFill>
            </a:endParaRPr>
          </a:p>
        </p:txBody>
      </p:sp>
      <p:sp>
        <p:nvSpPr>
          <p:cNvPr id="7" name="Slide Number Placeholder 6">
            <a:extLst>
              <a:ext uri="{FF2B5EF4-FFF2-40B4-BE49-F238E27FC236}">
                <a16:creationId xmlns:a16="http://schemas.microsoft.com/office/drawing/2014/main" id="{FBDB4629-62BD-4A8F-8E17-BDB0301ED1F3}"/>
              </a:ext>
            </a:extLst>
          </p:cNvPr>
          <p:cNvSpPr>
            <a:spLocks noGrp="1"/>
          </p:cNvSpPr>
          <p:nvPr>
            <p:ph type="sldNum" sz="quarter" idx="12"/>
          </p:nvPr>
        </p:nvSpPr>
        <p:spPr>
          <a:xfrm>
            <a:off x="12915900" y="9534526"/>
            <a:ext cx="4114800" cy="547688"/>
          </a:xfrm>
          <a:prstGeom prst="rect">
            <a:avLst/>
          </a:prstGeom>
        </p:spPr>
        <p:txBody>
          <a:bodyPr/>
          <a:lstStyle/>
          <a:p>
            <a:pPr defTabSz="1371600"/>
            <a:fld id="{9AA22154-7F6A-4630-8564-FDDCA48CE0C2}"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535123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3DC4-505E-4467-A8BA-0FAB361A022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7E04BDC-B8A6-4673-8F22-D3E35B17C8B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8F81C6E-D24C-4639-960D-5D6D7FB21A6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4DB61C-931C-4499-8563-34E73EBCD325}"/>
              </a:ext>
            </a:extLst>
          </p:cNvPr>
          <p:cNvSpPr>
            <a:spLocks noGrp="1"/>
          </p:cNvSpPr>
          <p:nvPr>
            <p:ph type="dt" sz="half" idx="10"/>
          </p:nvPr>
        </p:nvSpPr>
        <p:spPr>
          <a:xfrm>
            <a:off x="1257300" y="9534526"/>
            <a:ext cx="4114800" cy="547688"/>
          </a:xfrm>
          <a:prstGeom prst="rect">
            <a:avLst/>
          </a:prstGeom>
        </p:spPr>
        <p:txBody>
          <a:bodyPr/>
          <a:lstStyle/>
          <a:p>
            <a:pPr defTabSz="1371600"/>
            <a:fld id="{CDD7CE33-D3C6-46E6-A887-114FCEF75728}" type="datetimeFigureOut">
              <a:rPr lang="en-US" sz="2700" smtClean="0">
                <a:solidFill>
                  <a:prstClr val="black"/>
                </a:solidFill>
              </a:rPr>
              <a:pPr defTabSz="1371600"/>
              <a:t>12/20/2024</a:t>
            </a:fld>
            <a:endParaRPr lang="en-US" sz="2700">
              <a:solidFill>
                <a:prstClr val="black"/>
              </a:solidFill>
            </a:endParaRPr>
          </a:p>
        </p:txBody>
      </p:sp>
      <p:sp>
        <p:nvSpPr>
          <p:cNvPr id="6" name="Footer Placeholder 5">
            <a:extLst>
              <a:ext uri="{FF2B5EF4-FFF2-40B4-BE49-F238E27FC236}">
                <a16:creationId xmlns:a16="http://schemas.microsoft.com/office/drawing/2014/main" id="{20C4C13C-60AF-456C-8320-05DD57BDB563}"/>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sz="2700">
              <a:solidFill>
                <a:prstClr val="black"/>
              </a:solidFill>
            </a:endParaRPr>
          </a:p>
        </p:txBody>
      </p:sp>
      <p:sp>
        <p:nvSpPr>
          <p:cNvPr id="7" name="Slide Number Placeholder 6">
            <a:extLst>
              <a:ext uri="{FF2B5EF4-FFF2-40B4-BE49-F238E27FC236}">
                <a16:creationId xmlns:a16="http://schemas.microsoft.com/office/drawing/2014/main" id="{8FDE956D-FBF6-4549-990D-30FFAE361062}"/>
              </a:ext>
            </a:extLst>
          </p:cNvPr>
          <p:cNvSpPr>
            <a:spLocks noGrp="1"/>
          </p:cNvSpPr>
          <p:nvPr>
            <p:ph type="sldNum" sz="quarter" idx="12"/>
          </p:nvPr>
        </p:nvSpPr>
        <p:spPr>
          <a:xfrm>
            <a:off x="12915900" y="9534526"/>
            <a:ext cx="4114800" cy="547688"/>
          </a:xfrm>
          <a:prstGeom prst="rect">
            <a:avLst/>
          </a:prstGeom>
        </p:spPr>
        <p:txBody>
          <a:bodyPr/>
          <a:lstStyle/>
          <a:p>
            <a:pPr defTabSz="1371600"/>
            <a:fld id="{9AA22154-7F6A-4630-8564-FDDCA48CE0C2}"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844561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31CBB-C1B2-440F-B472-D1455EB36FE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2F4F5D-CBB7-48F1-8E54-59C549226E4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013F6-91E9-4510-8D6A-9EF833F311F4}"/>
              </a:ext>
            </a:extLst>
          </p:cNvPr>
          <p:cNvSpPr>
            <a:spLocks noGrp="1"/>
          </p:cNvSpPr>
          <p:nvPr>
            <p:ph type="dt" sz="half" idx="10"/>
          </p:nvPr>
        </p:nvSpPr>
        <p:spPr>
          <a:xfrm>
            <a:off x="1257300" y="9534526"/>
            <a:ext cx="4114800" cy="547688"/>
          </a:xfrm>
          <a:prstGeom prst="rect">
            <a:avLst/>
          </a:prstGeom>
        </p:spPr>
        <p:txBody>
          <a:bodyPr/>
          <a:lstStyle/>
          <a:p>
            <a:pPr defTabSz="1371600"/>
            <a:fld id="{CDD7CE33-D3C6-46E6-A887-114FCEF75728}" type="datetimeFigureOut">
              <a:rPr lang="en-US" sz="2700" smtClean="0">
                <a:solidFill>
                  <a:prstClr val="black"/>
                </a:solidFill>
              </a:rPr>
              <a:pPr defTabSz="1371600"/>
              <a:t>12/20/2024</a:t>
            </a:fld>
            <a:endParaRPr lang="en-US" sz="2700">
              <a:solidFill>
                <a:prstClr val="black"/>
              </a:solidFill>
            </a:endParaRPr>
          </a:p>
        </p:txBody>
      </p:sp>
      <p:sp>
        <p:nvSpPr>
          <p:cNvPr id="5" name="Footer Placeholder 4">
            <a:extLst>
              <a:ext uri="{FF2B5EF4-FFF2-40B4-BE49-F238E27FC236}">
                <a16:creationId xmlns:a16="http://schemas.microsoft.com/office/drawing/2014/main" id="{3A372445-E672-4CAF-A762-0D82401856CB}"/>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sz="2700">
              <a:solidFill>
                <a:prstClr val="black"/>
              </a:solidFill>
            </a:endParaRPr>
          </a:p>
        </p:txBody>
      </p:sp>
      <p:sp>
        <p:nvSpPr>
          <p:cNvPr id="6" name="Slide Number Placeholder 5">
            <a:extLst>
              <a:ext uri="{FF2B5EF4-FFF2-40B4-BE49-F238E27FC236}">
                <a16:creationId xmlns:a16="http://schemas.microsoft.com/office/drawing/2014/main" id="{248B8067-0B11-4A1E-8A14-D01B34E3F465}"/>
              </a:ext>
            </a:extLst>
          </p:cNvPr>
          <p:cNvSpPr>
            <a:spLocks noGrp="1"/>
          </p:cNvSpPr>
          <p:nvPr>
            <p:ph type="sldNum" sz="quarter" idx="12"/>
          </p:nvPr>
        </p:nvSpPr>
        <p:spPr>
          <a:xfrm>
            <a:off x="12915900" y="9534526"/>
            <a:ext cx="4114800" cy="547688"/>
          </a:xfrm>
          <a:prstGeom prst="rect">
            <a:avLst/>
          </a:prstGeom>
        </p:spPr>
        <p:txBody>
          <a:bodyPr/>
          <a:lstStyle/>
          <a:p>
            <a:pPr defTabSz="1371600"/>
            <a:fld id="{9AA22154-7F6A-4630-8564-FDDCA48CE0C2}"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2068759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249D7D-C1C5-47BC-B123-27F2839CAB8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ECC631-BCEC-4707-A016-3592793222D4}"/>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4295F-CDD1-4F16-8076-82B409274A91}"/>
              </a:ext>
            </a:extLst>
          </p:cNvPr>
          <p:cNvSpPr>
            <a:spLocks noGrp="1"/>
          </p:cNvSpPr>
          <p:nvPr>
            <p:ph type="dt" sz="half" idx="10"/>
          </p:nvPr>
        </p:nvSpPr>
        <p:spPr>
          <a:xfrm>
            <a:off x="1257300" y="9534526"/>
            <a:ext cx="4114800" cy="547688"/>
          </a:xfrm>
          <a:prstGeom prst="rect">
            <a:avLst/>
          </a:prstGeom>
        </p:spPr>
        <p:txBody>
          <a:bodyPr/>
          <a:lstStyle/>
          <a:p>
            <a:pPr defTabSz="1371600"/>
            <a:fld id="{CDD7CE33-D3C6-46E6-A887-114FCEF75728}" type="datetimeFigureOut">
              <a:rPr lang="en-US" sz="2700" smtClean="0">
                <a:solidFill>
                  <a:prstClr val="black"/>
                </a:solidFill>
              </a:rPr>
              <a:pPr defTabSz="1371600"/>
              <a:t>12/20/2024</a:t>
            </a:fld>
            <a:endParaRPr lang="en-US" sz="2700">
              <a:solidFill>
                <a:prstClr val="black"/>
              </a:solidFill>
            </a:endParaRPr>
          </a:p>
        </p:txBody>
      </p:sp>
      <p:sp>
        <p:nvSpPr>
          <p:cNvPr id="5" name="Footer Placeholder 4">
            <a:extLst>
              <a:ext uri="{FF2B5EF4-FFF2-40B4-BE49-F238E27FC236}">
                <a16:creationId xmlns:a16="http://schemas.microsoft.com/office/drawing/2014/main" id="{086B07A7-A7D1-4012-ABBD-37D21C21E171}"/>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sz="2700">
              <a:solidFill>
                <a:prstClr val="black"/>
              </a:solidFill>
            </a:endParaRPr>
          </a:p>
        </p:txBody>
      </p:sp>
      <p:sp>
        <p:nvSpPr>
          <p:cNvPr id="6" name="Slide Number Placeholder 5">
            <a:extLst>
              <a:ext uri="{FF2B5EF4-FFF2-40B4-BE49-F238E27FC236}">
                <a16:creationId xmlns:a16="http://schemas.microsoft.com/office/drawing/2014/main" id="{13952585-2A41-46E1-9B6A-CFD800DA1CAD}"/>
              </a:ext>
            </a:extLst>
          </p:cNvPr>
          <p:cNvSpPr>
            <a:spLocks noGrp="1"/>
          </p:cNvSpPr>
          <p:nvPr>
            <p:ph type="sldNum" sz="quarter" idx="12"/>
          </p:nvPr>
        </p:nvSpPr>
        <p:spPr>
          <a:xfrm>
            <a:off x="12915900" y="9534526"/>
            <a:ext cx="4114800" cy="547688"/>
          </a:xfrm>
          <a:prstGeom prst="rect">
            <a:avLst/>
          </a:prstGeom>
        </p:spPr>
        <p:txBody>
          <a:bodyPr/>
          <a:lstStyle/>
          <a:p>
            <a:pPr defTabSz="1371600"/>
            <a:fld id="{9AA22154-7F6A-4630-8564-FDDCA48CE0C2}"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429138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8AFF1FC-8BB6-4DBB-9940-F696B5579502}"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1729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0166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9C6E9"/>
            </a:gs>
            <a:gs pos="66000">
              <a:srgbClr val="F39DB1"/>
            </a:gs>
            <a:gs pos="83000">
              <a:srgbClr val="F39DB1"/>
            </a:gs>
            <a:gs pos="100000">
              <a:srgbClr val="F89AC2"/>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4700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20.xml"/><Relationship Id="rId18" Type="http://schemas.openxmlformats.org/officeDocument/2006/relationships/image" Target="../media/image28.png"/><Relationship Id="rId3" Type="http://schemas.openxmlformats.org/officeDocument/2006/relationships/slide" Target="slide15.xml"/><Relationship Id="rId21" Type="http://schemas.openxmlformats.org/officeDocument/2006/relationships/slide" Target="slide32.xml"/><Relationship Id="rId7" Type="http://schemas.openxmlformats.org/officeDocument/2006/relationships/slide" Target="slide17.xml"/><Relationship Id="rId12" Type="http://schemas.openxmlformats.org/officeDocument/2006/relationships/image" Target="../media/image25.png"/><Relationship Id="rId17" Type="http://schemas.openxmlformats.org/officeDocument/2006/relationships/slide" Target="slide22.xml"/><Relationship Id="rId2" Type="http://schemas.openxmlformats.org/officeDocument/2006/relationships/notesSlide" Target="../notesSlides/notesSlide8.xml"/><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22.png"/><Relationship Id="rId11" Type="http://schemas.openxmlformats.org/officeDocument/2006/relationships/slide" Target="slide19.xml"/><Relationship Id="rId5" Type="http://schemas.openxmlformats.org/officeDocument/2006/relationships/slide" Target="slide16.xml"/><Relationship Id="rId15" Type="http://schemas.openxmlformats.org/officeDocument/2006/relationships/slide" Target="slide21.xml"/><Relationship Id="rId10" Type="http://schemas.openxmlformats.org/officeDocument/2006/relationships/image" Target="../media/image24.png"/><Relationship Id="rId19" Type="http://schemas.openxmlformats.org/officeDocument/2006/relationships/slide" Target="slide23.xml"/><Relationship Id="rId4" Type="http://schemas.openxmlformats.org/officeDocument/2006/relationships/image" Target="../media/image21.png"/><Relationship Id="rId9" Type="http://schemas.openxmlformats.org/officeDocument/2006/relationships/slide" Target="slide18.xml"/><Relationship Id="rId14" Type="http://schemas.openxmlformats.org/officeDocument/2006/relationships/image" Target="../media/image26.png"/><Relationship Id="rId22" Type="http://schemas.openxmlformats.org/officeDocument/2006/relationships/image" Target="../media/image30.gif"/></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slide" Target="slide24.xml"/><Relationship Id="rId5" Type="http://schemas.openxmlformats.org/officeDocument/2006/relationships/hyperlink" Target="https://www.freepngimg.com/png/35147-doraemon-file" TargetMode="Externa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slide" Target="slide26.xml"/><Relationship Id="rId5" Type="http://schemas.microsoft.com/office/2007/relationships/hdphoto" Target="../media/hdphoto1.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14.xml"/><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slide" Target="slide2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slide" Target="slide26.xml"/><Relationship Id="rId5" Type="http://schemas.microsoft.com/office/2007/relationships/hdphoto" Target="../media/hdphoto2.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slide" Target="slide27.xml"/><Relationship Id="rId5" Type="http://schemas.microsoft.com/office/2007/relationships/hdphoto" Target="../media/hdphoto3.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slide" Target="slide28.xml"/><Relationship Id="rId5" Type="http://schemas.openxmlformats.org/officeDocument/2006/relationships/hyperlink" Target="https://www.freepngimg.com/png/35147-doraemon-file"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slide" Target="slide29.xml"/><Relationship Id="rId5" Type="http://schemas.microsoft.com/office/2007/relationships/hdphoto" Target="../media/hdphoto1.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14.xml"/><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slide" Target="slide30.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slide" Target="slide31.xml"/><Relationship Id="rId5" Type="http://schemas.microsoft.com/office/2007/relationships/hdphoto" Target="../media/hdphoto2.wdp"/><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slide" Target="slide14.xml"/><Relationship Id="rId5" Type="http://schemas.microsoft.com/office/2007/relationships/hdphoto" Target="../media/hdphoto4.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slide" Target="slide14.xml"/><Relationship Id="rId5" Type="http://schemas.microsoft.com/office/2007/relationships/hdphoto" Target="../media/hdphoto5.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slide" Target="slide14.xml"/><Relationship Id="rId5" Type="http://schemas.microsoft.com/office/2007/relationships/hdphoto" Target="../media/hdphoto6.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slide" Target="slide14.xml"/><Relationship Id="rId5" Type="http://schemas.microsoft.com/office/2007/relationships/hdphoto" Target="../media/hdphoto7.wdp"/><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slide" Target="slide14.xml"/><Relationship Id="rId5" Type="http://schemas.microsoft.com/office/2007/relationships/hdphoto" Target="../media/hdphoto8.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slide" Target="slide14.xml"/><Relationship Id="rId5" Type="http://schemas.microsoft.com/office/2007/relationships/hdphoto" Target="../media/hdphoto9.wdp"/><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slide" Target="slide14.xml"/><Relationship Id="rId5" Type="http://schemas.microsoft.com/office/2007/relationships/hdphoto" Target="../media/hdphoto10.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slide" Target="slide14.xml"/><Relationship Id="rId5" Type="http://schemas.microsoft.com/office/2007/relationships/hdphoto" Target="../media/hdphoto11.wdp"/><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audio" Target="../media/audio3.wav"/><Relationship Id="rId1" Type="http://schemas.openxmlformats.org/officeDocument/2006/relationships/slideLayout" Target="../slideLayouts/slideLayout40.xml"/><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48.sv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50.sv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2.svg"/></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6.sv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59.sv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microsoft.com/office/2007/relationships/hdphoto" Target="../media/hdphoto12.wdp"/></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62.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5276" y="342900"/>
            <a:ext cx="12510946" cy="9525000"/>
          </a:xfrm>
          <a:prstGeom prst="rect">
            <a:avLst/>
          </a:prstGeom>
        </p:spPr>
      </p:pic>
      <p:sp>
        <p:nvSpPr>
          <p:cNvPr id="3" name="Rectangle 2"/>
          <p:cNvSpPr/>
          <p:nvPr/>
        </p:nvSpPr>
        <p:spPr>
          <a:xfrm>
            <a:off x="13182600" y="3086100"/>
            <a:ext cx="45720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Bức</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tranh</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gợi</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mới</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mẻ</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việc</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lại</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Rùa</a:t>
            </a:r>
            <a:r>
              <a:rPr kumimoji="0" lang="en-US" sz="4400" b="1"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Thỏ</a:t>
            </a:r>
            <a:endParaRPr kumimoji="0" lang="vi-VN" sz="4400" b="1"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7504411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2705100"/>
            <a:ext cx="2971800" cy="5632311"/>
          </a:xfrm>
          <a:prstGeom prst="rect">
            <a:avLst/>
          </a:prstGeom>
          <a:solidFill>
            <a:schemeClr val="accent6">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Mở đầu truyện:</a:t>
            </a:r>
            <a:r>
              <a:rPr kumimoji="0" lang="vi-VN" sz="40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giới thiệu thời gian, không gian, các nhân vật và tình huống xảy ra câu chuyện.</a:t>
            </a:r>
          </a:p>
        </p:txBody>
      </p:sp>
      <p:sp>
        <p:nvSpPr>
          <p:cNvPr id="4" name="Rectangle 3"/>
          <p:cNvSpPr/>
          <p:nvPr/>
        </p:nvSpPr>
        <p:spPr>
          <a:xfrm>
            <a:off x="-228600" y="190500"/>
            <a:ext cx="18821400" cy="1066800"/>
          </a:xfrm>
          <a:prstGeom prst="rect">
            <a:avLst/>
          </a:prstGeom>
          <a:solidFill>
            <a:schemeClr val="accent1">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cục</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Rectangle 4"/>
          <p:cNvSpPr/>
          <p:nvPr/>
        </p:nvSpPr>
        <p:spPr>
          <a:xfrm>
            <a:off x="4495800" y="2705100"/>
            <a:ext cx="7543800" cy="5632311"/>
          </a:xfrm>
          <a:prstGeom prst="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Diễn biến truyện:</a:t>
            </a:r>
            <a:r>
              <a:rPr kumimoji="0" lang="vi-VN" sz="40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40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rPr>
              <a:t>+ C</a:t>
            </a:r>
            <a:r>
              <a:rPr kumimoji="0" lang="vi-VN" sz="40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họn ngôi kể phù hợp (ngôi thứ nhất hoặc ngôi thứ ba)</a:t>
            </a:r>
            <a:endParaRPr kumimoji="0" lang="en-US" sz="40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rPr>
              <a:t>+ L</a:t>
            </a:r>
            <a:r>
              <a:rPr kumimoji="0" lang="vi-VN" sz="40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ần lượt kể lại các sự kiện từ mở đầu đến kết thúc xoay quanh nhân vật chính</a:t>
            </a:r>
            <a:endParaRPr kumimoji="0" lang="en-US" sz="40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rPr>
              <a:t>+ S</a:t>
            </a:r>
            <a:r>
              <a:rPr kumimoji="0" lang="vi-VN" sz="40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ử dụng các chi tiết tiệu biểu; xây dựng đối thoại giữa các nhân vật; kết hợp miêu tả và biểu cảm;...</a:t>
            </a:r>
          </a:p>
        </p:txBody>
      </p:sp>
      <p:sp>
        <p:nvSpPr>
          <p:cNvPr id="6" name="Rectangle 5"/>
          <p:cNvSpPr/>
          <p:nvPr/>
        </p:nvSpPr>
        <p:spPr>
          <a:xfrm>
            <a:off x="12649200" y="2705100"/>
            <a:ext cx="4800600" cy="5632311"/>
          </a:xfrm>
          <a:prstGeom prst="rect">
            <a:avLst/>
          </a:prstGeom>
          <a:solidFill>
            <a:schemeClr val="accent3">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Kết thúc truyện: </a:t>
            </a:r>
            <a:r>
              <a:rPr kumimoji="0" lang="vi-VN" sz="40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có thể nêu cách giải quyết vấn đề được đề cập trong truyện phù hợp với diễn biến câu chuyện, gợi mở hoặc thể hiện những suy ngẫm từ/ về câu chuyện.</a:t>
            </a:r>
          </a:p>
        </p:txBody>
      </p:sp>
      <p:cxnSp>
        <p:nvCxnSpPr>
          <p:cNvPr id="7" name="Straight Connector 6"/>
          <p:cNvCxnSpPr/>
          <p:nvPr/>
        </p:nvCxnSpPr>
        <p:spPr>
          <a:xfrm>
            <a:off x="4114800" y="3083480"/>
            <a:ext cx="0" cy="4724400"/>
          </a:xfrm>
          <a:prstGeom prst="line">
            <a:avLst/>
          </a:prstGeom>
          <a:ln w="38100">
            <a:solidFill>
              <a:schemeClr val="accent5">
                <a:lumMod val="75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344400" y="3083480"/>
            <a:ext cx="0" cy="4724400"/>
          </a:xfrm>
          <a:prstGeom prst="line">
            <a:avLst/>
          </a:prstGeom>
          <a:ln w="38100">
            <a:solidFill>
              <a:schemeClr val="accent5">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3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657600" y="2676030"/>
            <a:ext cx="13698220" cy="4149311"/>
            <a:chOff x="2971800" y="2857500"/>
            <a:chExt cx="13106400" cy="3657600"/>
          </a:xfrm>
        </p:grpSpPr>
        <p:sp>
          <p:nvSpPr>
            <p:cNvPr id="8" name="Rectangle 7"/>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TextBox 23"/>
          <p:cNvSpPr txBox="1"/>
          <p:nvPr/>
        </p:nvSpPr>
        <p:spPr>
          <a:xfrm>
            <a:off x="5791200" y="2969581"/>
            <a:ext cx="10899141" cy="3632726"/>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II.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Hướng</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dẫn</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phân</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tích</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kiểu</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văn</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bản</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
        <p:nvSpPr>
          <p:cNvPr id="2" name="Freeform 7">
            <a:extLst>
              <a:ext uri="{FF2B5EF4-FFF2-40B4-BE49-F238E27FC236}">
                <a16:creationId xmlns:a16="http://schemas.microsoft.com/office/drawing/2014/main" id="{B2864329-729B-E794-8CD4-128F330AE586}"/>
              </a:ext>
            </a:extLst>
          </p:cNvPr>
          <p:cNvSpPr/>
          <p:nvPr/>
        </p:nvSpPr>
        <p:spPr>
          <a:xfrm>
            <a:off x="197495" y="2324100"/>
            <a:ext cx="6629400" cy="7148209"/>
          </a:xfrm>
          <a:custGeom>
            <a:avLst/>
            <a:gdLst/>
            <a:ahLst/>
            <a:cxnLst/>
            <a:rect l="l" t="t" r="r" b="b"/>
            <a:pathLst>
              <a:path w="2919758" h="2949251">
                <a:moveTo>
                  <a:pt x="0" y="0"/>
                </a:moveTo>
                <a:lnTo>
                  <a:pt x="2919758" y="0"/>
                </a:lnTo>
                <a:lnTo>
                  <a:pt x="2919758" y="2949251"/>
                </a:lnTo>
                <a:lnTo>
                  <a:pt x="0" y="294925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876085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46A04B-2F15-A837-5300-4D5B004FD6AB}"/>
              </a:ext>
            </a:extLst>
          </p:cNvPr>
          <p:cNvPicPr>
            <a:picLocks noChangeAspect="1"/>
          </p:cNvPicPr>
          <p:nvPr/>
        </p:nvPicPr>
        <p:blipFill>
          <a:blip r:embed="rId2"/>
          <a:srcRect t="7814" b="5313"/>
          <a:stretch/>
        </p:blipFill>
        <p:spPr>
          <a:xfrm>
            <a:off x="4" y="10"/>
            <a:ext cx="18287996" cy="10286987"/>
          </a:xfrm>
          <a:prstGeom prst="rect">
            <a:avLst/>
          </a:prstGeom>
        </p:spPr>
      </p:pic>
      <p:sp>
        <p:nvSpPr>
          <p:cNvPr id="8" name="Rectangle 7">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52547" y="3319718"/>
            <a:ext cx="10296147" cy="3638421"/>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43825" y="0"/>
            <a:ext cx="10573017" cy="10287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29683" y="-91016"/>
            <a:ext cx="10296144" cy="10478174"/>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43387" y="-971838"/>
            <a:ext cx="4258910" cy="18288002"/>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439400" y="3390900"/>
            <a:ext cx="7438760" cy="425891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dirty="0">
                <a:solidFill>
                  <a:srgbClr val="FFFFFF"/>
                </a:solidFill>
                <a:latin typeface="#9Slide07 Crocante" panose="02000000000000000000" pitchFamily="2" charset="0"/>
                <a:ea typeface="+mj-ea"/>
                <a:cs typeface="+mj-cs"/>
              </a:rPr>
              <a:t>Văn </a:t>
            </a:r>
            <a:r>
              <a:rPr lang="en-US" sz="4800" dirty="0" err="1">
                <a:solidFill>
                  <a:srgbClr val="FFFFFF"/>
                </a:solidFill>
                <a:latin typeface="#9Slide07 Crocante" panose="02000000000000000000" pitchFamily="2" charset="0"/>
                <a:ea typeface="+mj-ea"/>
                <a:cs typeface="+mj-cs"/>
              </a:rPr>
              <a:t>bản</a:t>
            </a:r>
            <a:r>
              <a:rPr lang="en-US" sz="4800" dirty="0">
                <a:solidFill>
                  <a:srgbClr val="FFFFFF"/>
                </a:solidFill>
                <a:latin typeface="#9Slide07 Crocante" panose="02000000000000000000" pitchFamily="2" charset="0"/>
                <a:ea typeface="+mj-ea"/>
                <a:cs typeface="+mj-cs"/>
              </a:rPr>
              <a:t>: </a:t>
            </a:r>
          </a:p>
          <a:p>
            <a:pPr algn="ctr">
              <a:lnSpc>
                <a:spcPct val="90000"/>
              </a:lnSpc>
              <a:spcBef>
                <a:spcPct val="0"/>
              </a:spcBef>
              <a:spcAft>
                <a:spcPts val="600"/>
              </a:spcAft>
            </a:pPr>
            <a:r>
              <a:rPr lang="en-US" sz="4800" dirty="0" err="1">
                <a:solidFill>
                  <a:srgbClr val="FFFFFF"/>
                </a:solidFill>
                <a:latin typeface="#9Slide07 Crocante" panose="02000000000000000000" pitchFamily="2" charset="0"/>
                <a:ea typeface="+mj-ea"/>
                <a:cs typeface="+mj-cs"/>
              </a:rPr>
              <a:t>Nhát</a:t>
            </a:r>
            <a:r>
              <a:rPr lang="en-US" sz="4800" dirty="0">
                <a:solidFill>
                  <a:srgbClr val="FFFFFF"/>
                </a:solidFill>
                <a:latin typeface="#9Slide07 Crocante" panose="02000000000000000000" pitchFamily="2" charset="0"/>
                <a:ea typeface="+mj-ea"/>
                <a:cs typeface="+mj-cs"/>
              </a:rPr>
              <a:t> </a:t>
            </a:r>
            <a:r>
              <a:rPr lang="en-US" sz="4800" dirty="0" err="1">
                <a:solidFill>
                  <a:srgbClr val="FFFFFF"/>
                </a:solidFill>
                <a:latin typeface="#9Slide07 Crocante" panose="02000000000000000000" pitchFamily="2" charset="0"/>
                <a:ea typeface="+mj-ea"/>
                <a:cs typeface="+mj-cs"/>
              </a:rPr>
              <a:t>đinh</a:t>
            </a:r>
            <a:r>
              <a:rPr lang="en-US" sz="4800" dirty="0">
                <a:solidFill>
                  <a:srgbClr val="FFFFFF"/>
                </a:solidFill>
                <a:latin typeface="#9Slide07 Crocante" panose="02000000000000000000" pitchFamily="2" charset="0"/>
                <a:ea typeface="+mj-ea"/>
                <a:cs typeface="+mj-cs"/>
              </a:rPr>
              <a:t> </a:t>
            </a:r>
            <a:r>
              <a:rPr lang="en-US" sz="4800" dirty="0" err="1">
                <a:solidFill>
                  <a:srgbClr val="FFFFFF"/>
                </a:solidFill>
                <a:latin typeface="#9Slide07 Crocante" panose="02000000000000000000" pitchFamily="2" charset="0"/>
                <a:ea typeface="+mj-ea"/>
                <a:cs typeface="+mj-cs"/>
              </a:rPr>
              <a:t>của</a:t>
            </a:r>
            <a:r>
              <a:rPr lang="en-US" sz="4800" dirty="0">
                <a:solidFill>
                  <a:srgbClr val="FFFFFF"/>
                </a:solidFill>
                <a:latin typeface="#9Slide07 Crocante" panose="02000000000000000000" pitchFamily="2" charset="0"/>
                <a:ea typeface="+mj-ea"/>
                <a:cs typeface="+mj-cs"/>
              </a:rPr>
              <a:t> </a:t>
            </a:r>
            <a:r>
              <a:rPr lang="en-US" sz="4800" dirty="0" err="1">
                <a:solidFill>
                  <a:srgbClr val="FFFFFF"/>
                </a:solidFill>
                <a:latin typeface="#9Slide07 Crocante" panose="02000000000000000000" pitchFamily="2" charset="0"/>
                <a:ea typeface="+mj-ea"/>
                <a:cs typeface="+mj-cs"/>
              </a:rPr>
              <a:t>bác</a:t>
            </a:r>
            <a:r>
              <a:rPr lang="en-US" sz="4800" dirty="0">
                <a:solidFill>
                  <a:srgbClr val="FFFFFF"/>
                </a:solidFill>
                <a:latin typeface="#9Slide07 Crocante" panose="02000000000000000000" pitchFamily="2" charset="0"/>
                <a:ea typeface="+mj-ea"/>
                <a:cs typeface="+mj-cs"/>
              </a:rPr>
              <a:t> </a:t>
            </a:r>
            <a:r>
              <a:rPr lang="en-US" sz="4800" dirty="0" err="1">
                <a:solidFill>
                  <a:srgbClr val="FFFFFF"/>
                </a:solidFill>
                <a:latin typeface="#9Slide07 Crocante" panose="02000000000000000000" pitchFamily="2" charset="0"/>
                <a:ea typeface="+mj-ea"/>
                <a:cs typeface="+mj-cs"/>
              </a:rPr>
              <a:t>thợ</a:t>
            </a:r>
            <a:endParaRPr lang="en-US" sz="4800" dirty="0">
              <a:solidFill>
                <a:srgbClr val="FFFFFF"/>
              </a:solidFill>
              <a:latin typeface="#9Slide07 Crocante" panose="02000000000000000000" pitchFamily="2" charset="0"/>
              <a:ea typeface="+mj-ea"/>
              <a:cs typeface="+mj-cs"/>
            </a:endParaRPr>
          </a:p>
        </p:txBody>
      </p:sp>
    </p:spTree>
    <p:extLst>
      <p:ext uri="{BB962C8B-B14F-4D97-AF65-F5344CB8AC3E}">
        <p14:creationId xmlns:p14="http://schemas.microsoft.com/office/powerpoint/2010/main" val="30197117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736270-613C-4AD5-919F-9DABC3CC4754}"/>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0" y="1536192"/>
            <a:ext cx="18288000" cy="7214616"/>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4317231E-2187-43BA-93D3-405121CB2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5676" y="1693069"/>
            <a:ext cx="7012181" cy="7012181"/>
          </a:xfrm>
          <a:prstGeom prst="rect">
            <a:avLst/>
          </a:prstGeom>
          <a:effectLst>
            <a:glow rad="63500">
              <a:schemeClr val="accent4">
                <a:satMod val="175000"/>
                <a:alpha val="40000"/>
              </a:schemeClr>
            </a:glow>
          </a:effectLst>
        </p:spPr>
      </p:pic>
      <p:pic>
        <p:nvPicPr>
          <p:cNvPr id="6" name="Picture 5">
            <a:extLst>
              <a:ext uri="{FF2B5EF4-FFF2-40B4-BE49-F238E27FC236}">
                <a16:creationId xmlns:a16="http://schemas.microsoft.com/office/drawing/2014/main" id="{2D5F3C20-50AD-4E5C-B420-165CB1A3AE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15803" y="1536193"/>
            <a:ext cx="7012181" cy="7012181"/>
          </a:xfrm>
          <a:prstGeom prst="rect">
            <a:avLst/>
          </a:prstGeom>
          <a:effectLst>
            <a:glow rad="63500">
              <a:schemeClr val="accent5">
                <a:satMod val="175000"/>
                <a:alpha val="40000"/>
              </a:schemeClr>
            </a:glow>
          </a:effectLst>
        </p:spPr>
      </p:pic>
      <p:sp>
        <p:nvSpPr>
          <p:cNvPr id="2" name="TextBox 1">
            <a:extLst>
              <a:ext uri="{FF2B5EF4-FFF2-40B4-BE49-F238E27FC236}">
                <a16:creationId xmlns:a16="http://schemas.microsoft.com/office/drawing/2014/main" id="{5072BE94-E2C2-4FBE-9C05-3B798DEE1135}"/>
              </a:ext>
            </a:extLst>
          </p:cNvPr>
          <p:cNvSpPr txBox="1"/>
          <p:nvPr/>
        </p:nvSpPr>
        <p:spPr>
          <a:xfrm>
            <a:off x="6019800" y="2581261"/>
            <a:ext cx="5687629" cy="5078313"/>
          </a:xfrm>
          <a:prstGeom prst="rect">
            <a:avLst/>
          </a:prstGeom>
          <a:noFill/>
        </p:spPr>
        <p:txBody>
          <a:bodyPr wrap="square" rtlCol="0">
            <a:spAutoFit/>
          </a:bodyPr>
          <a:lstStyle/>
          <a:p>
            <a:pPr algn="ctr" defTabSz="1371600"/>
            <a:r>
              <a:rPr lang="en-US" sz="8100" b="1" spc="75" dirty="0" err="1">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rPr>
              <a:t>Tìm</a:t>
            </a:r>
            <a:r>
              <a:rPr lang="en-US" sz="8100" b="1" spc="75" dirty="0">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rPr>
              <a:t> </a:t>
            </a:r>
            <a:r>
              <a:rPr lang="en-US" sz="8100" b="1" spc="75" dirty="0" err="1">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rPr>
              <a:t>kiếm</a:t>
            </a:r>
            <a:endParaRPr lang="en-US" sz="8100" b="1" spc="75" dirty="0">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endParaRPr>
          </a:p>
          <a:p>
            <a:pPr algn="ctr" defTabSz="1371600"/>
            <a:r>
              <a:rPr lang="en-US" sz="8100" b="1" spc="75" dirty="0" err="1">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rPr>
              <a:t>Bảo</a:t>
            </a:r>
            <a:r>
              <a:rPr lang="en-US" sz="8100" b="1" spc="75" dirty="0">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rPr>
              <a:t> </a:t>
            </a:r>
            <a:r>
              <a:rPr lang="en-US" sz="8100" b="1" spc="75" dirty="0" err="1">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rPr>
              <a:t>bối</a:t>
            </a:r>
            <a:endParaRPr lang="en-US" sz="8100" b="1" spc="75" dirty="0">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endParaRPr>
          </a:p>
          <a:p>
            <a:pPr algn="ctr" defTabSz="1371600"/>
            <a:r>
              <a:rPr lang="en-US" sz="8100" b="1" spc="75" dirty="0" err="1">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rPr>
              <a:t>Của</a:t>
            </a:r>
            <a:r>
              <a:rPr lang="en-US" sz="8100" b="1" spc="75" dirty="0">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rPr>
              <a:t> </a:t>
            </a:r>
            <a:r>
              <a:rPr lang="en-US" sz="8100" b="1" spc="75" dirty="0" err="1">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rPr>
              <a:t>Doraemon</a:t>
            </a:r>
            <a:endParaRPr lang="en-US" sz="8100" b="1" spc="75" dirty="0">
              <a:ln w="9525" cmpd="sng">
                <a:solidFill>
                  <a:srgbClr val="4472C4"/>
                </a:solidFill>
                <a:prstDash val="solid"/>
              </a:ln>
              <a:solidFill>
                <a:srgbClr val="4472C4">
                  <a:lumMod val="20000"/>
                  <a:lumOff val="80000"/>
                </a:srgbClr>
              </a:solidFill>
              <a:effectLst>
                <a:glow rad="38100">
                  <a:srgbClr val="4472C4">
                    <a:alpha val="40000"/>
                  </a:srgbClr>
                </a:glow>
              </a:effectLst>
              <a:latin typeface="UTM Arruba KT" panose="02040603050506020204" pitchFamily="18" charset="0"/>
            </a:endParaRPr>
          </a:p>
        </p:txBody>
      </p:sp>
      <p:pic>
        <p:nvPicPr>
          <p:cNvPr id="3" name="14. Background Music (2)">
            <a:hlinkClick r:id="" action="ppaction://media"/>
            <a:extLst>
              <a:ext uri="{FF2B5EF4-FFF2-40B4-BE49-F238E27FC236}">
                <a16:creationId xmlns:a16="http://schemas.microsoft.com/office/drawing/2014/main" id="{255C3C2E-D5EB-470F-9CF0-96EB911F7C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0128" y="-731044"/>
            <a:ext cx="731045" cy="731045"/>
          </a:xfrm>
          <a:prstGeom prst="rect">
            <a:avLst/>
          </a:prstGeom>
        </p:spPr>
      </p:pic>
    </p:spTree>
    <p:extLst>
      <p:ext uri="{BB962C8B-B14F-4D97-AF65-F5344CB8AC3E}">
        <p14:creationId xmlns:p14="http://schemas.microsoft.com/office/powerpoint/2010/main" val="20320790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3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35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35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35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6" presetClass="entr" presetSubtype="16" fill="hold" grpId="1" nodeType="withEffect">
                                      <p:stCondLst>
                                        <p:cond delay="1000"/>
                                      </p:stCondLst>
                                      <p:iterate type="lt">
                                        <p:tmPct val="0"/>
                                      </p:iterate>
                                      <p:childTnLst>
                                        <p:set>
                                          <p:cBhvr>
                                            <p:cTn id="14" dur="1" fill="hold">
                                              <p:stCondLst>
                                                <p:cond delay="0"/>
                                              </p:stCondLst>
                                            </p:cTn>
                                            <p:tgtEl>
                                              <p:spTgt spid="2"/>
                                            </p:tgtEl>
                                            <p:attrNameLst>
                                              <p:attrName>style.visibility</p:attrName>
                                            </p:attrNameLst>
                                          </p:cBhvr>
                                          <p:to>
                                            <p:strVal val="visible"/>
                                          </p:to>
                                        </p:set>
                                        <p:animEffect transition="in" filter="circle(in)">
                                          <p:cBhvr>
                                            <p:cTn id="15" dur="1000"/>
                                            <p:tgtEl>
                                              <p:spTgt spid="2"/>
                                            </p:tgtEl>
                                          </p:cBhvr>
                                        </p:animEffect>
                                      </p:childTnLst>
                                    </p:cTn>
                                  </p:par>
                                  <p:par>
                                    <p:cTn id="16" presetID="34" presetClass="emph" presetSubtype="0" repeatCount="indefinite" fill="hold" grpId="0" nodeType="withEffect">
                                      <p:stCondLst>
                                        <p:cond delay="2000"/>
                                      </p:stCondLst>
                                      <p:iterate type="lt">
                                        <p:tmPct val="10000"/>
                                      </p:iterate>
                                      <p:childTnLst>
                                        <p:animMotion origin="layout" path="M 0.0 0.0 L 0.0 -0.07213" pathEditMode="relative" ptsTypes="">
                                          <p:cBhvr>
                                            <p:cTn id="17" dur="500" accel="50000" decel="50000" autoRev="1" fill="hold">
                                              <p:stCondLst>
                                                <p:cond delay="0"/>
                                              </p:stCondLst>
                                            </p:cTn>
                                            <p:tgtEl>
                                              <p:spTgt spid="2"/>
                                            </p:tgtEl>
                                            <p:attrNameLst>
                                              <p:attrName>ppt_x</p:attrName>
                                              <p:attrName>ppt_y</p:attrName>
                                            </p:attrNameLst>
                                          </p:cBhvr>
                                        </p:animMotion>
                                        <p:animRot by="1500000">
                                          <p:cBhvr>
                                            <p:cTn id="18" dur="250" fill="hold">
                                              <p:stCondLst>
                                                <p:cond delay="0"/>
                                              </p:stCondLst>
                                            </p:cTn>
                                            <p:tgtEl>
                                              <p:spTgt spid="2"/>
                                            </p:tgtEl>
                                            <p:attrNameLst>
                                              <p:attrName>r</p:attrName>
                                            </p:attrNameLst>
                                          </p:cBhvr>
                                        </p:animRot>
                                        <p:animRot by="-1500000">
                                          <p:cBhvr>
                                            <p:cTn id="19" dur="250" fill="hold">
                                              <p:stCondLst>
                                                <p:cond delay="250"/>
                                              </p:stCondLst>
                                            </p:cTn>
                                            <p:tgtEl>
                                              <p:spTgt spid="2"/>
                                            </p:tgtEl>
                                            <p:attrNameLst>
                                              <p:attrName>r</p:attrName>
                                            </p:attrNameLst>
                                          </p:cBhvr>
                                        </p:animRot>
                                        <p:animRot by="-1500000">
                                          <p:cBhvr>
                                            <p:cTn id="20" dur="250" fill="hold">
                                              <p:stCondLst>
                                                <p:cond delay="500"/>
                                              </p:stCondLst>
                                            </p:cTn>
                                            <p:tgtEl>
                                              <p:spTgt spid="2"/>
                                            </p:tgtEl>
                                            <p:attrNameLst>
                                              <p:attrName>r</p:attrName>
                                            </p:attrNameLst>
                                          </p:cBhvr>
                                        </p:animRot>
                                        <p:animRot by="1500000">
                                          <p:cBhvr>
                                            <p:cTn id="21" dur="250" fill="hold">
                                              <p:stCondLst>
                                                <p:cond delay="750"/>
                                              </p:stCondLst>
                                            </p:cTn>
                                            <p:tgtEl>
                                              <p:spTgt spid="2"/>
                                            </p:tgtEl>
                                            <p:attrNameLst>
                                              <p:attrName>r</p:attrName>
                                            </p:attrNameLst>
                                          </p:cBhvr>
                                        </p:animRot>
                                      </p:childTnLst>
                                    </p:cTn>
                                  </p:par>
                                  <p:par>
                                    <p:cTn id="22" presetID="42" presetClass="path" presetSubtype="0" repeatCount="indefinite" autoRev="1" fill="hold" nodeType="withEffect">
                                      <p:stCondLst>
                                        <p:cond delay="1000"/>
                                      </p:stCondLst>
                                      <p:childTnLst>
                                        <p:animMotion origin="layout" path="M 2.29167E-6 3.7037E-6 L 0.03307 -0.00116 " pathEditMode="relative" rAng="0" ptsTypes="AA">
                                          <p:cBhvr>
                                            <p:cTn id="23" dur="10000" fill="hold"/>
                                            <p:tgtEl>
                                              <p:spTgt spid="6"/>
                                            </p:tgtEl>
                                            <p:attrNameLst>
                                              <p:attrName>ppt_x</p:attrName>
                                              <p:attrName>ppt_y</p:attrName>
                                            </p:attrNameLst>
                                          </p:cBhvr>
                                          <p:rCtr x="1654" y="-69"/>
                                        </p:animMotion>
                                      </p:childTnLst>
                                    </p:cTn>
                                  </p:par>
                                  <p:par>
                                    <p:cTn id="24" presetID="42" presetClass="path" presetSubtype="0" repeatCount="indefinite" autoRev="1" fill="hold" nodeType="withEffect">
                                      <p:stCondLst>
                                        <p:cond delay="1000"/>
                                      </p:stCondLst>
                                      <p:childTnLst>
                                        <p:animMotion origin="layout" path="M 8.33333E-7 -4.07407E-6 L -0.03503 0.00024 " pathEditMode="relative" rAng="0" ptsTypes="AA">
                                          <p:cBhvr>
                                            <p:cTn id="25" dur="10000" fill="hold"/>
                                            <p:tgtEl>
                                              <p:spTgt spid="4"/>
                                            </p:tgtEl>
                                            <p:attrNameLst>
                                              <p:attrName>ppt_x</p:attrName>
                                              <p:attrName>ppt_y</p:attrName>
                                            </p:attrNameLst>
                                          </p:cBhvr>
                                          <p:rCtr x="-1758" y="0"/>
                                        </p:animMotion>
                                      </p:childTnLst>
                                    </p:cTn>
                                  </p:par>
                                  <p:par>
                                    <p:cTn id="26" presetID="32" presetClass="emph" presetSubtype="0" repeatCount="indefinite" fill="hold" nodeType="withEffect">
                                      <p:stCondLst>
                                        <p:cond delay="2000"/>
                                      </p:stCondLst>
                                      <p:childTnLst>
                                        <p:animRot by="120000">
                                          <p:cBhvr>
                                            <p:cTn id="27" dur="1000" fill="hold">
                                              <p:stCondLst>
                                                <p:cond delay="0"/>
                                              </p:stCondLst>
                                            </p:cTn>
                                            <p:tgtEl>
                                              <p:spTgt spid="6"/>
                                            </p:tgtEl>
                                            <p:attrNameLst>
                                              <p:attrName>r</p:attrName>
                                            </p:attrNameLst>
                                          </p:cBhvr>
                                        </p:animRot>
                                        <p:animRot by="-240000">
                                          <p:cBhvr>
                                            <p:cTn id="28" dur="2000" fill="hold">
                                              <p:stCondLst>
                                                <p:cond delay="2000"/>
                                              </p:stCondLst>
                                            </p:cTn>
                                            <p:tgtEl>
                                              <p:spTgt spid="6"/>
                                            </p:tgtEl>
                                            <p:attrNameLst>
                                              <p:attrName>r</p:attrName>
                                            </p:attrNameLst>
                                          </p:cBhvr>
                                        </p:animRot>
                                        <p:animRot by="240000">
                                          <p:cBhvr>
                                            <p:cTn id="29" dur="2000" fill="hold">
                                              <p:stCondLst>
                                                <p:cond delay="4000"/>
                                              </p:stCondLst>
                                            </p:cTn>
                                            <p:tgtEl>
                                              <p:spTgt spid="6"/>
                                            </p:tgtEl>
                                            <p:attrNameLst>
                                              <p:attrName>r</p:attrName>
                                            </p:attrNameLst>
                                          </p:cBhvr>
                                        </p:animRot>
                                        <p:animRot by="-240000">
                                          <p:cBhvr>
                                            <p:cTn id="30" dur="2000" fill="hold">
                                              <p:stCondLst>
                                                <p:cond delay="6000"/>
                                              </p:stCondLst>
                                            </p:cTn>
                                            <p:tgtEl>
                                              <p:spTgt spid="6"/>
                                            </p:tgtEl>
                                            <p:attrNameLst>
                                              <p:attrName>r</p:attrName>
                                            </p:attrNameLst>
                                          </p:cBhvr>
                                        </p:animRot>
                                        <p:animRot by="120000">
                                          <p:cBhvr>
                                            <p:cTn id="31" dur="2000" fill="hold">
                                              <p:stCondLst>
                                                <p:cond delay="8000"/>
                                              </p:stCondLst>
                                            </p:cTn>
                                            <p:tgtEl>
                                              <p:spTgt spid="6"/>
                                            </p:tgtEl>
                                            <p:attrNameLst>
                                              <p:attrName>r</p:attrName>
                                            </p:attrNameLst>
                                          </p:cBhvr>
                                        </p:animRot>
                                      </p:childTnLst>
                                    </p:cTn>
                                  </p:par>
                                  <p:par>
                                    <p:cTn id="32" presetID="32" presetClass="emph" presetSubtype="0" repeatCount="indefinite" fill="hold" nodeType="withEffect">
                                      <p:stCondLst>
                                        <p:cond delay="2000"/>
                                      </p:stCondLst>
                                      <p:childTnLst>
                                        <p:animRot by="120000">
                                          <p:cBhvr>
                                            <p:cTn id="33" dur="1000" fill="hold">
                                              <p:stCondLst>
                                                <p:cond delay="0"/>
                                              </p:stCondLst>
                                            </p:cTn>
                                            <p:tgtEl>
                                              <p:spTgt spid="4"/>
                                            </p:tgtEl>
                                            <p:attrNameLst>
                                              <p:attrName>r</p:attrName>
                                            </p:attrNameLst>
                                          </p:cBhvr>
                                        </p:animRot>
                                        <p:animRot by="-240000">
                                          <p:cBhvr>
                                            <p:cTn id="34" dur="2000" fill="hold">
                                              <p:stCondLst>
                                                <p:cond delay="2000"/>
                                              </p:stCondLst>
                                            </p:cTn>
                                            <p:tgtEl>
                                              <p:spTgt spid="4"/>
                                            </p:tgtEl>
                                            <p:attrNameLst>
                                              <p:attrName>r</p:attrName>
                                            </p:attrNameLst>
                                          </p:cBhvr>
                                        </p:animRot>
                                        <p:animRot by="240000">
                                          <p:cBhvr>
                                            <p:cTn id="35" dur="2000" fill="hold">
                                              <p:stCondLst>
                                                <p:cond delay="4000"/>
                                              </p:stCondLst>
                                            </p:cTn>
                                            <p:tgtEl>
                                              <p:spTgt spid="4"/>
                                            </p:tgtEl>
                                            <p:attrNameLst>
                                              <p:attrName>r</p:attrName>
                                            </p:attrNameLst>
                                          </p:cBhvr>
                                        </p:animRot>
                                        <p:animRot by="-240000">
                                          <p:cBhvr>
                                            <p:cTn id="36" dur="2000" fill="hold">
                                              <p:stCondLst>
                                                <p:cond delay="6000"/>
                                              </p:stCondLst>
                                            </p:cTn>
                                            <p:tgtEl>
                                              <p:spTgt spid="4"/>
                                            </p:tgtEl>
                                            <p:attrNameLst>
                                              <p:attrName>r</p:attrName>
                                            </p:attrNameLst>
                                          </p:cBhvr>
                                        </p:animRot>
                                        <p:animRot by="120000">
                                          <p:cBhvr>
                                            <p:cTn id="37" dur="2000" fill="hold">
                                              <p:stCondLst>
                                                <p:cond delay="8000"/>
                                              </p:stCondLst>
                                            </p:cTn>
                                            <p:tgtEl>
                                              <p:spTgt spid="4"/>
                                            </p:tgtEl>
                                            <p:attrNameLst>
                                              <p:attrName>r</p:attrName>
                                            </p:attrNameLst>
                                          </p:cBhvr>
                                        </p:animRot>
                                      </p:childTnLst>
                                    </p:cTn>
                                  </p:par>
                                  <p:par>
                                    <p:cTn id="38" presetID="1" presetClass="mediacall" presetSubtype="0" fill="hold" nodeType="withEffect">
                                      <p:stCondLst>
                                        <p:cond delay="0"/>
                                      </p:stCondLst>
                                      <p:childTnLst>
                                        <p:cmd type="call" cmd="playFrom(0.0)">
                                          <p:cBhvr>
                                            <p:cTn id="39" dur="51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4634">
                    <p:cTn id="40" repeatCount="indefinite" fill="remove" display="0">
                      <p:stCondLst>
                        <p:cond delay="indefinite"/>
                      </p:stCondLst>
                      <p:endCondLst>
                        <p:cond evt="onStopAudio" delay="0">
                          <p:tgtEl>
                            <p:sldTgt/>
                          </p:tgtEl>
                        </p:cond>
                      </p:endCondLst>
                    </p:cTn>
                    <p:tgtEl>
                      <p:spTgt spid="3"/>
                    </p:tgtEl>
                  </p:cMediaNode>
                </p:audio>
              </p:childTnLst>
            </p:cTn>
          </p:par>
        </p:tnLst>
        <p:bldLst>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6" presetClass="entr" presetSubtype="16" fill="hold" grpId="1" nodeType="withEffect">
                                      <p:stCondLst>
                                        <p:cond delay="1000"/>
                                      </p:stCondLst>
                                      <p:iterate type="lt">
                                        <p:tmPct val="0"/>
                                      </p:iterate>
                                      <p:childTnLst>
                                        <p:set>
                                          <p:cBhvr>
                                            <p:cTn id="14" dur="1" fill="hold">
                                              <p:stCondLst>
                                                <p:cond delay="0"/>
                                              </p:stCondLst>
                                            </p:cTn>
                                            <p:tgtEl>
                                              <p:spTgt spid="2"/>
                                            </p:tgtEl>
                                            <p:attrNameLst>
                                              <p:attrName>style.visibility</p:attrName>
                                            </p:attrNameLst>
                                          </p:cBhvr>
                                          <p:to>
                                            <p:strVal val="visible"/>
                                          </p:to>
                                        </p:set>
                                        <p:animEffect transition="in" filter="circle(in)">
                                          <p:cBhvr>
                                            <p:cTn id="15" dur="1000"/>
                                            <p:tgtEl>
                                              <p:spTgt spid="2"/>
                                            </p:tgtEl>
                                          </p:cBhvr>
                                        </p:animEffect>
                                      </p:childTnLst>
                                    </p:cTn>
                                  </p:par>
                                  <p:par>
                                    <p:cTn id="16" presetID="34" presetClass="emph" presetSubtype="0" repeatCount="indefinite" fill="hold" grpId="0" nodeType="withEffect">
                                      <p:stCondLst>
                                        <p:cond delay="2000"/>
                                      </p:stCondLst>
                                      <p:iterate type="lt">
                                        <p:tmPct val="10000"/>
                                      </p:iterate>
                                      <p:childTnLst>
                                        <p:animMotion origin="layout" path="M 0.0 0.0 L 0.0 -0.07213" pathEditMode="relative" ptsTypes="">
                                          <p:cBhvr>
                                            <p:cTn id="17" dur="500" accel="50000" decel="50000" autoRev="1" fill="hold">
                                              <p:stCondLst>
                                                <p:cond delay="0"/>
                                              </p:stCondLst>
                                            </p:cTn>
                                            <p:tgtEl>
                                              <p:spTgt spid="2"/>
                                            </p:tgtEl>
                                            <p:attrNameLst>
                                              <p:attrName>ppt_x</p:attrName>
                                              <p:attrName>ppt_y</p:attrName>
                                            </p:attrNameLst>
                                          </p:cBhvr>
                                        </p:animMotion>
                                        <p:animRot by="1500000">
                                          <p:cBhvr>
                                            <p:cTn id="18" dur="250" fill="hold">
                                              <p:stCondLst>
                                                <p:cond delay="0"/>
                                              </p:stCondLst>
                                            </p:cTn>
                                            <p:tgtEl>
                                              <p:spTgt spid="2"/>
                                            </p:tgtEl>
                                            <p:attrNameLst>
                                              <p:attrName>r</p:attrName>
                                            </p:attrNameLst>
                                          </p:cBhvr>
                                        </p:animRot>
                                        <p:animRot by="-1500000">
                                          <p:cBhvr>
                                            <p:cTn id="19" dur="250" fill="hold">
                                              <p:stCondLst>
                                                <p:cond delay="250"/>
                                              </p:stCondLst>
                                            </p:cTn>
                                            <p:tgtEl>
                                              <p:spTgt spid="2"/>
                                            </p:tgtEl>
                                            <p:attrNameLst>
                                              <p:attrName>r</p:attrName>
                                            </p:attrNameLst>
                                          </p:cBhvr>
                                        </p:animRot>
                                        <p:animRot by="-1500000">
                                          <p:cBhvr>
                                            <p:cTn id="20" dur="250" fill="hold">
                                              <p:stCondLst>
                                                <p:cond delay="500"/>
                                              </p:stCondLst>
                                            </p:cTn>
                                            <p:tgtEl>
                                              <p:spTgt spid="2"/>
                                            </p:tgtEl>
                                            <p:attrNameLst>
                                              <p:attrName>r</p:attrName>
                                            </p:attrNameLst>
                                          </p:cBhvr>
                                        </p:animRot>
                                        <p:animRot by="1500000">
                                          <p:cBhvr>
                                            <p:cTn id="21" dur="250" fill="hold">
                                              <p:stCondLst>
                                                <p:cond delay="750"/>
                                              </p:stCondLst>
                                            </p:cTn>
                                            <p:tgtEl>
                                              <p:spTgt spid="2"/>
                                            </p:tgtEl>
                                            <p:attrNameLst>
                                              <p:attrName>r</p:attrName>
                                            </p:attrNameLst>
                                          </p:cBhvr>
                                        </p:animRot>
                                      </p:childTnLst>
                                    </p:cTn>
                                  </p:par>
                                  <p:par>
                                    <p:cTn id="22" presetID="42" presetClass="path" presetSubtype="0" repeatCount="indefinite" autoRev="1" fill="hold" nodeType="withEffect">
                                      <p:stCondLst>
                                        <p:cond delay="1000"/>
                                      </p:stCondLst>
                                      <p:childTnLst>
                                        <p:animMotion origin="layout" path="M 2.29167E-6 3.7037E-6 L 0.03307 -0.00116 " pathEditMode="relative" rAng="0" ptsTypes="AA">
                                          <p:cBhvr>
                                            <p:cTn id="23" dur="10000" fill="hold"/>
                                            <p:tgtEl>
                                              <p:spTgt spid="6"/>
                                            </p:tgtEl>
                                            <p:attrNameLst>
                                              <p:attrName>ppt_x</p:attrName>
                                              <p:attrName>ppt_y</p:attrName>
                                            </p:attrNameLst>
                                          </p:cBhvr>
                                          <p:rCtr x="1654" y="-69"/>
                                        </p:animMotion>
                                      </p:childTnLst>
                                    </p:cTn>
                                  </p:par>
                                  <p:par>
                                    <p:cTn id="24" presetID="42" presetClass="path" presetSubtype="0" repeatCount="indefinite" autoRev="1" fill="hold" nodeType="withEffect">
                                      <p:stCondLst>
                                        <p:cond delay="1000"/>
                                      </p:stCondLst>
                                      <p:childTnLst>
                                        <p:animMotion origin="layout" path="M 8.33333E-7 -4.07407E-6 L -0.03503 0.00024 " pathEditMode="relative" rAng="0" ptsTypes="AA">
                                          <p:cBhvr>
                                            <p:cTn id="25" dur="10000" fill="hold"/>
                                            <p:tgtEl>
                                              <p:spTgt spid="4"/>
                                            </p:tgtEl>
                                            <p:attrNameLst>
                                              <p:attrName>ppt_x</p:attrName>
                                              <p:attrName>ppt_y</p:attrName>
                                            </p:attrNameLst>
                                          </p:cBhvr>
                                          <p:rCtr x="-1758" y="0"/>
                                        </p:animMotion>
                                      </p:childTnLst>
                                    </p:cTn>
                                  </p:par>
                                  <p:par>
                                    <p:cTn id="26" presetID="32" presetClass="emph" presetSubtype="0" repeatCount="indefinite" fill="hold" nodeType="withEffect">
                                      <p:stCondLst>
                                        <p:cond delay="2000"/>
                                      </p:stCondLst>
                                      <p:childTnLst>
                                        <p:animRot by="120000">
                                          <p:cBhvr>
                                            <p:cTn id="27" dur="1000" fill="hold">
                                              <p:stCondLst>
                                                <p:cond delay="0"/>
                                              </p:stCondLst>
                                            </p:cTn>
                                            <p:tgtEl>
                                              <p:spTgt spid="6"/>
                                            </p:tgtEl>
                                            <p:attrNameLst>
                                              <p:attrName>r</p:attrName>
                                            </p:attrNameLst>
                                          </p:cBhvr>
                                        </p:animRot>
                                        <p:animRot by="-240000">
                                          <p:cBhvr>
                                            <p:cTn id="28" dur="2000" fill="hold">
                                              <p:stCondLst>
                                                <p:cond delay="2000"/>
                                              </p:stCondLst>
                                            </p:cTn>
                                            <p:tgtEl>
                                              <p:spTgt spid="6"/>
                                            </p:tgtEl>
                                            <p:attrNameLst>
                                              <p:attrName>r</p:attrName>
                                            </p:attrNameLst>
                                          </p:cBhvr>
                                        </p:animRot>
                                        <p:animRot by="240000">
                                          <p:cBhvr>
                                            <p:cTn id="29" dur="2000" fill="hold">
                                              <p:stCondLst>
                                                <p:cond delay="4000"/>
                                              </p:stCondLst>
                                            </p:cTn>
                                            <p:tgtEl>
                                              <p:spTgt spid="6"/>
                                            </p:tgtEl>
                                            <p:attrNameLst>
                                              <p:attrName>r</p:attrName>
                                            </p:attrNameLst>
                                          </p:cBhvr>
                                        </p:animRot>
                                        <p:animRot by="-240000">
                                          <p:cBhvr>
                                            <p:cTn id="30" dur="2000" fill="hold">
                                              <p:stCondLst>
                                                <p:cond delay="6000"/>
                                              </p:stCondLst>
                                            </p:cTn>
                                            <p:tgtEl>
                                              <p:spTgt spid="6"/>
                                            </p:tgtEl>
                                            <p:attrNameLst>
                                              <p:attrName>r</p:attrName>
                                            </p:attrNameLst>
                                          </p:cBhvr>
                                        </p:animRot>
                                        <p:animRot by="120000">
                                          <p:cBhvr>
                                            <p:cTn id="31" dur="2000" fill="hold">
                                              <p:stCondLst>
                                                <p:cond delay="8000"/>
                                              </p:stCondLst>
                                            </p:cTn>
                                            <p:tgtEl>
                                              <p:spTgt spid="6"/>
                                            </p:tgtEl>
                                            <p:attrNameLst>
                                              <p:attrName>r</p:attrName>
                                            </p:attrNameLst>
                                          </p:cBhvr>
                                        </p:animRot>
                                      </p:childTnLst>
                                    </p:cTn>
                                  </p:par>
                                  <p:par>
                                    <p:cTn id="32" presetID="32" presetClass="emph" presetSubtype="0" repeatCount="indefinite" fill="hold" nodeType="withEffect">
                                      <p:stCondLst>
                                        <p:cond delay="2000"/>
                                      </p:stCondLst>
                                      <p:childTnLst>
                                        <p:animRot by="120000">
                                          <p:cBhvr>
                                            <p:cTn id="33" dur="1000" fill="hold">
                                              <p:stCondLst>
                                                <p:cond delay="0"/>
                                              </p:stCondLst>
                                            </p:cTn>
                                            <p:tgtEl>
                                              <p:spTgt spid="4"/>
                                            </p:tgtEl>
                                            <p:attrNameLst>
                                              <p:attrName>r</p:attrName>
                                            </p:attrNameLst>
                                          </p:cBhvr>
                                        </p:animRot>
                                        <p:animRot by="-240000">
                                          <p:cBhvr>
                                            <p:cTn id="34" dur="2000" fill="hold">
                                              <p:stCondLst>
                                                <p:cond delay="2000"/>
                                              </p:stCondLst>
                                            </p:cTn>
                                            <p:tgtEl>
                                              <p:spTgt spid="4"/>
                                            </p:tgtEl>
                                            <p:attrNameLst>
                                              <p:attrName>r</p:attrName>
                                            </p:attrNameLst>
                                          </p:cBhvr>
                                        </p:animRot>
                                        <p:animRot by="240000">
                                          <p:cBhvr>
                                            <p:cTn id="35" dur="2000" fill="hold">
                                              <p:stCondLst>
                                                <p:cond delay="4000"/>
                                              </p:stCondLst>
                                            </p:cTn>
                                            <p:tgtEl>
                                              <p:spTgt spid="4"/>
                                            </p:tgtEl>
                                            <p:attrNameLst>
                                              <p:attrName>r</p:attrName>
                                            </p:attrNameLst>
                                          </p:cBhvr>
                                        </p:animRot>
                                        <p:animRot by="-240000">
                                          <p:cBhvr>
                                            <p:cTn id="36" dur="2000" fill="hold">
                                              <p:stCondLst>
                                                <p:cond delay="6000"/>
                                              </p:stCondLst>
                                            </p:cTn>
                                            <p:tgtEl>
                                              <p:spTgt spid="4"/>
                                            </p:tgtEl>
                                            <p:attrNameLst>
                                              <p:attrName>r</p:attrName>
                                            </p:attrNameLst>
                                          </p:cBhvr>
                                        </p:animRot>
                                        <p:animRot by="120000">
                                          <p:cBhvr>
                                            <p:cTn id="37" dur="2000" fill="hold">
                                              <p:stCondLst>
                                                <p:cond delay="8000"/>
                                              </p:stCondLst>
                                            </p:cTn>
                                            <p:tgtEl>
                                              <p:spTgt spid="4"/>
                                            </p:tgtEl>
                                            <p:attrNameLst>
                                              <p:attrName>r</p:attrName>
                                            </p:attrNameLst>
                                          </p:cBhvr>
                                        </p:animRot>
                                      </p:childTnLst>
                                    </p:cTn>
                                  </p:par>
                                  <p:par>
                                    <p:cTn id="38" presetID="1" presetClass="mediacall" presetSubtype="0" fill="hold" nodeType="withEffect">
                                      <p:stCondLst>
                                        <p:cond delay="0"/>
                                      </p:stCondLst>
                                      <p:childTnLst>
                                        <p:cmd type="call" cmd="playFrom(0.0)">
                                          <p:cBhvr>
                                            <p:cTn id="39" dur="51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4634">
                    <p:cTn id="40" repeatCount="indefinite" fill="remove" display="0">
                      <p:stCondLst>
                        <p:cond delay="indefinite"/>
                      </p:stCondLst>
                      <p:endCondLst>
                        <p:cond evt="onStopAudio" delay="0">
                          <p:tgtEl>
                            <p:sldTgt/>
                          </p:tgtEl>
                        </p:cond>
                      </p:endCondLst>
                    </p:cTn>
                    <p:tgtEl>
                      <p:spTgt spid="3"/>
                    </p:tgtEl>
                  </p:cMediaNode>
                </p:audio>
              </p:childTnLst>
            </p:cTn>
          </p:par>
        </p:tnLst>
        <p:bldLst>
          <p:bldP spid="2" grpId="0"/>
          <p:bldP spid="2" grpId="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a16="http://schemas.microsoft.com/office/drawing/2014/main" id="{19997BEA-961C-472F-B27F-04A2A264E749}"/>
              </a:ext>
            </a:extLst>
          </p:cNvPr>
          <p:cNvPicPr>
            <a:picLocks noChangeAspect="1"/>
          </p:cNvPicPr>
          <p:nvPr/>
        </p:nvPicPr>
        <p:blipFill>
          <a:blip r:embed="rId4"/>
          <a:stretch>
            <a:fillRect/>
          </a:stretch>
        </p:blipFill>
        <p:spPr>
          <a:xfrm>
            <a:off x="1663847" y="170369"/>
            <a:ext cx="2039289" cy="3182388"/>
          </a:xfrm>
          <a:prstGeom prst="rect">
            <a:avLst/>
          </a:prstGeom>
          <a:effectLst>
            <a:glow rad="228600">
              <a:schemeClr val="accent3">
                <a:satMod val="175000"/>
                <a:alpha val="40000"/>
              </a:schemeClr>
            </a:glow>
            <a:outerShdw blurRad="63500" sx="102000" sy="102000" algn="ctr" rotWithShape="0">
              <a:prstClr val="black">
                <a:alpha val="40000"/>
              </a:prstClr>
            </a:outerShdw>
          </a:effectLst>
        </p:spPr>
      </p:pic>
      <p:pic>
        <p:nvPicPr>
          <p:cNvPr id="3" name="Picture 2">
            <a:hlinkClick r:id="rId5" action="ppaction://hlinksldjump"/>
            <a:extLst>
              <a:ext uri="{FF2B5EF4-FFF2-40B4-BE49-F238E27FC236}">
                <a16:creationId xmlns:a16="http://schemas.microsoft.com/office/drawing/2014/main" id="{67ECC2C9-E0F9-4485-A4E5-D548906E31CD}"/>
              </a:ext>
            </a:extLst>
          </p:cNvPr>
          <p:cNvPicPr>
            <a:picLocks noChangeAspect="1"/>
          </p:cNvPicPr>
          <p:nvPr/>
        </p:nvPicPr>
        <p:blipFill>
          <a:blip r:embed="rId6"/>
          <a:stretch>
            <a:fillRect/>
          </a:stretch>
        </p:blipFill>
        <p:spPr>
          <a:xfrm>
            <a:off x="5944892" y="170369"/>
            <a:ext cx="2039289" cy="3182388"/>
          </a:xfrm>
          <a:prstGeom prst="rect">
            <a:avLst/>
          </a:prstGeom>
          <a:effectLst>
            <a:glow rad="228600">
              <a:schemeClr val="accent3">
                <a:satMod val="175000"/>
                <a:alpha val="40000"/>
              </a:schemeClr>
            </a:glow>
            <a:outerShdw blurRad="63500" sx="102000" sy="102000" algn="ctr" rotWithShape="0">
              <a:prstClr val="black">
                <a:alpha val="40000"/>
              </a:prstClr>
            </a:outerShdw>
          </a:effectLst>
        </p:spPr>
      </p:pic>
      <p:pic>
        <p:nvPicPr>
          <p:cNvPr id="4" name="Picture 3">
            <a:hlinkClick r:id="rId7" action="ppaction://hlinksldjump"/>
            <a:extLst>
              <a:ext uri="{FF2B5EF4-FFF2-40B4-BE49-F238E27FC236}">
                <a16:creationId xmlns:a16="http://schemas.microsoft.com/office/drawing/2014/main" id="{FD269F98-87C0-4E6C-818E-A5439179EAE3}"/>
              </a:ext>
            </a:extLst>
          </p:cNvPr>
          <p:cNvPicPr>
            <a:picLocks noChangeAspect="1"/>
          </p:cNvPicPr>
          <p:nvPr/>
        </p:nvPicPr>
        <p:blipFill>
          <a:blip r:embed="rId8"/>
          <a:stretch>
            <a:fillRect/>
          </a:stretch>
        </p:blipFill>
        <p:spPr>
          <a:xfrm>
            <a:off x="10225937" y="170369"/>
            <a:ext cx="2039289" cy="3182388"/>
          </a:xfrm>
          <a:prstGeom prst="rect">
            <a:avLst/>
          </a:prstGeom>
          <a:effectLst>
            <a:glow rad="228600">
              <a:schemeClr val="accent3">
                <a:satMod val="175000"/>
                <a:alpha val="40000"/>
              </a:schemeClr>
            </a:glow>
            <a:outerShdw blurRad="63500" sx="102000" sy="102000" algn="ctr" rotWithShape="0">
              <a:prstClr val="black">
                <a:alpha val="40000"/>
              </a:prstClr>
            </a:outerShdw>
          </a:effectLst>
        </p:spPr>
      </p:pic>
      <p:pic>
        <p:nvPicPr>
          <p:cNvPr id="5" name="Picture 4">
            <a:hlinkClick r:id="rId9" action="ppaction://hlinksldjump"/>
            <a:extLst>
              <a:ext uri="{FF2B5EF4-FFF2-40B4-BE49-F238E27FC236}">
                <a16:creationId xmlns:a16="http://schemas.microsoft.com/office/drawing/2014/main" id="{9095EE8C-6703-43C0-A56E-E62078FC7667}"/>
              </a:ext>
            </a:extLst>
          </p:cNvPr>
          <p:cNvPicPr>
            <a:picLocks noChangeAspect="1"/>
          </p:cNvPicPr>
          <p:nvPr/>
        </p:nvPicPr>
        <p:blipFill>
          <a:blip r:embed="rId10"/>
          <a:stretch>
            <a:fillRect/>
          </a:stretch>
        </p:blipFill>
        <p:spPr>
          <a:xfrm>
            <a:off x="14506982" y="170369"/>
            <a:ext cx="2039289" cy="3182388"/>
          </a:xfrm>
          <a:prstGeom prst="rect">
            <a:avLst/>
          </a:prstGeom>
          <a:effectLst>
            <a:glow rad="228600">
              <a:schemeClr val="accent3">
                <a:satMod val="175000"/>
                <a:alpha val="40000"/>
              </a:schemeClr>
            </a:glow>
            <a:outerShdw blurRad="63500" sx="102000" sy="102000" algn="ctr" rotWithShape="0">
              <a:prstClr val="black">
                <a:alpha val="40000"/>
              </a:prstClr>
            </a:outerShdw>
          </a:effectLst>
        </p:spPr>
      </p:pic>
      <p:pic>
        <p:nvPicPr>
          <p:cNvPr id="6" name="Picture 5">
            <a:hlinkClick r:id="rId11" action="ppaction://hlinksldjump"/>
            <a:extLst>
              <a:ext uri="{FF2B5EF4-FFF2-40B4-BE49-F238E27FC236}">
                <a16:creationId xmlns:a16="http://schemas.microsoft.com/office/drawing/2014/main" id="{0311FD94-8470-4AB9-B24E-96AD112ADB8F}"/>
              </a:ext>
            </a:extLst>
          </p:cNvPr>
          <p:cNvPicPr>
            <a:picLocks noChangeAspect="1"/>
          </p:cNvPicPr>
          <p:nvPr/>
        </p:nvPicPr>
        <p:blipFill>
          <a:blip r:embed="rId12"/>
          <a:stretch>
            <a:fillRect/>
          </a:stretch>
        </p:blipFill>
        <p:spPr>
          <a:xfrm>
            <a:off x="166685" y="3537582"/>
            <a:ext cx="2039289" cy="3182388"/>
          </a:xfrm>
          <a:prstGeom prst="rect">
            <a:avLst/>
          </a:prstGeom>
          <a:effectLst>
            <a:glow rad="228600">
              <a:schemeClr val="accent3">
                <a:satMod val="175000"/>
                <a:alpha val="40000"/>
              </a:schemeClr>
            </a:glow>
            <a:outerShdw blurRad="63500" sx="102000" sy="102000" algn="ctr" rotWithShape="0">
              <a:prstClr val="black">
                <a:alpha val="40000"/>
              </a:prstClr>
            </a:outerShdw>
          </a:effectLst>
        </p:spPr>
      </p:pic>
      <p:pic>
        <p:nvPicPr>
          <p:cNvPr id="7" name="Picture 6">
            <a:hlinkClick r:id="rId13" action="ppaction://hlinksldjump"/>
            <a:extLst>
              <a:ext uri="{FF2B5EF4-FFF2-40B4-BE49-F238E27FC236}">
                <a16:creationId xmlns:a16="http://schemas.microsoft.com/office/drawing/2014/main" id="{6B00F263-99B7-4372-8225-ED9703D44E65}"/>
              </a:ext>
            </a:extLst>
          </p:cNvPr>
          <p:cNvPicPr>
            <a:picLocks noChangeAspect="1"/>
          </p:cNvPicPr>
          <p:nvPr/>
        </p:nvPicPr>
        <p:blipFill>
          <a:blip r:embed="rId14"/>
          <a:stretch>
            <a:fillRect/>
          </a:stretch>
        </p:blipFill>
        <p:spPr>
          <a:xfrm>
            <a:off x="4145520" y="3537582"/>
            <a:ext cx="2039289" cy="3191532"/>
          </a:xfrm>
          <a:prstGeom prst="rect">
            <a:avLst/>
          </a:prstGeom>
          <a:effectLst>
            <a:glow rad="228600">
              <a:schemeClr val="accent3">
                <a:satMod val="175000"/>
                <a:alpha val="40000"/>
              </a:schemeClr>
            </a:glow>
            <a:outerShdw blurRad="63500" sx="102000" sy="102000" algn="ctr" rotWithShape="0">
              <a:prstClr val="black">
                <a:alpha val="40000"/>
              </a:prstClr>
            </a:outerShdw>
          </a:effectLst>
        </p:spPr>
      </p:pic>
      <p:pic>
        <p:nvPicPr>
          <p:cNvPr id="8" name="Picture 7">
            <a:hlinkClick r:id="rId15" action="ppaction://hlinksldjump"/>
            <a:extLst>
              <a:ext uri="{FF2B5EF4-FFF2-40B4-BE49-F238E27FC236}">
                <a16:creationId xmlns:a16="http://schemas.microsoft.com/office/drawing/2014/main" id="{FBDFE0C1-271D-4999-9981-B17D60FEA18E}"/>
              </a:ext>
            </a:extLst>
          </p:cNvPr>
          <p:cNvPicPr>
            <a:picLocks noChangeAspect="1"/>
          </p:cNvPicPr>
          <p:nvPr/>
        </p:nvPicPr>
        <p:blipFill>
          <a:blip r:embed="rId16"/>
          <a:stretch>
            <a:fillRect/>
          </a:stretch>
        </p:blipFill>
        <p:spPr>
          <a:xfrm>
            <a:off x="8124356" y="3537582"/>
            <a:ext cx="2039289" cy="3191532"/>
          </a:xfrm>
          <a:prstGeom prst="rect">
            <a:avLst/>
          </a:prstGeom>
          <a:effectLst>
            <a:glow rad="228600">
              <a:schemeClr val="accent3">
                <a:satMod val="175000"/>
                <a:alpha val="40000"/>
              </a:schemeClr>
            </a:glow>
            <a:outerShdw blurRad="63500" sx="102000" sy="102000" algn="ctr" rotWithShape="0">
              <a:prstClr val="black">
                <a:alpha val="40000"/>
              </a:prstClr>
            </a:outerShdw>
          </a:effectLst>
        </p:spPr>
      </p:pic>
      <p:pic>
        <p:nvPicPr>
          <p:cNvPr id="9" name="Picture 8">
            <a:hlinkClick r:id="rId17" action="ppaction://hlinksldjump"/>
            <a:extLst>
              <a:ext uri="{FF2B5EF4-FFF2-40B4-BE49-F238E27FC236}">
                <a16:creationId xmlns:a16="http://schemas.microsoft.com/office/drawing/2014/main" id="{1BCAA30B-4FF7-4E01-8616-C39DA7B2A80C}"/>
              </a:ext>
            </a:extLst>
          </p:cNvPr>
          <p:cNvPicPr>
            <a:picLocks noChangeAspect="1"/>
          </p:cNvPicPr>
          <p:nvPr/>
        </p:nvPicPr>
        <p:blipFill>
          <a:blip r:embed="rId18"/>
          <a:stretch>
            <a:fillRect/>
          </a:stretch>
        </p:blipFill>
        <p:spPr>
          <a:xfrm>
            <a:off x="12103191" y="3537582"/>
            <a:ext cx="2039289" cy="3191532"/>
          </a:xfrm>
          <a:prstGeom prst="rect">
            <a:avLst/>
          </a:prstGeom>
          <a:effectLst>
            <a:glow rad="228600">
              <a:schemeClr val="accent3">
                <a:satMod val="175000"/>
                <a:alpha val="40000"/>
              </a:schemeClr>
            </a:glow>
            <a:outerShdw blurRad="63500" sx="102000" sy="102000" algn="ctr" rotWithShape="0">
              <a:prstClr val="black">
                <a:alpha val="40000"/>
              </a:prstClr>
            </a:outerShdw>
          </a:effectLst>
        </p:spPr>
      </p:pic>
      <p:pic>
        <p:nvPicPr>
          <p:cNvPr id="10" name="Picture 9">
            <a:hlinkClick r:id="rId19" action="ppaction://hlinksldjump"/>
            <a:extLst>
              <a:ext uri="{FF2B5EF4-FFF2-40B4-BE49-F238E27FC236}">
                <a16:creationId xmlns:a16="http://schemas.microsoft.com/office/drawing/2014/main" id="{3A9E73A1-60A3-43AF-90B1-D82E2B6A1FA8}"/>
              </a:ext>
            </a:extLst>
          </p:cNvPr>
          <p:cNvPicPr>
            <a:picLocks noChangeAspect="1"/>
          </p:cNvPicPr>
          <p:nvPr/>
        </p:nvPicPr>
        <p:blipFill>
          <a:blip r:embed="rId20"/>
          <a:stretch>
            <a:fillRect/>
          </a:stretch>
        </p:blipFill>
        <p:spPr>
          <a:xfrm>
            <a:off x="16082025" y="3537582"/>
            <a:ext cx="2039289" cy="3182388"/>
          </a:xfrm>
          <a:prstGeom prst="rect">
            <a:avLst/>
          </a:prstGeom>
          <a:effectLst>
            <a:glow rad="228600">
              <a:schemeClr val="accent3">
                <a:satMod val="175000"/>
                <a:alpha val="40000"/>
              </a:schemeClr>
            </a:glow>
            <a:outerShdw blurRad="63500" sx="102000" sy="102000" algn="ctr" rotWithShape="0">
              <a:prstClr val="black">
                <a:alpha val="40000"/>
              </a:prstClr>
            </a:outerShdw>
          </a:effectLst>
        </p:spPr>
      </p:pic>
      <p:pic>
        <p:nvPicPr>
          <p:cNvPr id="37" name="Picture 36" descr="A picture containing text, clipart&#10;&#10;Description automatically generated">
            <a:hlinkClick r:id="rId21" action="ppaction://hlinksldjump"/>
            <a:extLst>
              <a:ext uri="{FF2B5EF4-FFF2-40B4-BE49-F238E27FC236}">
                <a16:creationId xmlns:a16="http://schemas.microsoft.com/office/drawing/2014/main" id="{927BF43A-6BCC-4172-AB5C-8E18759F17A2}"/>
              </a:ext>
            </a:extLst>
          </p:cNvPr>
          <p:cNvPicPr>
            <a:picLocks noChangeAspect="1"/>
          </p:cNvPicPr>
          <p:nvPr/>
        </p:nvPicPr>
        <p:blipFill rotWithShape="1">
          <a:blip r:embed="rId22">
            <a:extLst>
              <a:ext uri="{28A0092B-C50C-407E-A947-70E740481C1C}">
                <a14:useLocalDpi xmlns:a14="http://schemas.microsoft.com/office/drawing/2010/main" val="0"/>
              </a:ext>
            </a:extLst>
          </a:blip>
          <a:srcRect t="4956"/>
          <a:stretch/>
        </p:blipFill>
        <p:spPr>
          <a:xfrm flipH="1">
            <a:off x="12642858" y="6719971"/>
            <a:ext cx="4801626" cy="3803054"/>
          </a:xfrm>
          <a:prstGeom prst="rect">
            <a:avLst/>
          </a:prstGeom>
        </p:spPr>
      </p:pic>
    </p:spTree>
    <p:extLst>
      <p:ext uri="{BB962C8B-B14F-4D97-AF65-F5344CB8AC3E}">
        <p14:creationId xmlns:p14="http://schemas.microsoft.com/office/powerpoint/2010/main" val="3636042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nodeType="withEffect">
                                  <p:stCondLst>
                                    <p:cond delay="0"/>
                                  </p:stCondLst>
                                  <p:childTnLst>
                                    <p:anim calcmode="lin" valueType="num">
                                      <p:cBhvr>
                                        <p:cTn id="54" dur="500"/>
                                        <p:tgtEl>
                                          <p:spTgt spid="2"/>
                                        </p:tgtEl>
                                        <p:attrNameLst>
                                          <p:attrName>ppt_w</p:attrName>
                                        </p:attrNameLst>
                                      </p:cBhvr>
                                      <p:tavLst>
                                        <p:tav tm="0">
                                          <p:val>
                                            <p:strVal val="ppt_w"/>
                                          </p:val>
                                        </p:tav>
                                        <p:tav tm="100000">
                                          <p:val>
                                            <p:fltVal val="0"/>
                                          </p:val>
                                        </p:tav>
                                      </p:tavLst>
                                    </p:anim>
                                    <p:anim calcmode="lin" valueType="num">
                                      <p:cBhvr>
                                        <p:cTn id="55" dur="500"/>
                                        <p:tgtEl>
                                          <p:spTgt spid="2"/>
                                        </p:tgtEl>
                                        <p:attrNameLst>
                                          <p:attrName>ppt_h</p:attrName>
                                        </p:attrNameLst>
                                      </p:cBhvr>
                                      <p:tavLst>
                                        <p:tav tm="0">
                                          <p:val>
                                            <p:strVal val="ppt_h"/>
                                          </p:val>
                                        </p:tav>
                                        <p:tav tm="100000">
                                          <p:val>
                                            <p:fltVal val="0"/>
                                          </p:val>
                                        </p:tav>
                                      </p:tavLst>
                                    </p:anim>
                                    <p:animEffect transition="out" filter="fade">
                                      <p:cBhvr>
                                        <p:cTn id="56" dur="500"/>
                                        <p:tgtEl>
                                          <p:spTgt spid="2"/>
                                        </p:tgtEl>
                                      </p:cBhvr>
                                    </p:animEffect>
                                    <p:set>
                                      <p:cBhvr>
                                        <p:cTn id="5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nodeType="withEffect">
                                  <p:stCondLst>
                                    <p:cond delay="0"/>
                                  </p:stCondLst>
                                  <p:childTnLst>
                                    <p:anim calcmode="lin" valueType="num">
                                      <p:cBhvr>
                                        <p:cTn id="62" dur="500"/>
                                        <p:tgtEl>
                                          <p:spTgt spid="3"/>
                                        </p:tgtEl>
                                        <p:attrNameLst>
                                          <p:attrName>ppt_w</p:attrName>
                                        </p:attrNameLst>
                                      </p:cBhvr>
                                      <p:tavLst>
                                        <p:tav tm="0">
                                          <p:val>
                                            <p:strVal val="ppt_w"/>
                                          </p:val>
                                        </p:tav>
                                        <p:tav tm="100000">
                                          <p:val>
                                            <p:fltVal val="0"/>
                                          </p:val>
                                        </p:tav>
                                      </p:tavLst>
                                    </p:anim>
                                    <p:anim calcmode="lin" valueType="num">
                                      <p:cBhvr>
                                        <p:cTn id="63" dur="500"/>
                                        <p:tgtEl>
                                          <p:spTgt spid="3"/>
                                        </p:tgtEl>
                                        <p:attrNameLst>
                                          <p:attrName>ppt_h</p:attrName>
                                        </p:attrNameLst>
                                      </p:cBhvr>
                                      <p:tavLst>
                                        <p:tav tm="0">
                                          <p:val>
                                            <p:strVal val="ppt_h"/>
                                          </p:val>
                                        </p:tav>
                                        <p:tav tm="100000">
                                          <p:val>
                                            <p:fltVal val="0"/>
                                          </p:val>
                                        </p:tav>
                                      </p:tavLst>
                                    </p:anim>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6" restart="whenNotActive" fill="hold" evtFilter="cancelBubble" nodeType="interactiveSeq">
                <p:stCondLst>
                  <p:cond evt="onClick" delay="0">
                    <p:tgtEl>
                      <p:spTgt spid="4"/>
                    </p:tgtEl>
                  </p:cond>
                </p:stCondLst>
                <p:endSync evt="end" delay="0">
                  <p:rtn val="all"/>
                </p:endSync>
                <p:childTnLst>
                  <p:par>
                    <p:cTn id="67" fill="hold">
                      <p:stCondLst>
                        <p:cond delay="0"/>
                      </p:stCondLst>
                      <p:childTnLst>
                        <p:par>
                          <p:cTn id="68" fill="hold">
                            <p:stCondLst>
                              <p:cond delay="0"/>
                            </p:stCondLst>
                            <p:childTnLst>
                              <p:par>
                                <p:cTn id="69" presetID="53" presetClass="exit" presetSubtype="32" fill="hold" nodeType="withEffect">
                                  <p:stCondLst>
                                    <p:cond delay="0"/>
                                  </p:stCondLst>
                                  <p:childTnLst>
                                    <p:anim calcmode="lin" valueType="num">
                                      <p:cBhvr>
                                        <p:cTn id="70" dur="500"/>
                                        <p:tgtEl>
                                          <p:spTgt spid="4"/>
                                        </p:tgtEl>
                                        <p:attrNameLst>
                                          <p:attrName>ppt_w</p:attrName>
                                        </p:attrNameLst>
                                      </p:cBhvr>
                                      <p:tavLst>
                                        <p:tav tm="0">
                                          <p:val>
                                            <p:strVal val="ppt_w"/>
                                          </p:val>
                                        </p:tav>
                                        <p:tav tm="100000">
                                          <p:val>
                                            <p:fltVal val="0"/>
                                          </p:val>
                                        </p:tav>
                                      </p:tavLst>
                                    </p:anim>
                                    <p:anim calcmode="lin" valueType="num">
                                      <p:cBhvr>
                                        <p:cTn id="71" dur="500"/>
                                        <p:tgtEl>
                                          <p:spTgt spid="4"/>
                                        </p:tgtEl>
                                        <p:attrNameLst>
                                          <p:attrName>ppt_h</p:attrName>
                                        </p:attrNameLst>
                                      </p:cBhvr>
                                      <p:tavLst>
                                        <p:tav tm="0">
                                          <p:val>
                                            <p:strVal val="ppt_h"/>
                                          </p:val>
                                        </p:tav>
                                        <p:tav tm="100000">
                                          <p:val>
                                            <p:fltVal val="0"/>
                                          </p:val>
                                        </p:tav>
                                      </p:tavLst>
                                    </p:anim>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53" presetClass="exit" presetSubtype="32" fill="hold" nodeType="withEffect">
                                  <p:stCondLst>
                                    <p:cond delay="0"/>
                                  </p:stCondLst>
                                  <p:childTnLst>
                                    <p:anim calcmode="lin" valueType="num">
                                      <p:cBhvr>
                                        <p:cTn id="78" dur="500"/>
                                        <p:tgtEl>
                                          <p:spTgt spid="5"/>
                                        </p:tgtEl>
                                        <p:attrNameLst>
                                          <p:attrName>ppt_w</p:attrName>
                                        </p:attrNameLst>
                                      </p:cBhvr>
                                      <p:tavLst>
                                        <p:tav tm="0">
                                          <p:val>
                                            <p:strVal val="ppt_w"/>
                                          </p:val>
                                        </p:tav>
                                        <p:tav tm="100000">
                                          <p:val>
                                            <p:fltVal val="0"/>
                                          </p:val>
                                        </p:tav>
                                      </p:tavLst>
                                    </p:anim>
                                    <p:anim calcmode="lin" valueType="num">
                                      <p:cBhvr>
                                        <p:cTn id="79" dur="500"/>
                                        <p:tgtEl>
                                          <p:spTgt spid="5"/>
                                        </p:tgtEl>
                                        <p:attrNameLst>
                                          <p:attrName>ppt_h</p:attrName>
                                        </p:attrNameLst>
                                      </p:cBhvr>
                                      <p:tavLst>
                                        <p:tav tm="0">
                                          <p:val>
                                            <p:strVal val="ppt_h"/>
                                          </p:val>
                                        </p:tav>
                                        <p:tav tm="100000">
                                          <p:val>
                                            <p:fltVal val="0"/>
                                          </p:val>
                                        </p:tav>
                                      </p:tavLst>
                                    </p:anim>
                                    <p:animEffect transition="out" filter="fade">
                                      <p:cBhvr>
                                        <p:cTn id="80" dur="500"/>
                                        <p:tgtEl>
                                          <p:spTgt spid="5"/>
                                        </p:tgtEl>
                                      </p:cBhvr>
                                    </p:animEffect>
                                    <p:set>
                                      <p:cBhvr>
                                        <p:cTn id="8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2" restart="whenNotActive" fill="hold" evtFilter="cancelBubble" nodeType="interactiveSeq">
                <p:stCondLst>
                  <p:cond evt="onClick" delay="0">
                    <p:tgtEl>
                      <p:spTgt spid="6"/>
                    </p:tgtEl>
                  </p:cond>
                </p:stCondLst>
                <p:endSync evt="end" delay="0">
                  <p:rtn val="all"/>
                </p:endSync>
                <p:childTnLst>
                  <p:par>
                    <p:cTn id="83" fill="hold">
                      <p:stCondLst>
                        <p:cond delay="0"/>
                      </p:stCondLst>
                      <p:childTnLst>
                        <p:par>
                          <p:cTn id="84" fill="hold">
                            <p:stCondLst>
                              <p:cond delay="0"/>
                            </p:stCondLst>
                            <p:childTnLst>
                              <p:par>
                                <p:cTn id="85" presetID="53" presetClass="exit" presetSubtype="32" fill="hold" nodeType="withEffect">
                                  <p:stCondLst>
                                    <p:cond delay="0"/>
                                  </p:stCondLst>
                                  <p:childTnLst>
                                    <p:anim calcmode="lin" valueType="num">
                                      <p:cBhvr>
                                        <p:cTn id="86" dur="500"/>
                                        <p:tgtEl>
                                          <p:spTgt spid="6"/>
                                        </p:tgtEl>
                                        <p:attrNameLst>
                                          <p:attrName>ppt_w</p:attrName>
                                        </p:attrNameLst>
                                      </p:cBhvr>
                                      <p:tavLst>
                                        <p:tav tm="0">
                                          <p:val>
                                            <p:strVal val="ppt_w"/>
                                          </p:val>
                                        </p:tav>
                                        <p:tav tm="100000">
                                          <p:val>
                                            <p:fltVal val="0"/>
                                          </p:val>
                                        </p:tav>
                                      </p:tavLst>
                                    </p:anim>
                                    <p:anim calcmode="lin" valueType="num">
                                      <p:cBhvr>
                                        <p:cTn id="87" dur="500"/>
                                        <p:tgtEl>
                                          <p:spTgt spid="6"/>
                                        </p:tgtEl>
                                        <p:attrNameLst>
                                          <p:attrName>ppt_h</p:attrName>
                                        </p:attrNameLst>
                                      </p:cBhvr>
                                      <p:tavLst>
                                        <p:tav tm="0">
                                          <p:val>
                                            <p:strVal val="ppt_h"/>
                                          </p:val>
                                        </p:tav>
                                        <p:tav tm="100000">
                                          <p:val>
                                            <p:fltVal val="0"/>
                                          </p:val>
                                        </p:tav>
                                      </p:tavLst>
                                    </p:anim>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7"/>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nodeType="withEffect">
                                  <p:stCondLst>
                                    <p:cond delay="0"/>
                                  </p:stCondLst>
                                  <p:childTnLst>
                                    <p:anim calcmode="lin" valueType="num">
                                      <p:cBhvr>
                                        <p:cTn id="94" dur="500"/>
                                        <p:tgtEl>
                                          <p:spTgt spid="7"/>
                                        </p:tgtEl>
                                        <p:attrNameLst>
                                          <p:attrName>ppt_w</p:attrName>
                                        </p:attrNameLst>
                                      </p:cBhvr>
                                      <p:tavLst>
                                        <p:tav tm="0">
                                          <p:val>
                                            <p:strVal val="ppt_w"/>
                                          </p:val>
                                        </p:tav>
                                        <p:tav tm="100000">
                                          <p:val>
                                            <p:fltVal val="0"/>
                                          </p:val>
                                        </p:tav>
                                      </p:tavLst>
                                    </p:anim>
                                    <p:anim calcmode="lin" valueType="num">
                                      <p:cBhvr>
                                        <p:cTn id="95" dur="500"/>
                                        <p:tgtEl>
                                          <p:spTgt spid="7"/>
                                        </p:tgtEl>
                                        <p:attrNameLst>
                                          <p:attrName>ppt_h</p:attrName>
                                        </p:attrNameLst>
                                      </p:cBhvr>
                                      <p:tavLst>
                                        <p:tav tm="0">
                                          <p:val>
                                            <p:strVal val="ppt_h"/>
                                          </p:val>
                                        </p:tav>
                                        <p:tav tm="100000">
                                          <p:val>
                                            <p:fltVal val="0"/>
                                          </p:val>
                                        </p:tav>
                                      </p:tavLst>
                                    </p:anim>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8" restart="whenNotActive" fill="hold" evtFilter="cancelBubble" nodeType="interactiveSeq">
                <p:stCondLst>
                  <p:cond evt="onClick" delay="0">
                    <p:tgtEl>
                      <p:spTgt spid="8"/>
                    </p:tgtEl>
                  </p:cond>
                </p:stCondLst>
                <p:endSync evt="end" delay="0">
                  <p:rtn val="all"/>
                </p:endSync>
                <p:childTnLst>
                  <p:par>
                    <p:cTn id="99" fill="hold">
                      <p:stCondLst>
                        <p:cond delay="0"/>
                      </p:stCondLst>
                      <p:childTnLst>
                        <p:par>
                          <p:cTn id="100" fill="hold">
                            <p:stCondLst>
                              <p:cond delay="0"/>
                            </p:stCondLst>
                            <p:childTnLst>
                              <p:par>
                                <p:cTn id="101" presetID="53" presetClass="exit" presetSubtype="32" fill="hold" nodeType="withEffect">
                                  <p:stCondLst>
                                    <p:cond delay="0"/>
                                  </p:stCondLst>
                                  <p:childTnLst>
                                    <p:anim calcmode="lin" valueType="num">
                                      <p:cBhvr>
                                        <p:cTn id="102" dur="500"/>
                                        <p:tgtEl>
                                          <p:spTgt spid="8"/>
                                        </p:tgtEl>
                                        <p:attrNameLst>
                                          <p:attrName>ppt_w</p:attrName>
                                        </p:attrNameLst>
                                      </p:cBhvr>
                                      <p:tavLst>
                                        <p:tav tm="0">
                                          <p:val>
                                            <p:strVal val="ppt_w"/>
                                          </p:val>
                                        </p:tav>
                                        <p:tav tm="100000">
                                          <p:val>
                                            <p:fltVal val="0"/>
                                          </p:val>
                                        </p:tav>
                                      </p:tavLst>
                                    </p:anim>
                                    <p:anim calcmode="lin" valueType="num">
                                      <p:cBhvr>
                                        <p:cTn id="103" dur="500"/>
                                        <p:tgtEl>
                                          <p:spTgt spid="8"/>
                                        </p:tgtEl>
                                        <p:attrNameLst>
                                          <p:attrName>ppt_h</p:attrName>
                                        </p:attrNameLst>
                                      </p:cBhvr>
                                      <p:tavLst>
                                        <p:tav tm="0">
                                          <p:val>
                                            <p:strVal val="ppt_h"/>
                                          </p:val>
                                        </p:tav>
                                        <p:tav tm="100000">
                                          <p:val>
                                            <p:fltVal val="0"/>
                                          </p:val>
                                        </p:tav>
                                      </p:tavLst>
                                    </p:anim>
                                    <p:animEffect transition="out" filter="fade">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6" restart="whenNotActive" fill="hold" evtFilter="cancelBubble" nodeType="interactiveSeq">
                <p:stCondLst>
                  <p:cond evt="onClick" delay="0">
                    <p:tgtEl>
                      <p:spTgt spid="9"/>
                    </p:tgtEl>
                  </p:cond>
                </p:stCondLst>
                <p:endSync evt="end" delay="0">
                  <p:rtn val="all"/>
                </p:endSync>
                <p:childTnLst>
                  <p:par>
                    <p:cTn id="107" fill="hold">
                      <p:stCondLst>
                        <p:cond delay="0"/>
                      </p:stCondLst>
                      <p:childTnLst>
                        <p:par>
                          <p:cTn id="108" fill="hold">
                            <p:stCondLst>
                              <p:cond delay="0"/>
                            </p:stCondLst>
                            <p:childTnLst>
                              <p:par>
                                <p:cTn id="109" presetID="53" presetClass="exit" presetSubtype="32" fill="hold" nodeType="withEffect">
                                  <p:stCondLst>
                                    <p:cond delay="0"/>
                                  </p:stCondLst>
                                  <p:childTnLst>
                                    <p:anim calcmode="lin" valueType="num">
                                      <p:cBhvr>
                                        <p:cTn id="110" dur="500"/>
                                        <p:tgtEl>
                                          <p:spTgt spid="9"/>
                                        </p:tgtEl>
                                        <p:attrNameLst>
                                          <p:attrName>ppt_w</p:attrName>
                                        </p:attrNameLst>
                                      </p:cBhvr>
                                      <p:tavLst>
                                        <p:tav tm="0">
                                          <p:val>
                                            <p:strVal val="ppt_w"/>
                                          </p:val>
                                        </p:tav>
                                        <p:tav tm="100000">
                                          <p:val>
                                            <p:fltVal val="0"/>
                                          </p:val>
                                        </p:tav>
                                      </p:tavLst>
                                    </p:anim>
                                    <p:anim calcmode="lin" valueType="num">
                                      <p:cBhvr>
                                        <p:cTn id="111" dur="500"/>
                                        <p:tgtEl>
                                          <p:spTgt spid="9"/>
                                        </p:tgtEl>
                                        <p:attrNameLst>
                                          <p:attrName>ppt_h</p:attrName>
                                        </p:attrNameLst>
                                      </p:cBhvr>
                                      <p:tavLst>
                                        <p:tav tm="0">
                                          <p:val>
                                            <p:strVal val="ppt_h"/>
                                          </p:val>
                                        </p:tav>
                                        <p:tav tm="100000">
                                          <p:val>
                                            <p:fltVal val="0"/>
                                          </p:val>
                                        </p:tav>
                                      </p:tavLst>
                                    </p:anim>
                                    <p:animEffect transition="out" filter="fade">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4" restart="whenNotActive" fill="hold" evtFilter="cancelBubble" nodeType="interactiveSeq">
                <p:stCondLst>
                  <p:cond evt="onClick" delay="0">
                    <p:tgtEl>
                      <p:spTgt spid="10"/>
                    </p:tgtEl>
                  </p:cond>
                </p:stCondLst>
                <p:endSync evt="end" delay="0">
                  <p:rtn val="all"/>
                </p:endSync>
                <p:childTnLst>
                  <p:par>
                    <p:cTn id="115" fill="hold">
                      <p:stCondLst>
                        <p:cond delay="0"/>
                      </p:stCondLst>
                      <p:childTnLst>
                        <p:par>
                          <p:cTn id="116" fill="hold">
                            <p:stCondLst>
                              <p:cond delay="0"/>
                            </p:stCondLst>
                            <p:childTnLst>
                              <p:par>
                                <p:cTn id="117" presetID="53" presetClass="exit" presetSubtype="32" fill="hold" nodeType="withEffect">
                                  <p:stCondLst>
                                    <p:cond delay="0"/>
                                  </p:stCondLst>
                                  <p:childTnLst>
                                    <p:anim calcmode="lin" valueType="num">
                                      <p:cBhvr>
                                        <p:cTn id="118" dur="500"/>
                                        <p:tgtEl>
                                          <p:spTgt spid="10"/>
                                        </p:tgtEl>
                                        <p:attrNameLst>
                                          <p:attrName>ppt_w</p:attrName>
                                        </p:attrNameLst>
                                      </p:cBhvr>
                                      <p:tavLst>
                                        <p:tav tm="0">
                                          <p:val>
                                            <p:strVal val="ppt_w"/>
                                          </p:val>
                                        </p:tav>
                                        <p:tav tm="100000">
                                          <p:val>
                                            <p:fltVal val="0"/>
                                          </p:val>
                                        </p:tav>
                                      </p:tavLst>
                                    </p:anim>
                                    <p:anim calcmode="lin" valueType="num">
                                      <p:cBhvr>
                                        <p:cTn id="119" dur="500"/>
                                        <p:tgtEl>
                                          <p:spTgt spid="10"/>
                                        </p:tgtEl>
                                        <p:attrNameLst>
                                          <p:attrName>ppt_h</p:attrName>
                                        </p:attrNameLst>
                                      </p:cBhvr>
                                      <p:tavLst>
                                        <p:tav tm="0">
                                          <p:val>
                                            <p:strVal val="ppt_h"/>
                                          </p:val>
                                        </p:tav>
                                        <p:tav tm="100000">
                                          <p:val>
                                            <p:fltVal val="0"/>
                                          </p:val>
                                        </p:tav>
                                      </p:tavLst>
                                    </p:anim>
                                    <p:animEffect transition="out" filter="fade">
                                      <p:cBhvr>
                                        <p:cTn id="120" dur="500"/>
                                        <p:tgtEl>
                                          <p:spTgt spid="10"/>
                                        </p:tgtEl>
                                      </p:cBhvr>
                                    </p:animEffect>
                                    <p:set>
                                      <p:cBhvr>
                                        <p:cTn id="12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F91EC3-8CA0-4767-ABF8-09DE291F84AD}"/>
              </a:ext>
            </a:extLst>
          </p:cNvPr>
          <p:cNvSpPr/>
          <p:nvPr/>
        </p:nvSpPr>
        <p:spPr>
          <a:xfrm>
            <a:off x="250722" y="224912"/>
            <a:ext cx="17786556" cy="9837176"/>
          </a:xfrm>
          <a:prstGeom prst="roundRect">
            <a:avLst>
              <a:gd name="adj" fmla="val 4223"/>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 name="Rectangle 6">
            <a:extLst>
              <a:ext uri="{FF2B5EF4-FFF2-40B4-BE49-F238E27FC236}">
                <a16:creationId xmlns:a16="http://schemas.microsoft.com/office/drawing/2014/main" id="{8E77A241-6B20-4AB3-B803-A5C3349081A9}"/>
              </a:ext>
            </a:extLst>
          </p:cNvPr>
          <p:cNvSpPr/>
          <p:nvPr/>
        </p:nvSpPr>
        <p:spPr>
          <a:xfrm>
            <a:off x="706582" y="682208"/>
            <a:ext cx="16874837" cy="2779786"/>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2880" algn="ctr">
              <a:lnSpc>
                <a:spcPct val="115000"/>
              </a:lnSpc>
              <a:spcAft>
                <a:spcPts val="600"/>
              </a:spcAft>
              <a:tabLst>
                <a:tab pos="347345" algn="l"/>
              </a:tabLst>
            </a:pP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r>
              <a:rPr lang="vi-VN"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Truyện có mấy phần?</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nv" descr="A picture containing text, vector graphics&#10;&#10;Description automatically generated">
            <a:extLst>
              <a:ext uri="{FF2B5EF4-FFF2-40B4-BE49-F238E27FC236}">
                <a16:creationId xmlns:a16="http://schemas.microsoft.com/office/drawing/2014/main" id="{4EC5303A-0213-4B2E-8876-EFADAF5242D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6753" t="6157" r="27937" b="8474"/>
          <a:stretch/>
        </p:blipFill>
        <p:spPr>
          <a:xfrm>
            <a:off x="14674451" y="5845945"/>
            <a:ext cx="3613550" cy="4540271"/>
          </a:xfrm>
          <a:prstGeom prst="rect">
            <a:avLst/>
          </a:prstGeom>
          <a:effectLst>
            <a:outerShdw blurRad="50800" dist="38100" dir="5400000" algn="t" rotWithShape="0">
              <a:prstClr val="black">
                <a:alpha val="40000"/>
              </a:prstClr>
            </a:outerShdw>
          </a:effectLst>
        </p:spPr>
      </p:pic>
      <p:sp>
        <p:nvSpPr>
          <p:cNvPr id="3" name="Rectangle 2"/>
          <p:cNvSpPr/>
          <p:nvPr/>
        </p:nvSpPr>
        <p:spPr>
          <a:xfrm>
            <a:off x="1066800" y="3578154"/>
            <a:ext cx="13792200" cy="4570482"/>
          </a:xfrm>
          <a:prstGeom prst="rect">
            <a:avLst/>
          </a:prstGeom>
        </p:spPr>
        <p:txBody>
          <a:bodyPr wrap="square">
            <a:spAutoFit/>
          </a:bodyPr>
          <a:lstStyle/>
          <a:p>
            <a:pPr indent="182880" algn="ctr">
              <a:lnSpc>
                <a:spcPct val="115000"/>
              </a:lnSpc>
              <a:spcAft>
                <a:spcPts val="600"/>
              </a:spcAft>
            </a:pP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3 phần: </a:t>
            </a:r>
            <a:endParaRPr lang="en-US" sz="4000" b="1" dirty="0">
              <a:latin typeface="Times New Roman" panose="02020603050405020304" pitchFamily="18" charset="0"/>
              <a:ea typeface="Times New Roman" panose="02020603050405020304" pitchFamily="18" charset="0"/>
              <a:cs typeface="Times New Roman" panose="02020603050405020304" pitchFamily="18" charset="0"/>
            </a:endParaRPr>
          </a:p>
          <a:p>
            <a:pPr indent="182880" algn="just">
              <a:lnSpc>
                <a:spcPct val="115000"/>
              </a:lnSpc>
              <a:spcAft>
                <a:spcPts val="60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Mở đầu truyện (giới thiệu thời gian, không gian, nhân vật và tình huống xảy ra câu chuyện), </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indent="182880" algn="just">
              <a:lnSpc>
                <a:spcPct val="115000"/>
              </a:lnSpc>
              <a:spcAft>
                <a:spcPts val="60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D</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iễn biến truyện (gồm ba sự kiện chính liên quan đến bác thợ sửa ghế và cha tôi), </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indent="182880" algn="just">
              <a:lnSpc>
                <a:spcPct val="115000"/>
              </a:lnSpc>
              <a:spcAft>
                <a:spcPts val="60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K</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ết thúc truyện (ấn tượng/ suy nghĩ của người viết về nhân vật).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dung" descr="Icon&#10;&#10;Description automatically generated">
            <a:hlinkClick r:id="rId6" action="ppaction://hlinksldjump"/>
            <a:extLst>
              <a:ext uri="{FF2B5EF4-FFF2-40B4-BE49-F238E27FC236}">
                <a16:creationId xmlns:a16="http://schemas.microsoft.com/office/drawing/2014/main" id="{012CED22-3D83-401A-8A37-F568A081C6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63" t="34068" r="58682" b="34583"/>
          <a:stretch/>
        </p:blipFill>
        <p:spPr>
          <a:xfrm>
            <a:off x="13254745" y="8361002"/>
            <a:ext cx="1168983" cy="1219199"/>
          </a:xfrm>
          <a:prstGeom prst="rect">
            <a:avLst/>
          </a:prstGeom>
        </p:spPr>
      </p:pic>
      <p:pic>
        <p:nvPicPr>
          <p:cNvPr id="11" name="sai" descr="Icon&#10;&#10;Description automatically generated">
            <a:hlinkClick r:id="rId8" action="ppaction://hlinksldjump"/>
            <a:extLst>
              <a:ext uri="{FF2B5EF4-FFF2-40B4-BE49-F238E27FC236}">
                <a16:creationId xmlns:a16="http://schemas.microsoft.com/office/drawing/2014/main" id="{315807AA-E1E7-4DCD-A485-9FEE19F985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89" t="34068" r="11249" b="34583"/>
          <a:stretch/>
        </p:blipFill>
        <p:spPr>
          <a:xfrm>
            <a:off x="2667000" y="8517231"/>
            <a:ext cx="1168983" cy="1227194"/>
          </a:xfrm>
          <a:prstGeom prst="rect">
            <a:avLst/>
          </a:prstGeom>
        </p:spPr>
      </p:pic>
    </p:spTree>
    <p:extLst>
      <p:ext uri="{BB962C8B-B14F-4D97-AF65-F5344CB8AC3E}">
        <p14:creationId xmlns:p14="http://schemas.microsoft.com/office/powerpoint/2010/main" val="52320548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2" presetClass="entr" presetSubtype="4"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F91EC3-8CA0-4767-ABF8-09DE291F84AD}"/>
              </a:ext>
            </a:extLst>
          </p:cNvPr>
          <p:cNvSpPr/>
          <p:nvPr/>
        </p:nvSpPr>
        <p:spPr>
          <a:xfrm>
            <a:off x="250722" y="224912"/>
            <a:ext cx="17786556" cy="9837176"/>
          </a:xfrm>
          <a:prstGeom prst="roundRect">
            <a:avLst>
              <a:gd name="adj" fmla="val 4223"/>
            </a:avLst>
          </a:prstGeom>
          <a:solidFill>
            <a:srgbClr val="7AD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 name="Rectangle 6">
            <a:extLst>
              <a:ext uri="{FF2B5EF4-FFF2-40B4-BE49-F238E27FC236}">
                <a16:creationId xmlns:a16="http://schemas.microsoft.com/office/drawing/2014/main" id="{8E77A241-6B20-4AB3-B803-A5C3349081A9}"/>
              </a:ext>
            </a:extLst>
          </p:cNvPr>
          <p:cNvSpPr/>
          <p:nvPr/>
        </p:nvSpPr>
        <p:spPr>
          <a:xfrm>
            <a:off x="706582" y="682207"/>
            <a:ext cx="16874837" cy="3224777"/>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2880" algn="ctr">
              <a:lnSpc>
                <a:spcPct val="115000"/>
              </a:lnSpc>
              <a:spcAft>
                <a:spcPts val="600"/>
              </a:spcAft>
              <a:tabLst>
                <a:tab pos="347345" algn="l"/>
              </a:tabLst>
            </a:pP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r>
              <a:rPr lang="vi-VN"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nghĩa của các chỉ dấu</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 số, kí hiệu </a:t>
            </a:r>
            <a:r>
              <a:rPr lang="vi-VN"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là gì?</a:t>
            </a:r>
            <a:r>
              <a:rPr lang="vi-VN" sz="4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nv">
            <a:extLst>
              <a:ext uri="{FF2B5EF4-FFF2-40B4-BE49-F238E27FC236}">
                <a16:creationId xmlns:a16="http://schemas.microsoft.com/office/drawing/2014/main" id="{65213555-44C9-4459-AA51-F94F0A8EB2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25" b="93026" l="9930" r="89720">
                        <a14:foregroundMark x1="60164" y1="25344" x2="57710" y2="27505"/>
                        <a14:foregroundMark x1="49299" y1="23674" x2="50584" y2="29764"/>
                        <a14:foregroundMark x1="41121" y1="42633" x2="41822" y2="45285"/>
                        <a14:foregroundMark x1="46028" y1="76817" x2="47547" y2="79470"/>
                        <a14:foregroundMark x1="38435" y1="76817" x2="38084" y2="82417"/>
                        <a14:foregroundMark x1="47430" y1="90668" x2="59229" y2="91749"/>
                        <a14:foregroundMark x1="59229" y1="91749" x2="60748" y2="91257"/>
                        <a14:foregroundMark x1="40070" y1="91847" x2="25584" y2="91257"/>
                        <a14:foregroundMark x1="43107" y1="67583" x2="43458" y2="67485"/>
                        <a14:foregroundMark x1="41355" y1="91552" x2="29907" y2="92240"/>
                        <a14:foregroundMark x1="29907" y1="92240" x2="25701" y2="91257"/>
                        <a14:foregroundMark x1="40187" y1="91847" x2="27804" y2="91847"/>
                        <a14:foregroundMark x1="35397" y1="93026" x2="26869" y2="91847"/>
                        <a14:foregroundMark x1="43224" y1="67780" x2="43575" y2="67289"/>
                        <a14:foregroundMark x1="43575" y1="68075" x2="43692" y2="66994"/>
                        <a14:foregroundMark x1="43575" y1="67780" x2="43575" y2="66699"/>
                        <a14:foregroundMark x1="43458" y1="67780" x2="43692" y2="66699"/>
                        <a14:foregroundMark x1="43458" y1="67780" x2="43575" y2="67191"/>
                        <a14:foregroundMark x1="43692" y1="67387" x2="44042" y2="66994"/>
                        <a14:foregroundMark x1="43808" y1="67191" x2="43575" y2="67878"/>
                        <a14:backgroundMark x1="43692" y1="72888" x2="43575" y2="72200"/>
                        <a14:backgroundMark x1="43925" y1="70825" x2="43925" y2="70530"/>
                        <a14:backgroundMark x1="44159" y1="68762" x2="44159" y2="68566"/>
                        <a14:backgroundMark x1="42173" y1="82908" x2="42173" y2="82908"/>
                        <a14:backgroundMark x1="66005" y1="30452" x2="66005" y2="30452"/>
                        <a14:backgroundMark x1="74533" y1="24165" x2="74533" y2="24165"/>
                        <a14:backgroundMark x1="71379" y1="18369" x2="71379" y2="18369"/>
                      </a14:backgroundRemoval>
                    </a14:imgEffect>
                  </a14:imgLayer>
                </a14:imgProps>
              </a:ext>
              <a:ext uri="{28A0092B-C50C-407E-A947-70E740481C1C}">
                <a14:useLocalDpi xmlns:a14="http://schemas.microsoft.com/office/drawing/2010/main" val="0"/>
              </a:ext>
            </a:extLst>
          </a:blip>
          <a:srcRect l="16870" t="8984" r="14936" b="5274"/>
          <a:stretch/>
        </p:blipFill>
        <p:spPr>
          <a:xfrm rot="21399338">
            <a:off x="15280188" y="5556785"/>
            <a:ext cx="3107427" cy="4646483"/>
          </a:xfrm>
          <a:prstGeom prst="rect">
            <a:avLst/>
          </a:prstGeom>
        </p:spPr>
      </p:pic>
      <p:sp>
        <p:nvSpPr>
          <p:cNvPr id="3" name="Rectangle 2"/>
          <p:cNvSpPr/>
          <p:nvPr/>
        </p:nvSpPr>
        <p:spPr>
          <a:xfrm>
            <a:off x="2009882" y="4375143"/>
            <a:ext cx="12649200" cy="4000262"/>
          </a:xfrm>
          <a:prstGeom prst="rect">
            <a:avLst/>
          </a:prstGeom>
        </p:spPr>
        <p:txBody>
          <a:bodyPr wrap="square">
            <a:spAutoFit/>
          </a:bodyPr>
          <a:lstStyle/>
          <a:p>
            <a:pPr indent="182880" algn="just">
              <a:lnSpc>
                <a:spcPct val="115000"/>
              </a:lnSpc>
              <a:spcAft>
                <a:spcPts val="600"/>
              </a:spcAf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K</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í hiệu * trong VB và trong các khung bên phải VB: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Thể hiện cấu trúc của kiểu bài viết truyện kể sáng tạo (có sử dụng yếu tố miêu tả và biểu cảm).</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Con số: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Nhận biết bối cảnh, các sự kiện chính trong truyện.</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dung" descr="Icon&#10;&#10;Description automatically generated">
            <a:hlinkClick r:id="rId6" action="ppaction://hlinksldjump"/>
            <a:extLst>
              <a:ext uri="{FF2B5EF4-FFF2-40B4-BE49-F238E27FC236}">
                <a16:creationId xmlns:a16="http://schemas.microsoft.com/office/drawing/2014/main" id="{012CED22-3D83-401A-8A37-F568A081C6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63" t="34068" r="58682" b="34583"/>
          <a:stretch/>
        </p:blipFill>
        <p:spPr>
          <a:xfrm>
            <a:off x="12954000" y="8527100"/>
            <a:ext cx="1168983" cy="1219199"/>
          </a:xfrm>
          <a:prstGeom prst="rect">
            <a:avLst/>
          </a:prstGeom>
        </p:spPr>
      </p:pic>
      <p:pic>
        <p:nvPicPr>
          <p:cNvPr id="12" name="sai" descr="Icon&#10;&#10;Description automatically generated">
            <a:hlinkClick r:id="rId8" action="ppaction://hlinksldjump"/>
            <a:extLst>
              <a:ext uri="{FF2B5EF4-FFF2-40B4-BE49-F238E27FC236}">
                <a16:creationId xmlns:a16="http://schemas.microsoft.com/office/drawing/2014/main" id="{315807AA-E1E7-4DCD-A485-9FEE19F985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89" t="34068" r="11249" b="34583"/>
          <a:stretch/>
        </p:blipFill>
        <p:spPr>
          <a:xfrm>
            <a:off x="2667000" y="8517231"/>
            <a:ext cx="1168983" cy="1227194"/>
          </a:xfrm>
          <a:prstGeom prst="rect">
            <a:avLst/>
          </a:prstGeom>
        </p:spPr>
      </p:pic>
    </p:spTree>
    <p:extLst>
      <p:ext uri="{BB962C8B-B14F-4D97-AF65-F5344CB8AC3E}">
        <p14:creationId xmlns:p14="http://schemas.microsoft.com/office/powerpoint/2010/main" val="56441305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2" presetClass="entr" presetSubtype="4" fill="hold" nodeType="with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F91EC3-8CA0-4767-ABF8-09DE291F84AD}"/>
              </a:ext>
            </a:extLst>
          </p:cNvPr>
          <p:cNvSpPr/>
          <p:nvPr/>
        </p:nvSpPr>
        <p:spPr>
          <a:xfrm>
            <a:off x="250722" y="224912"/>
            <a:ext cx="17786556" cy="9837176"/>
          </a:xfrm>
          <a:prstGeom prst="roundRect">
            <a:avLst>
              <a:gd name="adj" fmla="val 42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 name="Rectangle 6">
            <a:extLst>
              <a:ext uri="{FF2B5EF4-FFF2-40B4-BE49-F238E27FC236}">
                <a16:creationId xmlns:a16="http://schemas.microsoft.com/office/drawing/2014/main" id="{8E77A241-6B20-4AB3-B803-A5C3349081A9}"/>
              </a:ext>
            </a:extLst>
          </p:cNvPr>
          <p:cNvSpPr/>
          <p:nvPr/>
        </p:nvSpPr>
        <p:spPr>
          <a:xfrm>
            <a:off x="706582" y="682207"/>
            <a:ext cx="16874837" cy="3224777"/>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Times New Roman" panose="02020603050405020304" pitchFamily="18" charset="0"/>
              </a:rPr>
              <a:t>Câu </a:t>
            </a:r>
            <a:r>
              <a:rPr lang="en-US" sz="4400" b="1" dirty="0">
                <a:solidFill>
                  <a:srgbClr val="FF0000"/>
                </a:solidFill>
                <a:latin typeface="Times New Roman" panose="02020603050405020304" pitchFamily="18" charset="0"/>
              </a:rPr>
              <a:t>3</a:t>
            </a:r>
            <a:r>
              <a:rPr lang="en-US" sz="4400" b="1" dirty="0">
                <a:solidFill>
                  <a:srgbClr val="FF0000"/>
                </a:solidFill>
              </a:rPr>
              <a:t>.</a:t>
            </a:r>
            <a:r>
              <a:rPr lang="vi-VN" sz="4400" b="1" dirty="0">
                <a:solidFill>
                  <a:srgbClr val="FF0000"/>
                </a:solidFill>
                <a:latin typeface="Times New Roman" panose="02020603050405020304" pitchFamily="18" charset="0"/>
              </a:rPr>
              <a:t> Xác định ngôi kể, người kể trong văn bản trên.</a:t>
            </a:r>
          </a:p>
        </p:txBody>
      </p:sp>
      <p:pic>
        <p:nvPicPr>
          <p:cNvPr id="6" name="nv">
            <a:extLst>
              <a:ext uri="{FF2B5EF4-FFF2-40B4-BE49-F238E27FC236}">
                <a16:creationId xmlns:a16="http://schemas.microsoft.com/office/drawing/2014/main" id="{D59D8CFC-87BD-4AA1-BBCE-464403067F55}"/>
              </a:ext>
            </a:extLst>
          </p:cNvPr>
          <p:cNvPicPr>
            <a:picLocks noChangeAspect="1"/>
          </p:cNvPicPr>
          <p:nvPr/>
        </p:nvPicPr>
        <p:blipFill>
          <a:blip r:embed="rId4"/>
          <a:stretch>
            <a:fillRect/>
          </a:stretch>
        </p:blipFill>
        <p:spPr>
          <a:xfrm>
            <a:off x="14819581" y="5501870"/>
            <a:ext cx="3530297" cy="4821225"/>
          </a:xfrm>
          <a:prstGeom prst="rect">
            <a:avLst/>
          </a:prstGeom>
          <a:effectLst>
            <a:outerShdw blurRad="50800" dist="38100" dir="5400000" algn="t" rotWithShape="0">
              <a:prstClr val="black">
                <a:alpha val="40000"/>
              </a:prstClr>
            </a:outerShdw>
          </a:effectLst>
        </p:spPr>
      </p:pic>
      <p:sp>
        <p:nvSpPr>
          <p:cNvPr id="3" name="Rectangle 2"/>
          <p:cNvSpPr/>
          <p:nvPr/>
        </p:nvSpPr>
        <p:spPr>
          <a:xfrm>
            <a:off x="3154096" y="4622601"/>
            <a:ext cx="10206887" cy="2800767"/>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rPr>
              <a:t>- Ngôi kể: </a:t>
            </a:r>
            <a:r>
              <a:rPr lang="vi-VN" sz="4400" dirty="0">
                <a:solidFill>
                  <a:srgbClr val="000000"/>
                </a:solidFill>
                <a:latin typeface="Times New Roman" panose="02020603050405020304" pitchFamily="18" charset="0"/>
              </a:rPr>
              <a:t>Ngôi thứ nhất</a:t>
            </a:r>
            <a:r>
              <a:rPr lang="en-US" sz="4400" dirty="0">
                <a:solidFill>
                  <a:srgbClr val="000000"/>
                </a:solidFill>
              </a:rPr>
              <a:t> </a:t>
            </a: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tôi</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lvl="0" algn="just">
              <a:defRPr/>
            </a:pPr>
            <a:r>
              <a:rPr lang="vi-VN" sz="4400" dirty="0">
                <a:solidFill>
                  <a:srgbClr val="000000"/>
                </a:solidFill>
                <a:latin typeface="Times New Roman" panose="02020603050405020304" pitchFamily="18" charset="0"/>
              </a:rPr>
              <a:t>- </a:t>
            </a:r>
            <a:r>
              <a:rPr lang="vi-VN" sz="4400" b="1" dirty="0">
                <a:solidFill>
                  <a:srgbClr val="000000"/>
                </a:solidFill>
                <a:latin typeface="Times New Roman" panose="02020603050405020304" pitchFamily="18" charset="0"/>
              </a:rPr>
              <a:t>Người kể</a:t>
            </a:r>
            <a:r>
              <a:rPr lang="vi-VN" sz="4400" dirty="0">
                <a:solidFill>
                  <a:srgbClr val="000000"/>
                </a:solidFill>
                <a:latin typeface="Times New Roman" panose="02020603050405020304" pitchFamily="18" charset="0"/>
              </a:rPr>
              <a:t>: </a:t>
            </a:r>
            <a:r>
              <a:rPr lang="vi-VN" sz="4400" dirty="0">
                <a:solidFill>
                  <a:prstClr val="black"/>
                </a:solidFill>
                <a:latin typeface="Times New Roman" panose="02020603050405020304" pitchFamily="18" charset="0"/>
              </a:rPr>
              <a:t>là một trong những đứa con của chủ nhà, kể lại câu chuyện xảy ra vào thời thơ ấu của mình.</a:t>
            </a:r>
            <a:endParaRPr lang="en-US" sz="4400" dirty="0">
              <a:solidFill>
                <a:prstClr val="black"/>
              </a:solidFill>
            </a:endParaRPr>
          </a:p>
        </p:txBody>
      </p:sp>
      <p:pic>
        <p:nvPicPr>
          <p:cNvPr id="10" name="dung" descr="Icon&#10;&#10;Description automatically generated">
            <a:hlinkClick r:id="rId5" action="ppaction://hlinksldjump"/>
            <a:extLst>
              <a:ext uri="{FF2B5EF4-FFF2-40B4-BE49-F238E27FC236}">
                <a16:creationId xmlns:a16="http://schemas.microsoft.com/office/drawing/2014/main" id="{012CED22-3D83-401A-8A37-F568A081C6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63" t="34068" r="58682" b="34583"/>
          <a:stretch/>
        </p:blipFill>
        <p:spPr>
          <a:xfrm>
            <a:off x="12192000" y="7442151"/>
            <a:ext cx="1168983" cy="1219199"/>
          </a:xfrm>
          <a:prstGeom prst="rect">
            <a:avLst/>
          </a:prstGeom>
        </p:spPr>
      </p:pic>
      <p:pic>
        <p:nvPicPr>
          <p:cNvPr id="11" name="sai" descr="Icon&#10;&#10;Description automatically generated">
            <a:hlinkClick r:id="rId7" action="ppaction://hlinksldjump"/>
            <a:extLst>
              <a:ext uri="{FF2B5EF4-FFF2-40B4-BE49-F238E27FC236}">
                <a16:creationId xmlns:a16="http://schemas.microsoft.com/office/drawing/2014/main" id="{315807AA-E1E7-4DCD-A485-9FEE19F985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889" t="34068" r="11249" b="34583"/>
          <a:stretch/>
        </p:blipFill>
        <p:spPr>
          <a:xfrm>
            <a:off x="3154096" y="7438153"/>
            <a:ext cx="1168983" cy="1227194"/>
          </a:xfrm>
          <a:prstGeom prst="rect">
            <a:avLst/>
          </a:prstGeom>
        </p:spPr>
      </p:pic>
    </p:spTree>
    <p:extLst>
      <p:ext uri="{BB962C8B-B14F-4D97-AF65-F5344CB8AC3E}">
        <p14:creationId xmlns:p14="http://schemas.microsoft.com/office/powerpoint/2010/main" val="89881057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42"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F91EC3-8CA0-4767-ABF8-09DE291F84AD}"/>
              </a:ext>
            </a:extLst>
          </p:cNvPr>
          <p:cNvSpPr/>
          <p:nvPr/>
        </p:nvSpPr>
        <p:spPr>
          <a:xfrm>
            <a:off x="250722" y="224912"/>
            <a:ext cx="17786556" cy="9837176"/>
          </a:xfrm>
          <a:prstGeom prst="roundRect">
            <a:avLst>
              <a:gd name="adj" fmla="val 4223"/>
            </a:avLst>
          </a:prstGeom>
          <a:solidFill>
            <a:srgbClr val="ED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 name="Rectangle 6">
            <a:extLst>
              <a:ext uri="{FF2B5EF4-FFF2-40B4-BE49-F238E27FC236}">
                <a16:creationId xmlns:a16="http://schemas.microsoft.com/office/drawing/2014/main" id="{8E77A241-6B20-4AB3-B803-A5C3349081A9}"/>
              </a:ext>
            </a:extLst>
          </p:cNvPr>
          <p:cNvSpPr/>
          <p:nvPr/>
        </p:nvSpPr>
        <p:spPr>
          <a:xfrm>
            <a:off x="706582" y="682207"/>
            <a:ext cx="16874837" cy="3224777"/>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Times New Roman" panose="02020603050405020304" pitchFamily="18" charset="0"/>
                <a:cs typeface="Times New Roman" panose="02020603050405020304" pitchFamily="18" charset="0"/>
              </a:rPr>
              <a:t>Câu </a:t>
            </a:r>
            <a:r>
              <a:rPr lang="en-US" sz="4400" b="1" dirty="0">
                <a:solidFill>
                  <a:srgbClr val="FF0000"/>
                </a:solidFill>
                <a:latin typeface="Times New Roman" panose="02020603050405020304" pitchFamily="18" charset="0"/>
                <a:cs typeface="Times New Roman" panose="02020603050405020304" pitchFamily="18" charset="0"/>
              </a:rPr>
              <a:t>4.</a:t>
            </a:r>
            <a:r>
              <a:rPr lang="vi-VN" sz="4400" b="1" dirty="0">
                <a:solidFill>
                  <a:srgbClr val="FF0000"/>
                </a:solidFill>
                <a:latin typeface="Times New Roman" panose="02020603050405020304" pitchFamily="18" charset="0"/>
                <a:cs typeface="Times New Roman" panose="02020603050405020304" pitchFamily="18" charset="0"/>
              </a:rPr>
              <a:t> Tác giả đã mở đầu câu chuyện bằng cách nào?</a:t>
            </a:r>
          </a:p>
        </p:txBody>
      </p:sp>
      <p:pic>
        <p:nvPicPr>
          <p:cNvPr id="11" name="nv" descr="A picture containing clipart&#10;&#10;Description automatically generated">
            <a:extLst>
              <a:ext uri="{FF2B5EF4-FFF2-40B4-BE49-F238E27FC236}">
                <a16:creationId xmlns:a16="http://schemas.microsoft.com/office/drawing/2014/main" id="{9F1EC817-04F2-4884-B3CB-E95293A3DB1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344" b="97754" l="3221" r="92178">
                        <a14:foregroundMark x1="55521" y1="14648" x2="66104" y2="18066"/>
                        <a14:foregroundMark x1="66104" y1="18066" x2="66104" y2="13867"/>
                        <a14:foregroundMark x1="44632" y1="14648" x2="41104" y2="22559"/>
                        <a14:foregroundMark x1="41104" y1="22559" x2="51227" y2="20020"/>
                        <a14:foregroundMark x1="51227" y1="20020" x2="42485" y2="14453"/>
                        <a14:foregroundMark x1="42485" y1="14453" x2="42485" y2="14453"/>
                        <a14:foregroundMark x1="59816" y1="12793" x2="48620" y2="15137"/>
                        <a14:foregroundMark x1="48620" y1="15137" x2="54141" y2="22949"/>
                        <a14:foregroundMark x1="54141" y1="22949" x2="68098" y2="23633"/>
                        <a14:foregroundMark x1="68098" y1="23633" x2="64571" y2="16797"/>
                        <a14:foregroundMark x1="64571" y1="16797" x2="61656" y2="15137"/>
                        <a14:foregroundMark x1="48006" y1="11523" x2="36350" y2="13379"/>
                        <a14:foregroundMark x1="36350" y1="13379" x2="27454" y2="17676"/>
                        <a14:foregroundMark x1="27454" y1="17676" x2="30675" y2="25684"/>
                        <a14:foregroundMark x1="30675" y1="25684" x2="41718" y2="30762"/>
                        <a14:foregroundMark x1="41718" y1="30762" x2="51687" y2="26855"/>
                        <a14:foregroundMark x1="51687" y1="26855" x2="47086" y2="17090"/>
                        <a14:foregroundMark x1="47086" y1="17090" x2="46012" y2="16016"/>
                        <a14:foregroundMark x1="59816" y1="12012" x2="57515" y2="7227"/>
                        <a14:foregroundMark x1="26534" y1="11621" x2="35276" y2="6543"/>
                        <a14:foregroundMark x1="35276" y1="6543" x2="46319" y2="5859"/>
                        <a14:foregroundMark x1="46319" y1="5859" x2="48773" y2="5957"/>
                        <a14:foregroundMark x1="36043" y1="6836" x2="29755" y2="9570"/>
                        <a14:foregroundMark x1="31288" y1="6445" x2="25460" y2="6641"/>
                        <a14:foregroundMark x1="43712" y1="12598" x2="29908" y2="14746"/>
                        <a14:foregroundMark x1="29908" y1="14746" x2="34663" y2="23340"/>
                        <a14:foregroundMark x1="34663" y1="23340" x2="46012" y2="23438"/>
                        <a14:foregroundMark x1="46012" y1="23438" x2="43098" y2="15430"/>
                        <a14:foregroundMark x1="56748" y1="13184" x2="62423" y2="20801"/>
                        <a14:foregroundMark x1="67485" y1="15820" x2="59969" y2="10742"/>
                        <a14:foregroundMark x1="59969" y1="10742" x2="59969" y2="10742"/>
                        <a14:foregroundMark x1="60890" y1="11133" x2="54601" y2="11426"/>
                        <a14:foregroundMark x1="63650" y1="14746" x2="63037" y2="13086"/>
                        <a14:foregroundMark x1="64264" y1="19629" x2="63650" y2="13477"/>
                        <a14:foregroundMark x1="63037" y1="18555" x2="63344" y2="12305"/>
                        <a14:foregroundMark x1="64264" y1="16309" x2="65951" y2="21582"/>
                        <a14:foregroundMark x1="61503" y1="11621" x2="53988" y2="12305"/>
                        <a14:foregroundMark x1="56595" y1="8887" x2="47699" y2="10840"/>
                        <a14:foregroundMark x1="59202" y1="8398" x2="47546" y2="8301"/>
                        <a14:foregroundMark x1="47546" y1="8301" x2="42331" y2="10352"/>
                        <a14:foregroundMark x1="49080" y1="18262" x2="42485" y2="11523"/>
                        <a14:foregroundMark x1="50460" y1="15918" x2="47239" y2="13086"/>
                        <a14:foregroundMark x1="49847" y1="20020" x2="45859" y2="12988"/>
                        <a14:foregroundMark x1="51840" y1="17480" x2="44325" y2="13086"/>
                        <a14:foregroundMark x1="51074" y1="22266" x2="42485" y2="26563"/>
                        <a14:foregroundMark x1="47086" y1="26270" x2="39724" y2="27930"/>
                        <a14:foregroundMark x1="37883" y1="21777" x2="36196" y2="18750"/>
                        <a14:foregroundMark x1="67178" y1="15430" x2="65184" y2="14453"/>
                        <a14:foregroundMark x1="63344" y1="15137" x2="64571" y2="13965"/>
                        <a14:foregroundMark x1="65184" y1="15234" x2="62270" y2="15039"/>
                        <a14:foregroundMark x1="54601" y1="4004" x2="43712" y2="2441"/>
                        <a14:foregroundMark x1="68405" y1="80176" x2="73006" y2="86816"/>
                        <a14:foregroundMark x1="73006" y1="86816" x2="70245" y2="93457"/>
                        <a14:foregroundMark x1="92331" y1="79492" x2="92331" y2="73145"/>
                        <a14:foregroundMark x1="86656" y1="80371" x2="78988" y2="76855"/>
                        <a14:foregroundMark x1="79601" y1="95117" x2="70552" y2="97754"/>
                        <a14:foregroundMark x1="61043" y1="88184" x2="57822" y2="81250"/>
                        <a14:foregroundMark x1="57822" y1="81250" x2="57822" y2="81250"/>
                        <a14:foregroundMark x1="83742" y1="82813" x2="78528" y2="77246"/>
                        <a14:foregroundMark x1="53067" y1="89453" x2="42025" y2="88867"/>
                        <a14:foregroundMark x1="42025" y1="88867" x2="38037" y2="82813"/>
                        <a14:foregroundMark x1="11503" y1="86230" x2="3221" y2="80859"/>
                        <a14:foregroundMark x1="3221" y1="80859" x2="9816" y2="74414"/>
                        <a14:foregroundMark x1="9816" y1="74414" x2="13344" y2="73047"/>
                        <a14:foregroundMark x1="49693" y1="47461" x2="41258" y2="44434"/>
                        <a14:foregroundMark x1="57975" y1="48926" x2="56135" y2="42188"/>
                      </a14:backgroundRemoval>
                    </a14:imgEffect>
                  </a14:imgLayer>
                </a14:imgProps>
              </a:ext>
              <a:ext uri="{28A0092B-C50C-407E-A947-70E740481C1C}">
                <a14:useLocalDpi xmlns:a14="http://schemas.microsoft.com/office/drawing/2010/main" val="0"/>
              </a:ext>
            </a:extLst>
          </a:blip>
          <a:stretch>
            <a:fillRect/>
          </a:stretch>
        </p:blipFill>
        <p:spPr>
          <a:xfrm>
            <a:off x="15531372" y="6126608"/>
            <a:ext cx="2587386" cy="4063622"/>
          </a:xfrm>
          <a:prstGeom prst="rect">
            <a:avLst/>
          </a:prstGeom>
          <a:effectLst>
            <a:outerShdw blurRad="50800" dist="38100" dir="5400000" algn="t" rotWithShape="0">
              <a:prstClr val="black">
                <a:alpha val="40000"/>
              </a:prstClr>
            </a:outerShdw>
          </a:effectLst>
        </p:spPr>
      </p:pic>
      <p:sp>
        <p:nvSpPr>
          <p:cNvPr id="9" name="Rectangle 8"/>
          <p:cNvSpPr/>
          <p:nvPr/>
        </p:nvSpPr>
        <p:spPr>
          <a:xfrm>
            <a:off x="3124200" y="4515056"/>
            <a:ext cx="110490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Tác giả đã mở đầu câu chuyện bằng cách </a:t>
            </a:r>
            <a:r>
              <a:rPr kumimoji="0" lang="vi-VN" sz="4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nhắc lại kỉ niệm thuở nhỏ </a:t>
            </a:r>
            <a:r>
              <a:rPr kumimoji="0" lang="vi-VN" sz="4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của mình khi trở về thăm ngôi nhà xưa, nhìn lại chiếc ghế tựa cũ kĩ và nhớ lại về nhát đinh của bác thợ sửa ghế.</a:t>
            </a:r>
            <a:endParaRPr kumimoji="0" lang="en-US" sz="4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2" name="dung" descr="Icon&#10;&#10;Description automatically generated">
            <a:hlinkClick r:id="rId6" action="ppaction://hlinksldjump"/>
            <a:extLst>
              <a:ext uri="{FF2B5EF4-FFF2-40B4-BE49-F238E27FC236}">
                <a16:creationId xmlns:a16="http://schemas.microsoft.com/office/drawing/2014/main" id="{012CED22-3D83-401A-8A37-F568A081C6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63" t="34068" r="58682" b="34583"/>
          <a:stretch/>
        </p:blipFill>
        <p:spPr>
          <a:xfrm>
            <a:off x="13106400" y="7548819"/>
            <a:ext cx="1168983" cy="1219199"/>
          </a:xfrm>
          <a:prstGeom prst="rect">
            <a:avLst/>
          </a:prstGeom>
        </p:spPr>
      </p:pic>
      <p:pic>
        <p:nvPicPr>
          <p:cNvPr id="13" name="sai" descr="Icon&#10;&#10;Description automatically generated">
            <a:hlinkClick r:id="rId8" action="ppaction://hlinksldjump"/>
            <a:extLst>
              <a:ext uri="{FF2B5EF4-FFF2-40B4-BE49-F238E27FC236}">
                <a16:creationId xmlns:a16="http://schemas.microsoft.com/office/drawing/2014/main" id="{315807AA-E1E7-4DCD-A485-9FEE19F985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89" t="34068" r="11249" b="34583"/>
          <a:stretch/>
        </p:blipFill>
        <p:spPr>
          <a:xfrm>
            <a:off x="2743200" y="7677673"/>
            <a:ext cx="1168983" cy="1227194"/>
          </a:xfrm>
          <a:prstGeom prst="rect">
            <a:avLst/>
          </a:prstGeom>
        </p:spPr>
      </p:pic>
    </p:spTree>
    <p:extLst>
      <p:ext uri="{BB962C8B-B14F-4D97-AF65-F5344CB8AC3E}">
        <p14:creationId xmlns:p14="http://schemas.microsoft.com/office/powerpoint/2010/main" val="25797722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2" presetClass="entr" presetSubtype="4" fill="hold" nodeType="withEffect">
                                  <p:stCondLst>
                                    <p:cond delay="10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F91EC3-8CA0-4767-ABF8-09DE291F84AD}"/>
              </a:ext>
            </a:extLst>
          </p:cNvPr>
          <p:cNvSpPr/>
          <p:nvPr/>
        </p:nvSpPr>
        <p:spPr>
          <a:xfrm>
            <a:off x="250722" y="224912"/>
            <a:ext cx="17786556" cy="9837176"/>
          </a:xfrm>
          <a:prstGeom prst="roundRect">
            <a:avLst>
              <a:gd name="adj" fmla="val 4223"/>
            </a:avLst>
          </a:prstGeom>
          <a:solidFill>
            <a:srgbClr val="EE8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 name="Rectangle 6">
            <a:extLst>
              <a:ext uri="{FF2B5EF4-FFF2-40B4-BE49-F238E27FC236}">
                <a16:creationId xmlns:a16="http://schemas.microsoft.com/office/drawing/2014/main" id="{8E77A241-6B20-4AB3-B803-A5C3349081A9}"/>
              </a:ext>
            </a:extLst>
          </p:cNvPr>
          <p:cNvSpPr/>
          <p:nvPr/>
        </p:nvSpPr>
        <p:spPr>
          <a:xfrm>
            <a:off x="706582" y="682207"/>
            <a:ext cx="16874837" cy="3224777"/>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Times New Roman" panose="02020603050405020304" pitchFamily="18" charset="0"/>
                <a:cs typeface="Times New Roman" panose="02020603050405020304" pitchFamily="18" charset="0"/>
              </a:rPr>
              <a:t>Câu </a:t>
            </a:r>
            <a:r>
              <a:rPr lang="en-US" sz="4400" b="1" dirty="0">
                <a:solidFill>
                  <a:srgbClr val="FF0000"/>
                </a:solidFill>
                <a:latin typeface="Times New Roman" panose="02020603050405020304" pitchFamily="18" charset="0"/>
                <a:cs typeface="Times New Roman" panose="02020603050405020304" pitchFamily="18" charset="0"/>
              </a:rPr>
              <a:t>5. </a:t>
            </a:r>
            <a:r>
              <a:rPr lang="vi-VN" sz="4400" b="1" dirty="0">
                <a:solidFill>
                  <a:srgbClr val="FF0000"/>
                </a:solidFill>
                <a:latin typeface="Times New Roman" panose="02020603050405020304" pitchFamily="18" charset="0"/>
                <a:cs typeface="Times New Roman" panose="02020603050405020304" pitchFamily="18" charset="0"/>
              </a:rPr>
              <a:t>Tình huống làm nảy sinh câu chuyện là tình huống gì?</a:t>
            </a:r>
          </a:p>
        </p:txBody>
      </p:sp>
      <p:pic>
        <p:nvPicPr>
          <p:cNvPr id="12" name="nv" descr="A picture containing shape&#10;&#10;Description automatically generated">
            <a:extLst>
              <a:ext uri="{FF2B5EF4-FFF2-40B4-BE49-F238E27FC236}">
                <a16:creationId xmlns:a16="http://schemas.microsoft.com/office/drawing/2014/main" id="{D0C8EFF3-CD32-44B2-AC0D-838748748C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78" b="95808" l="8370" r="92283">
                        <a14:foregroundMark x1="55978" y1="32576" x2="55978" y2="32576"/>
                        <a14:foregroundMark x1="55326" y1="22882" x2="55870" y2="30044"/>
                        <a14:foregroundMark x1="55870" y1="30044" x2="58152" y2="31616"/>
                        <a14:foregroundMark x1="42717" y1="26638" x2="45761" y2="33100"/>
                        <a14:foregroundMark x1="53587" y1="43406" x2="57717" y2="40175"/>
                        <a14:foregroundMark x1="45761" y1="44017" x2="43152" y2="41135"/>
                        <a14:foregroundMark x1="8370" y1="44367" x2="8370" y2="44367"/>
                        <a14:foregroundMark x1="12826" y1="46638" x2="12391" y2="46638"/>
                        <a14:foregroundMark x1="89674" y1="48035" x2="92283" y2="47424"/>
                        <a14:foregroundMark x1="59348" y1="91965" x2="57717" y2="83668"/>
                        <a14:foregroundMark x1="57717" y1="83668" x2="57935" y2="81921"/>
                        <a14:foregroundMark x1="60761" y1="84541" x2="58370" y2="75633"/>
                        <a14:foregroundMark x1="58804" y1="89520" x2="54565" y2="88734"/>
                        <a14:foregroundMark x1="58587" y1="95808" x2="54565" y2="94847"/>
                        <a14:foregroundMark x1="29022" y1="85939" x2="28696" y2="87773"/>
                        <a14:foregroundMark x1="27826" y1="81747" x2="31087" y2="80786"/>
                        <a14:foregroundMark x1="36304" y1="77904" x2="35652" y2="80175"/>
                        <a14:foregroundMark x1="34239" y1="77555" x2="32065" y2="81747"/>
                        <a14:foregroundMark x1="45543" y1="12227" x2="43913" y2="6288"/>
                        <a14:foregroundMark x1="39130" y1="6638" x2="49348" y2="4978"/>
                        <a14:foregroundMark x1="65109" y1="40000" x2="65652" y2="40000"/>
                        <a14:foregroundMark x1="65652" y1="40000" x2="65435" y2="39563"/>
                        <a14:backgroundMark x1="38261" y1="38079" x2="38261" y2="38079"/>
                        <a14:backgroundMark x1="65652" y1="38865" x2="65652" y2="38865"/>
                        <a14:backgroundMark x1="61522" y1="36157" x2="62065" y2="36507"/>
                      </a14:backgroundRemoval>
                    </a14:imgEffect>
                  </a14:imgLayer>
                </a14:imgProps>
              </a:ext>
              <a:ext uri="{28A0092B-C50C-407E-A947-70E740481C1C}">
                <a14:useLocalDpi xmlns:a14="http://schemas.microsoft.com/office/drawing/2010/main" val="0"/>
              </a:ext>
            </a:extLst>
          </a:blip>
          <a:srcRect l="3408" t="2187" r="3622" b="2187"/>
          <a:stretch/>
        </p:blipFill>
        <p:spPr>
          <a:xfrm flipH="1">
            <a:off x="14673944" y="5618430"/>
            <a:ext cx="3675234" cy="4704798"/>
          </a:xfrm>
          <a:prstGeom prst="rect">
            <a:avLst/>
          </a:prstGeom>
          <a:effectLst>
            <a:outerShdw blurRad="50800" dist="38100" dir="5400000" algn="t" rotWithShape="0">
              <a:prstClr val="black">
                <a:alpha val="40000"/>
              </a:prstClr>
            </a:outerShdw>
          </a:effectLst>
        </p:spPr>
      </p:pic>
      <p:sp>
        <p:nvSpPr>
          <p:cNvPr id="9" name="Rectangle 8"/>
          <p:cNvSpPr/>
          <p:nvPr/>
        </p:nvSpPr>
        <p:spPr>
          <a:xfrm>
            <a:off x="3276600" y="4775332"/>
            <a:ext cx="10744200"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Mấy anh em nô đùa làm bong mặt ghế nên người cha phải nhờ bác thợ ghế đến sửa chữa.</a:t>
            </a:r>
            <a:endParaRPr kumimoji="0" lang="en-US" sz="4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1" name="dung" descr="Icon&#10;&#10;Description automatically generated">
            <a:hlinkClick r:id="rId6" action="ppaction://hlinksldjump"/>
            <a:extLst>
              <a:ext uri="{FF2B5EF4-FFF2-40B4-BE49-F238E27FC236}">
                <a16:creationId xmlns:a16="http://schemas.microsoft.com/office/drawing/2014/main" id="{012CED22-3D83-401A-8A37-F568A081C6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63" t="34068" r="58682" b="34583"/>
          <a:stretch/>
        </p:blipFill>
        <p:spPr>
          <a:xfrm>
            <a:off x="12573000" y="7154938"/>
            <a:ext cx="1168983" cy="1219199"/>
          </a:xfrm>
          <a:prstGeom prst="rect">
            <a:avLst/>
          </a:prstGeom>
        </p:spPr>
      </p:pic>
      <p:pic>
        <p:nvPicPr>
          <p:cNvPr id="13" name="sai" descr="Icon&#10;&#10;Description automatically generated">
            <a:hlinkClick r:id="rId8" action="ppaction://hlinksldjump"/>
            <a:extLst>
              <a:ext uri="{FF2B5EF4-FFF2-40B4-BE49-F238E27FC236}">
                <a16:creationId xmlns:a16="http://schemas.microsoft.com/office/drawing/2014/main" id="{315807AA-E1E7-4DCD-A485-9FEE19F985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89" t="34068" r="11249" b="34583"/>
          <a:stretch/>
        </p:blipFill>
        <p:spPr>
          <a:xfrm>
            <a:off x="2819400" y="7122584"/>
            <a:ext cx="1168983" cy="1227194"/>
          </a:xfrm>
          <a:prstGeom prst="rect">
            <a:avLst/>
          </a:prstGeom>
        </p:spPr>
      </p:pic>
    </p:spTree>
    <p:extLst>
      <p:ext uri="{BB962C8B-B14F-4D97-AF65-F5344CB8AC3E}">
        <p14:creationId xmlns:p14="http://schemas.microsoft.com/office/powerpoint/2010/main" val="388767932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2" presetClass="entr" presetSubtype="4"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001000" y="1473375"/>
            <a:ext cx="9677400"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11111"/>
                </a:solidFill>
                <a:effectLst/>
                <a:uLnTx/>
                <a:uFillTx/>
                <a:latin typeface="Calibri"/>
                <a:ea typeface="+mn-ea"/>
                <a:cs typeface="+mn-cs"/>
              </a:rPr>
              <a:t>      </a:t>
            </a:r>
            <a:r>
              <a:rPr kumimoji="0" lang="vi-VN" sz="36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mn-cs"/>
              </a:rPr>
              <a:t>Ngày xửa ngày xưa, trong khu rừng nọ có thỏ và rùa là đôi bạn rất thân thiết với nhau. Thế nhưng, vào một ngày kia, cả hai lại xảy ra trận cãi vã chỉ vì muốn biết ai là người chạy nhanh nhất. Vậy là thỏ và rùa liền tổ chức một cuộc thi chạy để quyết định ra ai là người chạy nhanh hơn.</a:t>
            </a:r>
          </a:p>
        </p:txBody>
      </p:sp>
      <p:sp>
        <p:nvSpPr>
          <p:cNvPr id="26" name="Rectangle 25"/>
          <p:cNvSpPr/>
          <p:nvPr/>
        </p:nvSpPr>
        <p:spPr>
          <a:xfrm>
            <a:off x="533400" y="5094387"/>
            <a:ext cx="17297400" cy="50783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11111"/>
                </a:solidFill>
                <a:effectLst/>
                <a:uLnTx/>
                <a:uFillTx/>
                <a:latin typeface="Calibri"/>
                <a:ea typeface="+mn-ea"/>
                <a:cs typeface="+mn-cs"/>
              </a:rPr>
              <a:t>      </a:t>
            </a:r>
            <a:r>
              <a:rPr kumimoji="0" lang="vi-VN" sz="36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mn-cs"/>
              </a:rPr>
              <a:t>Lúc bắt đầu cuộc đua, chú thỏ chạy rất nhanh, vượt xa chú rùa cả một đoạn đường rất dài. Thỏ ta thấy vậy liền nghĩ bụng rằng rùa còn lâu mới đuổi kịp với mình nên chú thỏ cứ vui vẻ chậm rãi đi bộ, bắt bướm, đùa vui hái hoa, từ chỗ này đến chỗ khác cho đến khi thỏ mệt quá liền tìm gốc cây lớn để ngồi nghỉ và ngủ quên lúc nào không hay.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11111"/>
                </a:solidFill>
                <a:effectLst/>
                <a:uLnTx/>
                <a:uFillTx/>
                <a:latin typeface="Calibri"/>
                <a:ea typeface="+mn-ea"/>
                <a:cs typeface="+mn-cs"/>
              </a:rPr>
              <a:t>      </a:t>
            </a:r>
            <a:r>
              <a:rPr kumimoji="0" lang="vi-VN" sz="36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mn-cs"/>
              </a:rPr>
              <a:t>Trong lúc đó, chú rùa vẫn chậm rãi kiên trì vượt mọi vất vả khó nhọc, để đi từng bước trên đường đua.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11111"/>
                </a:solidFill>
                <a:effectLst/>
                <a:uLnTx/>
                <a:uFillTx/>
                <a:latin typeface="Calibri"/>
                <a:ea typeface="+mn-ea"/>
                <a:cs typeface="+mn-cs"/>
              </a:rPr>
              <a:t>      </a:t>
            </a:r>
            <a:r>
              <a:rPr kumimoji="0" lang="vi-VN" sz="36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mn-cs"/>
              </a:rPr>
              <a:t>Sau một khoảng thời gian rất lâu, Thỏ mới chợt tỉnh dậy, nhận ra Rùa đã đi rất xa và gần tới vạch đích. Thỏ thấy vậy liền ba chân bốn cẳng chạy đuổi theo nhưng đã muộn, chú rùa đã tới vạch đích đầu tiên. Và thế là chú thỏ đành phải chịu thua trước chú rùa.</a:t>
            </a:r>
          </a:p>
        </p:txBody>
      </p:sp>
      <p:sp>
        <p:nvSpPr>
          <p:cNvPr id="27" name="TextBox 26"/>
          <p:cNvSpPr txBox="1"/>
          <p:nvPr/>
        </p:nvSpPr>
        <p:spPr>
          <a:xfrm>
            <a:off x="7063864" y="34556"/>
            <a:ext cx="106145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Rùa</a:t>
            </a:r>
            <a:r>
              <a:rPr kumimoji="0" lang="en-US" sz="80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và</a:t>
            </a:r>
            <a:r>
              <a:rPr kumimoji="0" lang="en-US" sz="80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thỏ</a:t>
            </a:r>
            <a:endParaRPr kumimoji="0" lang="en-US" sz="8000" b="0"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endParaRPr>
          </a:p>
        </p:txBody>
      </p:sp>
      <p:sp>
        <p:nvSpPr>
          <p:cNvPr id="2" name="Freeform 2">
            <a:extLst>
              <a:ext uri="{FF2B5EF4-FFF2-40B4-BE49-F238E27FC236}">
                <a16:creationId xmlns:a16="http://schemas.microsoft.com/office/drawing/2014/main" id="{73B2A3A6-C96D-804A-304C-EDB7EEE8D3F7}"/>
              </a:ext>
            </a:extLst>
          </p:cNvPr>
          <p:cNvSpPr/>
          <p:nvPr/>
        </p:nvSpPr>
        <p:spPr>
          <a:xfrm>
            <a:off x="967864" y="-114300"/>
            <a:ext cx="5585336" cy="5003995"/>
          </a:xfrm>
          <a:custGeom>
            <a:avLst/>
            <a:gdLst/>
            <a:ahLst/>
            <a:cxnLst/>
            <a:rect l="l" t="t" r="r" b="b"/>
            <a:pathLst>
              <a:path w="4534215" h="4114800">
                <a:moveTo>
                  <a:pt x="0" y="0"/>
                </a:moveTo>
                <a:lnTo>
                  <a:pt x="4534215" y="0"/>
                </a:lnTo>
                <a:lnTo>
                  <a:pt x="453421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780175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F91EC3-8CA0-4767-ABF8-09DE291F84AD}"/>
              </a:ext>
            </a:extLst>
          </p:cNvPr>
          <p:cNvSpPr/>
          <p:nvPr/>
        </p:nvSpPr>
        <p:spPr>
          <a:xfrm>
            <a:off x="250722" y="224912"/>
            <a:ext cx="17786556" cy="9837176"/>
          </a:xfrm>
          <a:prstGeom prst="roundRect">
            <a:avLst>
              <a:gd name="adj" fmla="val 4223"/>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 name="Rectangle 6">
            <a:extLst>
              <a:ext uri="{FF2B5EF4-FFF2-40B4-BE49-F238E27FC236}">
                <a16:creationId xmlns:a16="http://schemas.microsoft.com/office/drawing/2014/main" id="{8E77A241-6B20-4AB3-B803-A5C3349081A9}"/>
              </a:ext>
            </a:extLst>
          </p:cNvPr>
          <p:cNvSpPr/>
          <p:nvPr/>
        </p:nvSpPr>
        <p:spPr>
          <a:xfrm>
            <a:off x="706582" y="682207"/>
            <a:ext cx="16874837" cy="2251493"/>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200" b="1" dirty="0">
                <a:solidFill>
                  <a:srgbClr val="FF0000"/>
                </a:solidFill>
                <a:latin typeface="Times New Roman" panose="02020603050405020304" pitchFamily="18" charset="0"/>
                <a:cs typeface="Times New Roman" panose="02020603050405020304" pitchFamily="18" charset="0"/>
              </a:rPr>
              <a:t>Câu </a:t>
            </a:r>
            <a:r>
              <a:rPr lang="en-US" sz="4200" b="1" dirty="0">
                <a:solidFill>
                  <a:srgbClr val="FF0000"/>
                </a:solidFill>
                <a:latin typeface="Times New Roman" panose="02020603050405020304" pitchFamily="18" charset="0"/>
                <a:cs typeface="Times New Roman" panose="02020603050405020304" pitchFamily="18" charset="0"/>
              </a:rPr>
              <a:t>6.</a:t>
            </a:r>
            <a:r>
              <a:rPr lang="vi-VN" sz="4200" b="1" dirty="0">
                <a:solidFill>
                  <a:srgbClr val="FF0000"/>
                </a:solidFill>
                <a:latin typeface="Times New Roman" panose="02020603050405020304" pitchFamily="18" charset="0"/>
                <a:cs typeface="Times New Roman" panose="02020603050405020304" pitchFamily="18" charset="0"/>
              </a:rPr>
              <a:t> Tìm các chi tiết tiêu biểu gắn với các sự kiện trong câu chuyện. </a:t>
            </a:r>
            <a:endParaRPr lang="en-US" sz="42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4200" b="1" dirty="0">
                <a:solidFill>
                  <a:srgbClr val="FF0000"/>
                </a:solidFill>
                <a:latin typeface="Times New Roman" panose="02020603050405020304" pitchFamily="18" charset="0"/>
                <a:cs typeface="Times New Roman" panose="02020603050405020304" pitchFamily="18" charset="0"/>
              </a:rPr>
              <a:t>Các sự kiện, chi tiết trong truyện được liên kết với nhau như thế nào? </a:t>
            </a:r>
            <a:endParaRPr lang="en-US" sz="42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4200" b="1" dirty="0">
                <a:solidFill>
                  <a:srgbClr val="FF0000"/>
                </a:solidFill>
                <a:latin typeface="Times New Roman" panose="02020603050405020304" pitchFamily="18" charset="0"/>
                <a:cs typeface="Times New Roman" panose="02020603050405020304" pitchFamily="18" charset="0"/>
              </a:rPr>
              <a:t>Chi tiết nào khiến cho diễn biến của câu chuyện trở nên bất ngờ, thú vị?</a:t>
            </a:r>
          </a:p>
        </p:txBody>
      </p:sp>
      <p:pic>
        <p:nvPicPr>
          <p:cNvPr id="10" name="nv" descr="A picture containing text, vector graphics&#10;&#10;Description automatically generated">
            <a:extLst>
              <a:ext uri="{FF2B5EF4-FFF2-40B4-BE49-F238E27FC236}">
                <a16:creationId xmlns:a16="http://schemas.microsoft.com/office/drawing/2014/main" id="{4EC5303A-0213-4B2E-8876-EFADAF5242D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6753" t="6157" r="27937" b="8474"/>
          <a:stretch/>
        </p:blipFill>
        <p:spPr>
          <a:xfrm>
            <a:off x="14674451" y="5845945"/>
            <a:ext cx="3613550" cy="4540271"/>
          </a:xfrm>
          <a:prstGeom prst="rect">
            <a:avLst/>
          </a:prstGeom>
          <a:effectLst>
            <a:outerShdw blurRad="50800" dist="38100" dir="5400000" algn="t" rotWithShape="0">
              <a:prstClr val="black">
                <a:alpha val="40000"/>
              </a:prstClr>
            </a:outerShdw>
          </a:effectLst>
        </p:spPr>
      </p:pic>
      <p:sp>
        <p:nvSpPr>
          <p:cNvPr id="9" name="Rectangle 8"/>
          <p:cNvSpPr/>
          <p:nvPr/>
        </p:nvSpPr>
        <p:spPr>
          <a:xfrm>
            <a:off x="753029" y="3301449"/>
            <a:ext cx="14334572" cy="50167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Các chi tiết tiêu biểu gắn với các sự kiện trong câu chuyện: </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Sự kiện 1: Bác thợ đến sửa chữa chiếc ghế hỏng. Chi tiết: Bác thợ xoa xoa tay trên mặt ghế vừa được thay lại như để từ biệt đứa con của mình rồi chào cả cha tôi, lẫn chúng tôi ra về. </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Sự kiện 2: Bác thợ quay lại vì một chiếc đinh chưa đóng hết. Chi tiết: Bác thợ mở hòm đồ nghề và gõ “chát” vào nhát đinh chưa đóng hết.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Các sự kiện – chi tiết </a:t>
            </a:r>
            <a:r>
              <a:rPr kumimoji="0" lang="vi-VN"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liên kết với nhau theo mạch thời gian.</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Chi tiết </a:t>
            </a:r>
            <a:r>
              <a:rPr kumimoji="0" lang="vi-VN"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bác thợ dù đã đi được một “quãng xa” trong đêm mưa gió vẫn quay lại chỉ vì một chiếc đinh chưa đóng hết </a:t>
            </a:r>
            <a:r>
              <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làm câu chuyện trở nên thú vị, bất ngờ, thể hiện tính cách tận tuỵ, trách nhiệm trong công việc của bác thợ.</a:t>
            </a:r>
          </a:p>
        </p:txBody>
      </p:sp>
      <p:pic>
        <p:nvPicPr>
          <p:cNvPr id="12" name="dung" descr="Icon&#10;&#10;Description automatically generated">
            <a:hlinkClick r:id="rId6" action="ppaction://hlinksldjump"/>
            <a:extLst>
              <a:ext uri="{FF2B5EF4-FFF2-40B4-BE49-F238E27FC236}">
                <a16:creationId xmlns:a16="http://schemas.microsoft.com/office/drawing/2014/main" id="{012CED22-3D83-401A-8A37-F568A081C6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63" t="34068" r="58682" b="34583"/>
          <a:stretch/>
        </p:blipFill>
        <p:spPr>
          <a:xfrm>
            <a:off x="12817738" y="8348543"/>
            <a:ext cx="1168983" cy="1219199"/>
          </a:xfrm>
          <a:prstGeom prst="rect">
            <a:avLst/>
          </a:prstGeom>
        </p:spPr>
      </p:pic>
      <p:pic>
        <p:nvPicPr>
          <p:cNvPr id="13" name="sai" descr="Icon&#10;&#10;Description automatically generated">
            <a:hlinkClick r:id="rId8" action="ppaction://hlinksldjump"/>
            <a:extLst>
              <a:ext uri="{FF2B5EF4-FFF2-40B4-BE49-F238E27FC236}">
                <a16:creationId xmlns:a16="http://schemas.microsoft.com/office/drawing/2014/main" id="{315807AA-E1E7-4DCD-A485-9FEE19F985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89" t="34068" r="11249" b="34583"/>
          <a:stretch/>
        </p:blipFill>
        <p:spPr>
          <a:xfrm>
            <a:off x="2667000" y="8517231"/>
            <a:ext cx="1168983" cy="1227194"/>
          </a:xfrm>
          <a:prstGeom prst="rect">
            <a:avLst/>
          </a:prstGeom>
        </p:spPr>
      </p:pic>
    </p:spTree>
    <p:extLst>
      <p:ext uri="{BB962C8B-B14F-4D97-AF65-F5344CB8AC3E}">
        <p14:creationId xmlns:p14="http://schemas.microsoft.com/office/powerpoint/2010/main" val="5375954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2" presetClass="entr" presetSubtype="4"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F91EC3-8CA0-4767-ABF8-09DE291F84AD}"/>
              </a:ext>
            </a:extLst>
          </p:cNvPr>
          <p:cNvSpPr/>
          <p:nvPr/>
        </p:nvSpPr>
        <p:spPr>
          <a:xfrm>
            <a:off x="250722" y="224912"/>
            <a:ext cx="17786556" cy="9837176"/>
          </a:xfrm>
          <a:prstGeom prst="roundRect">
            <a:avLst>
              <a:gd name="adj" fmla="val 4223"/>
            </a:avLst>
          </a:prstGeom>
          <a:solidFill>
            <a:srgbClr val="7AD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 name="Rectangle 6">
            <a:extLst>
              <a:ext uri="{FF2B5EF4-FFF2-40B4-BE49-F238E27FC236}">
                <a16:creationId xmlns:a16="http://schemas.microsoft.com/office/drawing/2014/main" id="{8E77A241-6B20-4AB3-B803-A5C3349081A9}"/>
              </a:ext>
            </a:extLst>
          </p:cNvPr>
          <p:cNvSpPr/>
          <p:nvPr/>
        </p:nvSpPr>
        <p:spPr>
          <a:xfrm>
            <a:off x="706582" y="682207"/>
            <a:ext cx="16874837" cy="2346015"/>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Times New Roman" panose="02020603050405020304" pitchFamily="18" charset="0"/>
                <a:cs typeface="Times New Roman" panose="02020603050405020304" pitchFamily="18" charset="0"/>
              </a:rPr>
              <a:t>Câu </a:t>
            </a:r>
            <a:r>
              <a:rPr lang="en-US" sz="4400" b="1" dirty="0">
                <a:solidFill>
                  <a:srgbClr val="FF0000"/>
                </a:solidFill>
                <a:latin typeface="Times New Roman" panose="02020603050405020304" pitchFamily="18" charset="0"/>
                <a:cs typeface="Times New Roman" panose="02020603050405020304" pitchFamily="18" charset="0"/>
              </a:rPr>
              <a:t>7.</a:t>
            </a:r>
            <a:r>
              <a:rPr lang="vi-VN" sz="4400" b="1" dirty="0">
                <a:solidFill>
                  <a:srgbClr val="FF0000"/>
                </a:solidFill>
                <a:latin typeface="Times New Roman" panose="02020603050405020304" pitchFamily="18" charset="0"/>
                <a:cs typeface="Times New Roman" panose="02020603050405020304" pitchFamily="18" charset="0"/>
              </a:rPr>
              <a:t> Đoạn đối thoại giữa cha tôi và bác thợ có tác dụng gì </a:t>
            </a:r>
            <a:endParaRPr lang="en-US" sz="44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4400" b="1" dirty="0">
                <a:solidFill>
                  <a:srgbClr val="FF0000"/>
                </a:solidFill>
                <a:latin typeface="Times New Roman" panose="02020603050405020304" pitchFamily="18" charset="0"/>
                <a:cs typeface="Times New Roman" panose="02020603050405020304" pitchFamily="18" charset="0"/>
              </a:rPr>
              <a:t>trong việc thể hiện tính cách của hai nhân vật này? Nhân vật cha tôi đã có cách giải quyết thế nào đối với sự kiện thứ hai?</a:t>
            </a:r>
          </a:p>
        </p:txBody>
      </p:sp>
      <p:pic>
        <p:nvPicPr>
          <p:cNvPr id="9" name="nv">
            <a:extLst>
              <a:ext uri="{FF2B5EF4-FFF2-40B4-BE49-F238E27FC236}">
                <a16:creationId xmlns:a16="http://schemas.microsoft.com/office/drawing/2014/main" id="{65213555-44C9-4459-AA51-F94F0A8EB2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25" b="93026" l="9930" r="89720">
                        <a14:foregroundMark x1="60164" y1="25344" x2="57710" y2="27505"/>
                        <a14:foregroundMark x1="49299" y1="23674" x2="50584" y2="29764"/>
                        <a14:foregroundMark x1="41121" y1="42633" x2="41822" y2="45285"/>
                        <a14:foregroundMark x1="46028" y1="76817" x2="47547" y2="79470"/>
                        <a14:foregroundMark x1="38435" y1="76817" x2="38084" y2="82417"/>
                        <a14:foregroundMark x1="47430" y1="90668" x2="59229" y2="91749"/>
                        <a14:foregroundMark x1="59229" y1="91749" x2="60748" y2="91257"/>
                        <a14:foregroundMark x1="40070" y1="91847" x2="25584" y2="91257"/>
                        <a14:foregroundMark x1="43107" y1="67583" x2="43458" y2="67485"/>
                        <a14:foregroundMark x1="41355" y1="91552" x2="29907" y2="92240"/>
                        <a14:foregroundMark x1="29907" y1="92240" x2="25701" y2="91257"/>
                        <a14:foregroundMark x1="40187" y1="91847" x2="27804" y2="91847"/>
                        <a14:foregroundMark x1="35397" y1="93026" x2="26869" y2="91847"/>
                        <a14:foregroundMark x1="43224" y1="67780" x2="43575" y2="67289"/>
                        <a14:foregroundMark x1="43575" y1="68075" x2="43692" y2="66994"/>
                        <a14:foregroundMark x1="43575" y1="67780" x2="43575" y2="66699"/>
                        <a14:foregroundMark x1="43458" y1="67780" x2="43692" y2="66699"/>
                        <a14:foregroundMark x1="43458" y1="67780" x2="43575" y2="67191"/>
                        <a14:foregroundMark x1="43692" y1="67387" x2="44042" y2="66994"/>
                        <a14:foregroundMark x1="43808" y1="67191" x2="43575" y2="67878"/>
                        <a14:backgroundMark x1="43692" y1="72888" x2="43575" y2="72200"/>
                        <a14:backgroundMark x1="43925" y1="70825" x2="43925" y2="70530"/>
                        <a14:backgroundMark x1="44159" y1="68762" x2="44159" y2="68566"/>
                        <a14:backgroundMark x1="42173" y1="82908" x2="42173" y2="82908"/>
                        <a14:backgroundMark x1="66005" y1="30452" x2="66005" y2="30452"/>
                        <a14:backgroundMark x1="74533" y1="24165" x2="74533" y2="24165"/>
                        <a14:backgroundMark x1="71379" y1="18369" x2="71379" y2="18369"/>
                      </a14:backgroundRemoval>
                    </a14:imgEffect>
                  </a14:imgLayer>
                </a14:imgProps>
              </a:ext>
              <a:ext uri="{28A0092B-C50C-407E-A947-70E740481C1C}">
                <a14:useLocalDpi xmlns:a14="http://schemas.microsoft.com/office/drawing/2010/main" val="0"/>
              </a:ext>
            </a:extLst>
          </a:blip>
          <a:srcRect l="16870" t="8984" r="14936" b="5274"/>
          <a:stretch/>
        </p:blipFill>
        <p:spPr>
          <a:xfrm rot="21399338">
            <a:off x="15280188" y="5556785"/>
            <a:ext cx="3107427" cy="4646483"/>
          </a:xfrm>
          <a:prstGeom prst="rect">
            <a:avLst/>
          </a:prstGeom>
        </p:spPr>
      </p:pic>
      <p:sp>
        <p:nvSpPr>
          <p:cNvPr id="10" name="Rectangle 9"/>
          <p:cNvSpPr/>
          <p:nvPr/>
        </p:nvSpPr>
        <p:spPr>
          <a:xfrm>
            <a:off x="826956" y="3485517"/>
            <a:ext cx="14794044" cy="50783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Đoạn đối thoại giữa cha tôi và bác thợ có tác dụng:</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Thể hiện sự quan tâm của cha tôi dành cho bác thợ ("Bác quên gì đấy ạ?").</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Thể hiện tính khiêm tốn, tận tuỵ, trách nhiệm của bác thợ khi giải thích lí do quay lại chỉ vì một cái đinh chưa đóng hết ("Để vậy, có người sẽ rách quần áo").</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Đối với sự kiện thứ 2 (bác thợ quay lại chỉ để đóng cho hết chiếc đinh vào ghế), nhân vật người cha đã có cách ứng xử phù hợp, trân trọng với hành động đẹp của bác thợ (cảm động trước tấm lòng tận tuỵ của bác thợ, biếu thêm tiền cho bác).</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2" name="dung" descr="Icon&#10;&#10;Description automatically generated">
            <a:hlinkClick r:id="rId6" action="ppaction://hlinksldjump"/>
            <a:extLst>
              <a:ext uri="{FF2B5EF4-FFF2-40B4-BE49-F238E27FC236}">
                <a16:creationId xmlns:a16="http://schemas.microsoft.com/office/drawing/2014/main" id="{012CED22-3D83-401A-8A37-F568A081C6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63" t="34068" r="58682" b="34583"/>
          <a:stretch/>
        </p:blipFill>
        <p:spPr>
          <a:xfrm>
            <a:off x="13335000" y="8222581"/>
            <a:ext cx="1168983" cy="1219199"/>
          </a:xfrm>
          <a:prstGeom prst="rect">
            <a:avLst/>
          </a:prstGeom>
        </p:spPr>
      </p:pic>
      <p:pic>
        <p:nvPicPr>
          <p:cNvPr id="13" name="sai" descr="Icon&#10;&#10;Description automatically generated">
            <a:hlinkClick r:id="rId8" action="ppaction://hlinksldjump"/>
            <a:extLst>
              <a:ext uri="{FF2B5EF4-FFF2-40B4-BE49-F238E27FC236}">
                <a16:creationId xmlns:a16="http://schemas.microsoft.com/office/drawing/2014/main" id="{315807AA-E1E7-4DCD-A485-9FEE19F985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89" t="34068" r="11249" b="34583"/>
          <a:stretch/>
        </p:blipFill>
        <p:spPr>
          <a:xfrm>
            <a:off x="2667000" y="8517231"/>
            <a:ext cx="1168983" cy="1227194"/>
          </a:xfrm>
          <a:prstGeom prst="rect">
            <a:avLst/>
          </a:prstGeom>
        </p:spPr>
      </p:pic>
    </p:spTree>
    <p:extLst>
      <p:ext uri="{BB962C8B-B14F-4D97-AF65-F5344CB8AC3E}">
        <p14:creationId xmlns:p14="http://schemas.microsoft.com/office/powerpoint/2010/main" val="2562103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2" presetClass="entr" presetSubtype="4" fill="hold" nodeType="with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F91EC3-8CA0-4767-ABF8-09DE291F84AD}"/>
              </a:ext>
            </a:extLst>
          </p:cNvPr>
          <p:cNvSpPr/>
          <p:nvPr/>
        </p:nvSpPr>
        <p:spPr>
          <a:xfrm>
            <a:off x="250722" y="224912"/>
            <a:ext cx="17786556" cy="9837176"/>
          </a:xfrm>
          <a:prstGeom prst="roundRect">
            <a:avLst>
              <a:gd name="adj" fmla="val 42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E77A241-6B20-4AB3-B803-A5C3349081A9}"/>
              </a:ext>
            </a:extLst>
          </p:cNvPr>
          <p:cNvSpPr/>
          <p:nvPr/>
        </p:nvSpPr>
        <p:spPr>
          <a:xfrm>
            <a:off x="706582" y="682208"/>
            <a:ext cx="16874837" cy="2048422"/>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Times New Roman" panose="02020603050405020304" pitchFamily="18" charset="0"/>
                <a:cs typeface="Times New Roman" panose="02020603050405020304" pitchFamily="18" charset="0"/>
              </a:rPr>
              <a:t>Câu </a:t>
            </a:r>
            <a:r>
              <a:rPr lang="en-US" sz="4400" b="1" dirty="0">
                <a:solidFill>
                  <a:srgbClr val="FF0000"/>
                </a:solidFill>
                <a:latin typeface="Times New Roman" panose="02020603050405020304" pitchFamily="18" charset="0"/>
                <a:cs typeface="Times New Roman" panose="02020603050405020304" pitchFamily="18" charset="0"/>
              </a:rPr>
              <a:t>8.</a:t>
            </a:r>
            <a:r>
              <a:rPr lang="vi-VN" sz="4400" b="1" dirty="0">
                <a:solidFill>
                  <a:srgbClr val="FF0000"/>
                </a:solidFill>
                <a:latin typeface="Times New Roman" panose="02020603050405020304" pitchFamily="18" charset="0"/>
                <a:cs typeface="Times New Roman" panose="02020603050405020304" pitchFamily="18" charset="0"/>
              </a:rPr>
              <a:t> Nêu tác dụng của việc kết hợp giữa </a:t>
            </a:r>
            <a:endParaRPr lang="en-US" sz="44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4400" b="1" dirty="0">
                <a:solidFill>
                  <a:srgbClr val="FF0000"/>
                </a:solidFill>
                <a:latin typeface="Times New Roman" panose="02020603050405020304" pitchFamily="18" charset="0"/>
                <a:cs typeface="Times New Roman" panose="02020603050405020304" pitchFamily="18" charset="0"/>
              </a:rPr>
              <a:t>tự sự với miêu tả, biểu cảm trong truyện.</a:t>
            </a:r>
          </a:p>
        </p:txBody>
      </p:sp>
      <p:pic>
        <p:nvPicPr>
          <p:cNvPr id="6" name="nv">
            <a:extLst>
              <a:ext uri="{FF2B5EF4-FFF2-40B4-BE49-F238E27FC236}">
                <a16:creationId xmlns:a16="http://schemas.microsoft.com/office/drawing/2014/main" id="{D59D8CFC-87BD-4AA1-BBCE-464403067F55}"/>
              </a:ext>
            </a:extLst>
          </p:cNvPr>
          <p:cNvPicPr>
            <a:picLocks noChangeAspect="1"/>
          </p:cNvPicPr>
          <p:nvPr/>
        </p:nvPicPr>
        <p:blipFill>
          <a:blip r:embed="rId4"/>
          <a:stretch>
            <a:fillRect/>
          </a:stretch>
        </p:blipFill>
        <p:spPr>
          <a:xfrm>
            <a:off x="14819581" y="5501870"/>
            <a:ext cx="3530297" cy="4821225"/>
          </a:xfrm>
          <a:prstGeom prst="rect">
            <a:avLst/>
          </a:prstGeom>
          <a:effectLst>
            <a:outerShdw blurRad="50800" dist="38100" dir="5400000" algn="t" rotWithShape="0">
              <a:prstClr val="black">
                <a:alpha val="40000"/>
              </a:prstClr>
            </a:outerShdw>
          </a:effectLst>
        </p:spPr>
      </p:pic>
      <p:sp>
        <p:nvSpPr>
          <p:cNvPr id="9" name="Rectangle 8"/>
          <p:cNvSpPr/>
          <p:nvPr/>
        </p:nvSpPr>
        <p:spPr>
          <a:xfrm>
            <a:off x="2354400" y="3343007"/>
            <a:ext cx="12152581"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ự sự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(kể lại sự việc),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iêu tả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(mô tả ngoại hình, hành động, hình dáng nhân vật)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iểu cảm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 xúc của nhân vật, người kể chuyện)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giúp câu chuyện trở nên sống động, nhân vật được khắc hoạ cụ thể, chi tiết và gây ấn tượng với độc giả.</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dung" descr="Icon&#10;&#10;Description automatically generated">
            <a:hlinkClick r:id="rId5" action="ppaction://hlinksldjump"/>
            <a:extLst>
              <a:ext uri="{FF2B5EF4-FFF2-40B4-BE49-F238E27FC236}">
                <a16:creationId xmlns:a16="http://schemas.microsoft.com/office/drawing/2014/main" id="{012CED22-3D83-401A-8A37-F568A081C6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63" t="34068" r="58682" b="34583"/>
          <a:stretch/>
        </p:blipFill>
        <p:spPr>
          <a:xfrm>
            <a:off x="12295873" y="8180383"/>
            <a:ext cx="1168983" cy="1219199"/>
          </a:xfrm>
          <a:prstGeom prst="rect">
            <a:avLst/>
          </a:prstGeom>
        </p:spPr>
      </p:pic>
      <p:pic>
        <p:nvPicPr>
          <p:cNvPr id="12" name="sai" descr="Icon&#10;&#10;Description automatically generated">
            <a:hlinkClick r:id="rId7" action="ppaction://hlinksldjump"/>
            <a:extLst>
              <a:ext uri="{FF2B5EF4-FFF2-40B4-BE49-F238E27FC236}">
                <a16:creationId xmlns:a16="http://schemas.microsoft.com/office/drawing/2014/main" id="{315807AA-E1E7-4DCD-A485-9FEE19F985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889" t="34068" r="11249" b="34583"/>
          <a:stretch/>
        </p:blipFill>
        <p:spPr>
          <a:xfrm>
            <a:off x="2612036" y="8278742"/>
            <a:ext cx="1168983" cy="1227194"/>
          </a:xfrm>
          <a:prstGeom prst="rect">
            <a:avLst/>
          </a:prstGeom>
        </p:spPr>
      </p:pic>
    </p:spTree>
    <p:extLst>
      <p:ext uri="{BB962C8B-B14F-4D97-AF65-F5344CB8AC3E}">
        <p14:creationId xmlns:p14="http://schemas.microsoft.com/office/powerpoint/2010/main" val="215907869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42"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F91EC3-8CA0-4767-ABF8-09DE291F84AD}"/>
              </a:ext>
            </a:extLst>
          </p:cNvPr>
          <p:cNvSpPr/>
          <p:nvPr/>
        </p:nvSpPr>
        <p:spPr>
          <a:xfrm>
            <a:off x="250722" y="224912"/>
            <a:ext cx="17786556" cy="9837176"/>
          </a:xfrm>
          <a:prstGeom prst="roundRect">
            <a:avLst>
              <a:gd name="adj" fmla="val 4223"/>
            </a:avLst>
          </a:prstGeom>
          <a:solidFill>
            <a:srgbClr val="ED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E77A241-6B20-4AB3-B803-A5C3349081A9}"/>
              </a:ext>
            </a:extLst>
          </p:cNvPr>
          <p:cNvSpPr/>
          <p:nvPr/>
        </p:nvSpPr>
        <p:spPr>
          <a:xfrm>
            <a:off x="706582" y="682207"/>
            <a:ext cx="16874837" cy="2022893"/>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Times New Roman" panose="02020603050405020304" pitchFamily="18" charset="0"/>
                <a:cs typeface="Times New Roman" panose="02020603050405020304" pitchFamily="18" charset="0"/>
              </a:rPr>
              <a:t>Câu </a:t>
            </a:r>
            <a:r>
              <a:rPr lang="en-US" sz="4400" b="1" dirty="0">
                <a:solidFill>
                  <a:srgbClr val="FF0000"/>
                </a:solidFill>
                <a:latin typeface="Times New Roman" panose="02020603050405020304" pitchFamily="18" charset="0"/>
                <a:cs typeface="Times New Roman" panose="02020603050405020304" pitchFamily="18" charset="0"/>
              </a:rPr>
              <a:t>9.</a:t>
            </a:r>
            <a:r>
              <a:rPr lang="vi-VN" sz="4400" b="1" dirty="0">
                <a:solidFill>
                  <a:srgbClr val="FF0000"/>
                </a:solidFill>
                <a:latin typeface="Times New Roman" panose="02020603050405020304" pitchFamily="18" charset="0"/>
                <a:cs typeface="Times New Roman" panose="02020603050405020304" pitchFamily="18" charset="0"/>
              </a:rPr>
              <a:t> Em rút ra được những lưu ý gì khi viết một truyện kể sáng tạo?</a:t>
            </a:r>
          </a:p>
        </p:txBody>
      </p:sp>
      <p:pic>
        <p:nvPicPr>
          <p:cNvPr id="11" name="nv" descr="A picture containing clipart&#10;&#10;Description automatically generated">
            <a:extLst>
              <a:ext uri="{FF2B5EF4-FFF2-40B4-BE49-F238E27FC236}">
                <a16:creationId xmlns:a16="http://schemas.microsoft.com/office/drawing/2014/main" id="{9F1EC817-04F2-4884-B3CB-E95293A3DB1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344" b="97754" l="3221" r="92178">
                        <a14:foregroundMark x1="55521" y1="14648" x2="66104" y2="18066"/>
                        <a14:foregroundMark x1="66104" y1="18066" x2="66104" y2="13867"/>
                        <a14:foregroundMark x1="44632" y1="14648" x2="41104" y2="22559"/>
                        <a14:foregroundMark x1="41104" y1="22559" x2="51227" y2="20020"/>
                        <a14:foregroundMark x1="51227" y1="20020" x2="42485" y2="14453"/>
                        <a14:foregroundMark x1="42485" y1="14453" x2="42485" y2="14453"/>
                        <a14:foregroundMark x1="59816" y1="12793" x2="48620" y2="15137"/>
                        <a14:foregroundMark x1="48620" y1="15137" x2="54141" y2="22949"/>
                        <a14:foregroundMark x1="54141" y1="22949" x2="68098" y2="23633"/>
                        <a14:foregroundMark x1="68098" y1="23633" x2="64571" y2="16797"/>
                        <a14:foregroundMark x1="64571" y1="16797" x2="61656" y2="15137"/>
                        <a14:foregroundMark x1="48006" y1="11523" x2="36350" y2="13379"/>
                        <a14:foregroundMark x1="36350" y1="13379" x2="27454" y2="17676"/>
                        <a14:foregroundMark x1="27454" y1="17676" x2="30675" y2="25684"/>
                        <a14:foregroundMark x1="30675" y1="25684" x2="41718" y2="30762"/>
                        <a14:foregroundMark x1="41718" y1="30762" x2="51687" y2="26855"/>
                        <a14:foregroundMark x1="51687" y1="26855" x2="47086" y2="17090"/>
                        <a14:foregroundMark x1="47086" y1="17090" x2="46012" y2="16016"/>
                        <a14:foregroundMark x1="59816" y1="12012" x2="57515" y2="7227"/>
                        <a14:foregroundMark x1="26534" y1="11621" x2="35276" y2="6543"/>
                        <a14:foregroundMark x1="35276" y1="6543" x2="46319" y2="5859"/>
                        <a14:foregroundMark x1="46319" y1="5859" x2="48773" y2="5957"/>
                        <a14:foregroundMark x1="36043" y1="6836" x2="29755" y2="9570"/>
                        <a14:foregroundMark x1="31288" y1="6445" x2="25460" y2="6641"/>
                        <a14:foregroundMark x1="43712" y1="12598" x2="29908" y2="14746"/>
                        <a14:foregroundMark x1="29908" y1="14746" x2="34663" y2="23340"/>
                        <a14:foregroundMark x1="34663" y1="23340" x2="46012" y2="23438"/>
                        <a14:foregroundMark x1="46012" y1="23438" x2="43098" y2="15430"/>
                        <a14:foregroundMark x1="56748" y1="13184" x2="62423" y2="20801"/>
                        <a14:foregroundMark x1="67485" y1="15820" x2="59969" y2="10742"/>
                        <a14:foregroundMark x1="59969" y1="10742" x2="59969" y2="10742"/>
                        <a14:foregroundMark x1="60890" y1="11133" x2="54601" y2="11426"/>
                        <a14:foregroundMark x1="63650" y1="14746" x2="63037" y2="13086"/>
                        <a14:foregroundMark x1="64264" y1="19629" x2="63650" y2="13477"/>
                        <a14:foregroundMark x1="63037" y1="18555" x2="63344" y2="12305"/>
                        <a14:foregroundMark x1="64264" y1="16309" x2="65951" y2="21582"/>
                        <a14:foregroundMark x1="61503" y1="11621" x2="53988" y2="12305"/>
                        <a14:foregroundMark x1="56595" y1="8887" x2="47699" y2="10840"/>
                        <a14:foregroundMark x1="59202" y1="8398" x2="47546" y2="8301"/>
                        <a14:foregroundMark x1="47546" y1="8301" x2="42331" y2="10352"/>
                        <a14:foregroundMark x1="49080" y1="18262" x2="42485" y2="11523"/>
                        <a14:foregroundMark x1="50460" y1="15918" x2="47239" y2="13086"/>
                        <a14:foregroundMark x1="49847" y1="20020" x2="45859" y2="12988"/>
                        <a14:foregroundMark x1="51840" y1="17480" x2="44325" y2="13086"/>
                        <a14:foregroundMark x1="51074" y1="22266" x2="42485" y2="26563"/>
                        <a14:foregroundMark x1="47086" y1="26270" x2="39724" y2="27930"/>
                        <a14:foregroundMark x1="37883" y1="21777" x2="36196" y2="18750"/>
                        <a14:foregroundMark x1="67178" y1="15430" x2="65184" y2="14453"/>
                        <a14:foregroundMark x1="63344" y1="15137" x2="64571" y2="13965"/>
                        <a14:foregroundMark x1="65184" y1="15234" x2="62270" y2="15039"/>
                        <a14:foregroundMark x1="54601" y1="4004" x2="43712" y2="2441"/>
                        <a14:foregroundMark x1="68405" y1="80176" x2="73006" y2="86816"/>
                        <a14:foregroundMark x1="73006" y1="86816" x2="70245" y2="93457"/>
                        <a14:foregroundMark x1="92331" y1="79492" x2="92331" y2="73145"/>
                        <a14:foregroundMark x1="86656" y1="80371" x2="78988" y2="76855"/>
                        <a14:foregroundMark x1="79601" y1="95117" x2="70552" y2="97754"/>
                        <a14:foregroundMark x1="61043" y1="88184" x2="57822" y2="81250"/>
                        <a14:foregroundMark x1="57822" y1="81250" x2="57822" y2="81250"/>
                        <a14:foregroundMark x1="83742" y1="82813" x2="78528" y2="77246"/>
                        <a14:foregroundMark x1="53067" y1="89453" x2="42025" y2="88867"/>
                        <a14:foregroundMark x1="42025" y1="88867" x2="38037" y2="82813"/>
                        <a14:foregroundMark x1="11503" y1="86230" x2="3221" y2="80859"/>
                        <a14:foregroundMark x1="3221" y1="80859" x2="9816" y2="74414"/>
                        <a14:foregroundMark x1="9816" y1="74414" x2="13344" y2="73047"/>
                        <a14:foregroundMark x1="49693" y1="47461" x2="41258" y2="44434"/>
                        <a14:foregroundMark x1="57975" y1="48926" x2="56135" y2="42188"/>
                      </a14:backgroundRemoval>
                    </a14:imgEffect>
                  </a14:imgLayer>
                </a14:imgProps>
              </a:ext>
              <a:ext uri="{28A0092B-C50C-407E-A947-70E740481C1C}">
                <a14:useLocalDpi xmlns:a14="http://schemas.microsoft.com/office/drawing/2010/main" val="0"/>
              </a:ext>
            </a:extLst>
          </a:blip>
          <a:stretch>
            <a:fillRect/>
          </a:stretch>
        </p:blipFill>
        <p:spPr>
          <a:xfrm>
            <a:off x="15531372" y="6126608"/>
            <a:ext cx="2587386" cy="4063622"/>
          </a:xfrm>
          <a:prstGeom prst="rect">
            <a:avLst/>
          </a:prstGeom>
          <a:effectLst>
            <a:outerShdw blurRad="50800" dist="38100" dir="5400000" algn="t" rotWithShape="0">
              <a:prstClr val="black">
                <a:alpha val="40000"/>
              </a:prstClr>
            </a:outerShdw>
          </a:effectLst>
        </p:spPr>
      </p:pic>
      <p:sp>
        <p:nvSpPr>
          <p:cNvPr id="9" name="Rectangle 8"/>
          <p:cNvSpPr/>
          <p:nvPr/>
        </p:nvSpPr>
        <p:spPr>
          <a:xfrm>
            <a:off x="1371600" y="2990100"/>
            <a:ext cx="1434513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Chọn ngôi kể, người kể chuyện phù hợp với bối cảnh, nội dung truyện.</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Tạo những tình huống bất ngờ nhưng logic giúp câu chuyện trở nên lôi cuốn, thú vị.</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Xây dựng các sự kiện, chi tiết sắp xếp theo trình tự hợp lí, chú ý đến yếu tố kết nối giữa các sự kiện, chi tiết trong câu chuyện.</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Kết hợp tự sự (kể) với miêu tả, biểu cảm. </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Sử dụng đối thoại, độc thoại nội tâm để thể hiện sinh động, tự nhiên nét tính cách của các nhân vật.</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Kết thúc truyện cần để lại suy ngẫm, ý nghĩa cho người đọc về thông điệp của truyện.</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2" name="dung" descr="Icon&#10;&#10;Description automatically generated">
            <a:hlinkClick r:id="rId6" action="ppaction://hlinksldjump"/>
            <a:extLst>
              <a:ext uri="{FF2B5EF4-FFF2-40B4-BE49-F238E27FC236}">
                <a16:creationId xmlns:a16="http://schemas.microsoft.com/office/drawing/2014/main" id="{012CED22-3D83-401A-8A37-F568A081C6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63" t="34068" r="58682" b="34583"/>
          <a:stretch/>
        </p:blipFill>
        <p:spPr>
          <a:xfrm>
            <a:off x="13205517" y="8268356"/>
            <a:ext cx="1168983" cy="1219199"/>
          </a:xfrm>
          <a:prstGeom prst="rect">
            <a:avLst/>
          </a:prstGeom>
        </p:spPr>
      </p:pic>
      <p:pic>
        <p:nvPicPr>
          <p:cNvPr id="13" name="sai" descr="Icon&#10;&#10;Description automatically generated">
            <a:hlinkClick r:id="rId8" action="ppaction://hlinksldjump"/>
            <a:extLst>
              <a:ext uri="{FF2B5EF4-FFF2-40B4-BE49-F238E27FC236}">
                <a16:creationId xmlns:a16="http://schemas.microsoft.com/office/drawing/2014/main" id="{315807AA-E1E7-4DCD-A485-9FEE19F985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89" t="34068" r="11249" b="34583"/>
          <a:stretch/>
        </p:blipFill>
        <p:spPr>
          <a:xfrm>
            <a:off x="2667000" y="8517231"/>
            <a:ext cx="1168983" cy="1227194"/>
          </a:xfrm>
          <a:prstGeom prst="rect">
            <a:avLst/>
          </a:prstGeom>
        </p:spPr>
      </p:pic>
    </p:spTree>
    <p:extLst>
      <p:ext uri="{BB962C8B-B14F-4D97-AF65-F5344CB8AC3E}">
        <p14:creationId xmlns:p14="http://schemas.microsoft.com/office/powerpoint/2010/main" val="1406550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2" presetClass="entr" presetSubtype="4" fill="hold" nodeType="withEffect">
                                  <p:stCondLst>
                                    <p:cond delay="10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0691626-8D80-48F6-983C-467FC09FDB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artisticFilmGrain grainSize="20"/>
                    </a14:imgEffect>
                  </a14:imgLayer>
                </a14:imgProps>
              </a:ext>
              <a:ext uri="{28A0092B-C50C-407E-A947-70E740481C1C}">
                <a14:useLocalDpi xmlns:a14="http://schemas.microsoft.com/office/drawing/2010/main" val="0"/>
              </a:ext>
            </a:extLst>
          </a:blip>
          <a:stretch>
            <a:fillRect/>
          </a:stretch>
        </p:blipFill>
        <p:spPr>
          <a:xfrm>
            <a:off x="3469616" y="135612"/>
            <a:ext cx="11348769" cy="9655911"/>
          </a:xfrm>
          <a:prstGeom prst="rect">
            <a:avLst/>
          </a:prstGeom>
        </p:spPr>
      </p:pic>
      <p:sp>
        <p:nvSpPr>
          <p:cNvPr id="4" name="TextBox 3">
            <a:extLst>
              <a:ext uri="{FF2B5EF4-FFF2-40B4-BE49-F238E27FC236}">
                <a16:creationId xmlns:a16="http://schemas.microsoft.com/office/drawing/2014/main" id="{05749501-A0B6-4970-B4DD-E8CE9D2FF962}"/>
              </a:ext>
            </a:extLst>
          </p:cNvPr>
          <p:cNvSpPr txBox="1"/>
          <p:nvPr/>
        </p:nvSpPr>
        <p:spPr>
          <a:xfrm>
            <a:off x="3126659" y="7552637"/>
            <a:ext cx="12034683" cy="1338828"/>
          </a:xfrm>
          <a:prstGeom prst="rect">
            <a:avLst/>
          </a:prstGeom>
          <a:noFill/>
        </p:spPr>
        <p:txBody>
          <a:bodyPr wrap="square" rtlCol="0">
            <a:spAutoFit/>
          </a:bodyPr>
          <a:lstStyle/>
          <a:p>
            <a:pPr algn="ctr" defTabSz="1371600"/>
            <a:r>
              <a:rPr lang="en-US" sz="8100" b="1">
                <a:ln w="6600">
                  <a:solidFill>
                    <a:srgbClr val="0070C0"/>
                  </a:solidFill>
                  <a:prstDash val="solid"/>
                </a:ln>
                <a:solidFill>
                  <a:prstClr val="white"/>
                </a:solidFill>
                <a:effectLst>
                  <a:outerShdw dist="38100" dir="2700000" algn="tl" rotWithShape="0">
                    <a:srgbClr val="ED7D31"/>
                  </a:outerShdw>
                </a:effectLst>
                <a:latin typeface="UTM Cookies" panose="02040603050506020204" pitchFamily="18" charset="0"/>
              </a:rPr>
              <a:t>CHONG CHÓNG TRE</a:t>
            </a:r>
          </a:p>
        </p:txBody>
      </p:sp>
      <p:pic>
        <p:nvPicPr>
          <p:cNvPr id="5" name="Picture 4">
            <a:hlinkClick r:id="rId6" action="ppaction://hlinksldjump"/>
            <a:extLst>
              <a:ext uri="{FF2B5EF4-FFF2-40B4-BE49-F238E27FC236}">
                <a16:creationId xmlns:a16="http://schemas.microsoft.com/office/drawing/2014/main" id="{B2063B71-1ECA-4BDE-A3A8-CFDE7F9A3C52}"/>
              </a:ext>
            </a:extLst>
          </p:cNvPr>
          <p:cNvPicPr>
            <a:picLocks noChangeAspect="1"/>
          </p:cNvPicPr>
          <p:nvPr/>
        </p:nvPicPr>
        <p:blipFill>
          <a:blip r:embed="rId7"/>
          <a:stretch>
            <a:fillRect/>
          </a:stretch>
        </p:blipFill>
        <p:spPr>
          <a:xfrm>
            <a:off x="0" y="0"/>
            <a:ext cx="1527141" cy="2139150"/>
          </a:xfrm>
          <a:prstGeom prst="rect">
            <a:avLst/>
          </a:prstGeom>
        </p:spPr>
      </p:pic>
    </p:spTree>
    <p:extLst>
      <p:ext uri="{BB962C8B-B14F-4D97-AF65-F5344CB8AC3E}">
        <p14:creationId xmlns:p14="http://schemas.microsoft.com/office/powerpoint/2010/main" val="7849446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doraemon-dougu.wav"/>
                                        </p:tgtEl>
                                      </p:cMediaNode>
                                    </p:audio>
                                  </p:subTnLst>
                                </p:cTn>
                              </p:par>
                              <p:par>
                                <p:cTn id="10" presetID="16" presetClass="entr" presetSubtype="21"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57158ACC-D4F1-4CE5-85BE-ADA3A3F3874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2268" y1="55051" x2="56449" y2="51186"/>
                        <a14:foregroundMark x1="56449" y1="51186" x2="54169" y2="45627"/>
                        <a14:backgroundMark x1="24955" y1="58576" x2="28794" y2="54237"/>
                        <a14:backgroundMark x1="28794" y1="54237" x2="30954" y2="48814"/>
                        <a14:backgroundMark x1="30954" y1="48814" x2="42951" y2="35797"/>
                        <a14:backgroundMark x1="42951" y1="35797" x2="48170" y2="32949"/>
                        <a14:backgroundMark x1="48170" y1="32949" x2="54049" y2="32000"/>
                        <a14:backgroundMark x1="54049" y1="32000" x2="59688" y2="32814"/>
                        <a14:backgroundMark x1="59688" y1="32814" x2="68626" y2="39186"/>
                        <a14:backgroundMark x1="68626" y1="39186" x2="71986" y2="50847"/>
                        <a14:backgroundMark x1="71986" y1="50847" x2="71746" y2="69356"/>
                        <a14:backgroundMark x1="71746" y1="69356" x2="66227" y2="71390"/>
                        <a14:backgroundMark x1="66227" y1="71390" x2="34913" y2="71458"/>
                        <a14:backgroundMark x1="33713" y1="71458" x2="22256" y2="69966"/>
                        <a14:backgroundMark x1="22256" y1="69966" x2="23035" y2="64068"/>
                        <a14:backgroundMark x1="23035" y1="64068" x2="24715" y2="60339"/>
                        <a14:backgroundMark x1="23755" y1="39593" x2="28374" y2="33220"/>
                        <a14:backgroundMark x1="28374" y1="33220" x2="44151" y2="22508"/>
                        <a14:backgroundMark x1="44151" y1="22508" x2="49490" y2="22508"/>
                        <a14:backgroundMark x1="49490" y1="22508" x2="70906" y2="34102"/>
                        <a14:backgroundMark x1="70906" y1="34102" x2="74805" y2="41898"/>
                        <a14:backgroundMark x1="78224" y1="46712" x2="80084" y2="54237"/>
                        <a14:backgroundMark x1="80084" y1="54237" x2="78464" y2="67661"/>
                        <a14:backgroundMark x1="78464" y1="67661" x2="76605" y2="74508"/>
                        <a14:backgroundMark x1="76605" y1="74508" x2="76365" y2="74780"/>
                        <a14:backgroundMark x1="73725" y1="32678" x2="62448" y2="23661"/>
                        <a14:backgroundMark x1="62448" y1="23661" x2="48470" y2="19051"/>
                        <a14:backgroundMark x1="42112" y1="19322" x2="19256" y2="33627"/>
                        <a14:backgroundMark x1="19256" y1="33627" x2="19256" y2="33627"/>
                        <a14:backgroundMark x1="18176" y1="50847" x2="12478" y2="66373"/>
                        <a14:backgroundMark x1="12478" y1="66373" x2="12777" y2="67525"/>
                      </a14:backgroundRemoval>
                    </a14:imgEffect>
                    <a14:imgEffect>
                      <a14:artisticFilmGrain grainSize="30"/>
                    </a14:imgEffect>
                    <a14:imgEffect>
                      <a14:sharpenSoften amount="15000"/>
                    </a14:imgEffect>
                    <a14:imgEffect>
                      <a14:brightnessContrast bright="5000" contrast="-5000"/>
                    </a14:imgEffect>
                  </a14:imgLayer>
                </a14:imgProps>
              </a:ext>
              <a:ext uri="{28A0092B-C50C-407E-A947-70E740481C1C}">
                <a14:useLocalDpi xmlns:a14="http://schemas.microsoft.com/office/drawing/2010/main" val="0"/>
              </a:ext>
            </a:extLst>
          </a:blip>
          <a:srcRect l="20638" t="31227" r="26510" b="24425"/>
          <a:stretch/>
        </p:blipFill>
        <p:spPr>
          <a:xfrm>
            <a:off x="4831081" y="1288229"/>
            <a:ext cx="8347487" cy="6197723"/>
          </a:xfrm>
          <a:prstGeom prst="rect">
            <a:avLst/>
          </a:prstGeom>
        </p:spPr>
      </p:pic>
      <p:sp>
        <p:nvSpPr>
          <p:cNvPr id="5" name="TextBox 4">
            <a:extLst>
              <a:ext uri="{FF2B5EF4-FFF2-40B4-BE49-F238E27FC236}">
                <a16:creationId xmlns:a16="http://schemas.microsoft.com/office/drawing/2014/main" id="{0C67DB13-5779-44A2-8337-ECF0499E1985}"/>
              </a:ext>
            </a:extLst>
          </p:cNvPr>
          <p:cNvSpPr txBox="1"/>
          <p:nvPr/>
        </p:nvSpPr>
        <p:spPr>
          <a:xfrm>
            <a:off x="2987481" y="7485952"/>
            <a:ext cx="12034683" cy="1338828"/>
          </a:xfrm>
          <a:prstGeom prst="rect">
            <a:avLst/>
          </a:prstGeom>
          <a:noFill/>
        </p:spPr>
        <p:txBody>
          <a:bodyPr wrap="square" rtlCol="0">
            <a:spAutoFit/>
          </a:bodyPr>
          <a:lstStyle/>
          <a:p>
            <a:pPr algn="ctr" defTabSz="1371600"/>
            <a:r>
              <a:rPr lang="en-US" sz="8100" b="1">
                <a:ln w="6600">
                  <a:solidFill>
                    <a:srgbClr val="0070C0"/>
                  </a:solidFill>
                  <a:prstDash val="solid"/>
                </a:ln>
                <a:solidFill>
                  <a:prstClr val="white"/>
                </a:solidFill>
                <a:effectLst>
                  <a:outerShdw dist="38100" dir="2700000" algn="tl" rotWithShape="0">
                    <a:srgbClr val="ED7D31"/>
                  </a:outerShdw>
                </a:effectLst>
                <a:latin typeface="UTM Cookies" panose="02040603050506020204" pitchFamily="18" charset="0"/>
              </a:rPr>
              <a:t>ĐƯỜNG HẦM THU NHỎ</a:t>
            </a:r>
          </a:p>
        </p:txBody>
      </p:sp>
      <p:pic>
        <p:nvPicPr>
          <p:cNvPr id="8" name="Picture 7">
            <a:hlinkClick r:id="rId6" action="ppaction://hlinksldjump"/>
            <a:extLst>
              <a:ext uri="{FF2B5EF4-FFF2-40B4-BE49-F238E27FC236}">
                <a16:creationId xmlns:a16="http://schemas.microsoft.com/office/drawing/2014/main" id="{B2063B71-1ECA-4BDE-A3A8-CFDE7F9A3C52}"/>
              </a:ext>
            </a:extLst>
          </p:cNvPr>
          <p:cNvPicPr>
            <a:picLocks noChangeAspect="1"/>
          </p:cNvPicPr>
          <p:nvPr/>
        </p:nvPicPr>
        <p:blipFill>
          <a:blip r:embed="rId7"/>
          <a:stretch>
            <a:fillRect/>
          </a:stretch>
        </p:blipFill>
        <p:spPr>
          <a:xfrm>
            <a:off x="0" y="0"/>
            <a:ext cx="1527141" cy="2139150"/>
          </a:xfrm>
          <a:prstGeom prst="rect">
            <a:avLst/>
          </a:prstGeom>
        </p:spPr>
      </p:pic>
    </p:spTree>
    <p:extLst>
      <p:ext uri="{BB962C8B-B14F-4D97-AF65-F5344CB8AC3E}">
        <p14:creationId xmlns:p14="http://schemas.microsoft.com/office/powerpoint/2010/main" val="347330467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oraemon-dougu.wav"/>
                                        </p:tgtEl>
                                      </p:cMediaNode>
                                    </p:audio>
                                  </p:subTnLst>
                                </p:cTn>
                              </p:par>
                              <p:par>
                                <p:cTn id="10" presetID="16" presetClass="entr" presetSubtype="21"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71E55459-151D-4034-AA29-2B1340C6E7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50" b="96250" l="3692" r="97385">
                        <a14:foregroundMark x1="42308" y1="12250" x2="47538" y2="9250"/>
                        <a14:foregroundMark x1="46308" y1="8750" x2="40769" y2="10000"/>
                        <a14:foregroundMark x1="47385" y1="8250" x2="48615" y2="8250"/>
                        <a14:foregroundMark x1="45231" y1="90500" x2="54308" y2="92000"/>
                        <a14:foregroundMark x1="94923" y1="91750" x2="92000" y2="90000"/>
                        <a14:foregroundMark x1="97538" y1="91500" x2="97846" y2="90750"/>
                        <a14:foregroundMark x1="54923" y1="96250" x2="56154" y2="96250"/>
                        <a14:foregroundMark x1="10769" y1="70000" x2="9385" y2="76000"/>
                        <a14:foregroundMark x1="9538" y1="77750" x2="3692" y2="78250"/>
                        <a14:foregroundMark x1="3692" y1="78250" x2="3692" y2="78250"/>
                      </a14:backgroundRemoval>
                    </a14:imgEffect>
                    <a14:imgEffect>
                      <a14:artisticFilmGrain grainSize="20"/>
                    </a14:imgEffect>
                    <a14:imgEffect>
                      <a14:sharpenSoften amount="15000"/>
                    </a14:imgEffect>
                    <a14:imgEffect>
                      <a14:brightnessContrast bright="5000" contrast="-5000"/>
                    </a14:imgEffect>
                  </a14:imgLayer>
                </a14:imgProps>
              </a:ext>
              <a:ext uri="{28A0092B-C50C-407E-A947-70E740481C1C}">
                <a14:useLocalDpi xmlns:a14="http://schemas.microsoft.com/office/drawing/2010/main" val="0"/>
              </a:ext>
            </a:extLst>
          </a:blip>
          <a:stretch>
            <a:fillRect/>
          </a:stretch>
        </p:blipFill>
        <p:spPr>
          <a:xfrm>
            <a:off x="4020923" y="491935"/>
            <a:ext cx="10246155" cy="6305327"/>
          </a:xfrm>
          <a:prstGeom prst="rect">
            <a:avLst/>
          </a:prstGeom>
        </p:spPr>
      </p:pic>
      <p:sp>
        <p:nvSpPr>
          <p:cNvPr id="3" name="TextBox 2">
            <a:extLst>
              <a:ext uri="{FF2B5EF4-FFF2-40B4-BE49-F238E27FC236}">
                <a16:creationId xmlns:a16="http://schemas.microsoft.com/office/drawing/2014/main" id="{F0D7EE1F-6D31-4225-861D-FAA1EC2F5572}"/>
              </a:ext>
            </a:extLst>
          </p:cNvPr>
          <p:cNvSpPr txBox="1"/>
          <p:nvPr/>
        </p:nvSpPr>
        <p:spPr>
          <a:xfrm>
            <a:off x="3126659" y="7293557"/>
            <a:ext cx="12034683" cy="1338828"/>
          </a:xfrm>
          <a:prstGeom prst="rect">
            <a:avLst/>
          </a:prstGeom>
          <a:noFill/>
        </p:spPr>
        <p:txBody>
          <a:bodyPr wrap="square" rtlCol="0">
            <a:spAutoFit/>
          </a:bodyPr>
          <a:lstStyle/>
          <a:p>
            <a:pPr algn="ctr" defTabSz="1371600"/>
            <a:r>
              <a:rPr lang="en-US" sz="8100" b="1">
                <a:ln w="6600">
                  <a:solidFill>
                    <a:srgbClr val="0070C0"/>
                  </a:solidFill>
                  <a:prstDash val="solid"/>
                </a:ln>
                <a:solidFill>
                  <a:prstClr val="white"/>
                </a:solidFill>
                <a:effectLst>
                  <a:outerShdw dist="38100" dir="2700000" algn="tl" rotWithShape="0">
                    <a:srgbClr val="ED7D31"/>
                  </a:outerShdw>
                </a:effectLst>
                <a:latin typeface="UTM Cookies" panose="02040603050506020204" pitchFamily="18" charset="0"/>
              </a:rPr>
              <a:t>CỖ MÁY THỜI GIAN</a:t>
            </a:r>
          </a:p>
        </p:txBody>
      </p:sp>
      <p:pic>
        <p:nvPicPr>
          <p:cNvPr id="6" name="Picture 5">
            <a:hlinkClick r:id="rId6" action="ppaction://hlinksldjump"/>
            <a:extLst>
              <a:ext uri="{FF2B5EF4-FFF2-40B4-BE49-F238E27FC236}">
                <a16:creationId xmlns:a16="http://schemas.microsoft.com/office/drawing/2014/main" id="{B2063B71-1ECA-4BDE-A3A8-CFDE7F9A3C52}"/>
              </a:ext>
            </a:extLst>
          </p:cNvPr>
          <p:cNvPicPr>
            <a:picLocks noChangeAspect="1"/>
          </p:cNvPicPr>
          <p:nvPr/>
        </p:nvPicPr>
        <p:blipFill>
          <a:blip r:embed="rId7"/>
          <a:stretch>
            <a:fillRect/>
          </a:stretch>
        </p:blipFill>
        <p:spPr>
          <a:xfrm>
            <a:off x="0" y="0"/>
            <a:ext cx="1527141" cy="2139150"/>
          </a:xfrm>
          <a:prstGeom prst="rect">
            <a:avLst/>
          </a:prstGeom>
        </p:spPr>
      </p:pic>
    </p:spTree>
    <p:extLst>
      <p:ext uri="{BB962C8B-B14F-4D97-AF65-F5344CB8AC3E}">
        <p14:creationId xmlns:p14="http://schemas.microsoft.com/office/powerpoint/2010/main" val="40106544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doraemon-dougu.wav"/>
                                        </p:tgtEl>
                                      </p:cMediaNode>
                                    </p:audio>
                                  </p:subTnLst>
                                </p:cTn>
                              </p:par>
                              <p:par>
                                <p:cTn id="10" presetID="16" presetClass="entr" presetSubtype="21" fill="hold" grpId="0"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DC39407-A0CD-4B76-9947-54EF0457783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7193" y1="55797" x2="36533" y2="51661"/>
                        <a14:backgroundMark x1="29154" y1="62034" x2="36653" y2="46644"/>
                        <a14:backgroundMark x1="36653" y1="46644" x2="36893" y2="45627"/>
                        <a14:backgroundMark x1="37193" y1="42441" x2="38272" y2="35729"/>
                        <a14:backgroundMark x1="38272" y1="35729" x2="39352" y2="33288"/>
                        <a14:backgroundMark x1="41092" y1="32136" x2="48290" y2="28203"/>
                        <a14:backgroundMark x1="48290" y1="28203" x2="53869" y2="28203"/>
                        <a14:backgroundMark x1="57948" y1="29424" x2="63887" y2="31797"/>
                        <a14:backgroundMark x1="63887" y1="31797" x2="63887" y2="31797"/>
                        <a14:backgroundMark x1="54649" y1="29085" x2="56689" y2="28881"/>
                        <a14:backgroundMark x1="67127" y1="33831" x2="73605" y2="39525"/>
                        <a14:backgroundMark x1="71746" y1="41966" x2="76425" y2="48881"/>
                        <a14:backgroundMark x1="73545" y1="48475" x2="72585" y2="56678"/>
                        <a14:backgroundMark x1="72585" y1="56678" x2="71146" y2="58441"/>
                        <a14:backgroundMark x1="70126" y1="55525" x2="68326" y2="61288"/>
                        <a14:backgroundMark x1="66167" y1="61085" x2="65087" y2="67593"/>
                        <a14:backgroundMark x1="63227" y1="68339" x2="60888" y2="75458"/>
                        <a14:backgroundMark x1="60888" y1="75458" x2="56689" y2="80203"/>
                        <a14:backgroundMark x1="56689" y1="80203" x2="48350" y2="77966"/>
                        <a14:backgroundMark x1="48350" y1="77966" x2="42831" y2="74305"/>
                        <a14:backgroundMark x1="42831" y1="74305" x2="30654" y2="69966"/>
                        <a14:backgroundMark x1="30654" y1="69966" x2="27774" y2="67051"/>
                        <a14:backgroundMark x1="27115" y1="34712" x2="27175" y2="26169"/>
                        <a14:backgroundMark x1="27175" y1="26169" x2="32454" y2="18102"/>
                        <a14:backgroundMark x1="32454" y1="18102" x2="34493" y2="16475"/>
                        <a14:backgroundMark x1="54769" y1="25356" x2="78404" y2="29085"/>
                        <a14:backgroundMark x1="81464" y1="35864" x2="84823" y2="58644"/>
                        <a14:backgroundMark x1="84823" y1="58644" x2="84283" y2="65153"/>
                        <a14:backgroundMark x1="75825" y1="65966" x2="72645" y2="73288"/>
                        <a14:backgroundMark x1="72645" y1="73288" x2="61188" y2="85356"/>
                        <a14:backgroundMark x1="49130" y1="85220" x2="24475" y2="78169"/>
                      </a14:backgroundRemoval>
                    </a14:imgEffect>
                    <a14:imgEffect>
                      <a14:artisticFilmGrain grainSize="20"/>
                    </a14:imgEffect>
                    <a14:imgEffect>
                      <a14:sharpenSoften amount="15000"/>
                    </a14:imgEffect>
                    <a14:imgEffect>
                      <a14:brightnessContrast bright="5000" contrast="-5000"/>
                    </a14:imgEffect>
                  </a14:imgLayer>
                </a14:imgProps>
              </a:ext>
              <a:ext uri="{28A0092B-C50C-407E-A947-70E740481C1C}">
                <a14:useLocalDpi xmlns:a14="http://schemas.microsoft.com/office/drawing/2010/main" val="0"/>
              </a:ext>
            </a:extLst>
          </a:blip>
          <a:srcRect l="24716" t="23340" r="23425" b="15652"/>
          <a:stretch/>
        </p:blipFill>
        <p:spPr>
          <a:xfrm>
            <a:off x="5886449" y="1097280"/>
            <a:ext cx="6515102" cy="6781800"/>
          </a:xfrm>
          <a:prstGeom prst="rect">
            <a:avLst/>
          </a:prstGeom>
        </p:spPr>
      </p:pic>
      <p:sp>
        <p:nvSpPr>
          <p:cNvPr id="4" name="TextBox 3">
            <a:extLst>
              <a:ext uri="{FF2B5EF4-FFF2-40B4-BE49-F238E27FC236}">
                <a16:creationId xmlns:a16="http://schemas.microsoft.com/office/drawing/2014/main" id="{F0B91C76-271E-4E8B-B4E6-ADADE37DE09C}"/>
              </a:ext>
            </a:extLst>
          </p:cNvPr>
          <p:cNvSpPr txBox="1"/>
          <p:nvPr/>
        </p:nvSpPr>
        <p:spPr>
          <a:xfrm>
            <a:off x="3126657" y="7491677"/>
            <a:ext cx="12034683" cy="1338828"/>
          </a:xfrm>
          <a:prstGeom prst="rect">
            <a:avLst/>
          </a:prstGeom>
          <a:noFill/>
        </p:spPr>
        <p:txBody>
          <a:bodyPr wrap="square" rtlCol="0">
            <a:spAutoFit/>
          </a:bodyPr>
          <a:lstStyle/>
          <a:p>
            <a:pPr algn="ctr" defTabSz="1371600"/>
            <a:r>
              <a:rPr lang="en-US" sz="8100" b="1">
                <a:ln w="6600">
                  <a:solidFill>
                    <a:srgbClr val="0070C0"/>
                  </a:solidFill>
                  <a:prstDash val="solid"/>
                </a:ln>
                <a:solidFill>
                  <a:prstClr val="white"/>
                </a:solidFill>
                <a:effectLst>
                  <a:outerShdw dist="38100" dir="2700000" algn="tl" rotWithShape="0">
                    <a:srgbClr val="ED7D31"/>
                  </a:outerShdw>
                </a:effectLst>
                <a:latin typeface="UTM Cookies" panose="02040603050506020204" pitchFamily="18" charset="0"/>
              </a:rPr>
              <a:t>BÁNH MÌ TRÍ NHỚ</a:t>
            </a:r>
          </a:p>
        </p:txBody>
      </p:sp>
      <p:pic>
        <p:nvPicPr>
          <p:cNvPr id="6" name="Picture 5">
            <a:hlinkClick r:id="rId6" action="ppaction://hlinksldjump"/>
            <a:extLst>
              <a:ext uri="{FF2B5EF4-FFF2-40B4-BE49-F238E27FC236}">
                <a16:creationId xmlns:a16="http://schemas.microsoft.com/office/drawing/2014/main" id="{B2063B71-1ECA-4BDE-A3A8-CFDE7F9A3C52}"/>
              </a:ext>
            </a:extLst>
          </p:cNvPr>
          <p:cNvPicPr>
            <a:picLocks noChangeAspect="1"/>
          </p:cNvPicPr>
          <p:nvPr/>
        </p:nvPicPr>
        <p:blipFill>
          <a:blip r:embed="rId7"/>
          <a:stretch>
            <a:fillRect/>
          </a:stretch>
        </p:blipFill>
        <p:spPr>
          <a:xfrm>
            <a:off x="0" y="0"/>
            <a:ext cx="1527141" cy="2139150"/>
          </a:xfrm>
          <a:prstGeom prst="rect">
            <a:avLst/>
          </a:prstGeom>
        </p:spPr>
      </p:pic>
    </p:spTree>
    <p:extLst>
      <p:ext uri="{BB962C8B-B14F-4D97-AF65-F5344CB8AC3E}">
        <p14:creationId xmlns:p14="http://schemas.microsoft.com/office/powerpoint/2010/main" val="2700949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doraemon-dougu.wav"/>
                                        </p:tgtEl>
                                      </p:cMediaNode>
                                    </p:audio>
                                  </p:subTnLst>
                                </p:cTn>
                              </p:par>
                              <p:par>
                                <p:cTn id="10" presetID="16" presetClass="entr" presetSubtype="21"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0BADF-7EF0-4656-9A1F-2E0546AA5BB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3131" y1="44844" x2="53846" y2="45410"/>
                        <a14:foregroundMark x1="47800" y1="44561" x2="47692" y2="45006"/>
                        <a14:foregroundMark x1="34812" y1="33279" x2="34240" y2="33482"/>
                        <a14:foregroundMark x1="35098" y1="32713" x2="34311" y2="33684"/>
                        <a14:foregroundMark x1="34884" y1="33199" x2="34597" y2="33037"/>
                        <a14:foregroundMark x1="34132" y1="33279" x2="34132" y2="33279"/>
                        <a14:foregroundMark x1="34347" y1="32915" x2="34347" y2="32915"/>
                        <a14:foregroundMark x1="34597" y1="32592" x2="34597" y2="32592"/>
                        <a14:foregroundMark x1="34741" y1="32511" x2="34097" y2="33279"/>
                        <a14:foregroundMark x1="34347" y1="33118" x2="34240" y2="33967"/>
                        <a14:foregroundMark x1="34848" y1="35018" x2="37209" y2="32147"/>
                        <a14:foregroundMark x1="34454" y1="33724" x2="34132" y2="33967"/>
                        <a14:foregroundMark x1="34061" y1="33886" x2="34061" y2="33886"/>
                        <a14:foregroundMark x1="34132" y1="33684" x2="34240" y2="33926"/>
                        <a14:foregroundMark x1="36279" y1="32228" x2="34454" y2="32915"/>
                        <a14:foregroundMark x1="58247" y1="74606" x2="54311" y2="74161"/>
                        <a14:foregroundMark x1="58426" y1="74525" x2="35242" y2="71088"/>
                        <a14:backgroundMark x1="11485" y1="52082" x2="14633" y2="32268"/>
                        <a14:backgroundMark x1="23828" y1="60453" x2="25546" y2="39264"/>
                        <a14:backgroundMark x1="41395" y1="31702" x2="69589" y2="36797"/>
                        <a14:backgroundMark x1="70197" y1="39385" x2="73560" y2="44723"/>
                        <a14:backgroundMark x1="73560" y1="44723" x2="75564" y2="51799"/>
                        <a14:backgroundMark x1="75564" y1="51799" x2="73309" y2="65588"/>
                        <a14:backgroundMark x1="73309" y1="65588" x2="70877" y2="71209"/>
                        <a14:backgroundMark x1="70877" y1="71209" x2="69696" y2="72463"/>
                        <a14:backgroundMark x1="68873" y1="74929" x2="57603" y2="78649"/>
                        <a14:backgroundMark x1="57603" y1="78649" x2="32558" y2="73029"/>
                        <a14:backgroundMark x1="32558" y1="73029" x2="28479" y2="68985"/>
                        <a14:backgroundMark x1="28479" y1="68985" x2="26512" y2="62434"/>
                        <a14:backgroundMark x1="26512" y1="62434" x2="27585" y2="49292"/>
                        <a14:backgroundMark x1="27585" y1="49292" x2="31699" y2="37040"/>
                        <a14:backgroundMark x1="34835" y1="31922" x2="35420" y2="30570"/>
                        <a14:backgroundMark x1="32916" y1="36353" x2="33743" y2="34443"/>
                        <a14:backgroundMark x1="37462" y1="31465" x2="39571" y2="32390"/>
                        <a14:backgroundMark x1="35420" y1="30570" x2="37425" y2="31449"/>
                        <a14:backgroundMark x1="20823" y1="27618" x2="34597" y2="22564"/>
                        <a14:backgroundMark x1="50089" y1="25435" x2="86762" y2="39385"/>
                        <a14:backgroundMark x1="33918" y1="34614" x2="33918" y2="34614"/>
                        <a14:backgroundMark x1="33739" y1="34209" x2="33775" y2="34493"/>
                        <a14:backgroundMark x1="33309" y1="34129" x2="33631" y2="34129"/>
                        <a14:backgroundMark x1="81789" y1="57420" x2="78533" y2="68500"/>
                      </a14:backgroundRemoval>
                    </a14:imgEffect>
                    <a14:imgEffect>
                      <a14:artisticFilmGrain grainSize="20"/>
                    </a14:imgEffect>
                    <a14:imgEffect>
                      <a14:sharpenSoften amount="40000"/>
                    </a14:imgEffect>
                    <a14:imgEffect>
                      <a14:brightnessContrast bright="5000" contrast="27000"/>
                    </a14:imgEffect>
                  </a14:imgLayer>
                </a14:imgProps>
              </a:ext>
              <a:ext uri="{28A0092B-C50C-407E-A947-70E740481C1C}">
                <a14:useLocalDpi xmlns:a14="http://schemas.microsoft.com/office/drawing/2010/main" val="0"/>
              </a:ext>
            </a:extLst>
          </a:blip>
          <a:srcRect l="21152" t="27559" r="23445" b="17191"/>
          <a:stretch/>
        </p:blipFill>
        <p:spPr>
          <a:xfrm>
            <a:off x="5646420" y="1508759"/>
            <a:ext cx="6995160" cy="6172202"/>
          </a:xfrm>
          <a:prstGeom prst="rect">
            <a:avLst/>
          </a:prstGeom>
        </p:spPr>
      </p:pic>
      <p:sp>
        <p:nvSpPr>
          <p:cNvPr id="4" name="TextBox 3">
            <a:extLst>
              <a:ext uri="{FF2B5EF4-FFF2-40B4-BE49-F238E27FC236}">
                <a16:creationId xmlns:a16="http://schemas.microsoft.com/office/drawing/2014/main" id="{50681A67-6769-48D6-9D4D-194DC5091B21}"/>
              </a:ext>
            </a:extLst>
          </p:cNvPr>
          <p:cNvSpPr txBox="1"/>
          <p:nvPr/>
        </p:nvSpPr>
        <p:spPr>
          <a:xfrm>
            <a:off x="3126659" y="7247837"/>
            <a:ext cx="12034683" cy="1338828"/>
          </a:xfrm>
          <a:prstGeom prst="rect">
            <a:avLst/>
          </a:prstGeom>
          <a:noFill/>
        </p:spPr>
        <p:txBody>
          <a:bodyPr wrap="square" rtlCol="0">
            <a:spAutoFit/>
          </a:bodyPr>
          <a:lstStyle/>
          <a:p>
            <a:pPr algn="ctr" defTabSz="1371600"/>
            <a:r>
              <a:rPr lang="en-US" sz="8100" b="1">
                <a:ln w="6600">
                  <a:solidFill>
                    <a:srgbClr val="0070C0"/>
                  </a:solidFill>
                  <a:prstDash val="solid"/>
                </a:ln>
                <a:solidFill>
                  <a:prstClr val="white"/>
                </a:solidFill>
                <a:effectLst>
                  <a:outerShdw dist="38100" dir="2700000" algn="tl" rotWithShape="0">
                    <a:srgbClr val="ED7D31"/>
                  </a:outerShdw>
                </a:effectLst>
                <a:latin typeface="UTM Cookies" panose="02040603050506020204" pitchFamily="18" charset="0"/>
              </a:rPr>
              <a:t>MÁY ẢNH TẠO MỐT</a:t>
            </a:r>
          </a:p>
        </p:txBody>
      </p:sp>
      <p:pic>
        <p:nvPicPr>
          <p:cNvPr id="6" name="Picture 5">
            <a:hlinkClick r:id="rId6" action="ppaction://hlinksldjump"/>
            <a:extLst>
              <a:ext uri="{FF2B5EF4-FFF2-40B4-BE49-F238E27FC236}">
                <a16:creationId xmlns:a16="http://schemas.microsoft.com/office/drawing/2014/main" id="{B2063B71-1ECA-4BDE-A3A8-CFDE7F9A3C52}"/>
              </a:ext>
            </a:extLst>
          </p:cNvPr>
          <p:cNvPicPr>
            <a:picLocks noChangeAspect="1"/>
          </p:cNvPicPr>
          <p:nvPr/>
        </p:nvPicPr>
        <p:blipFill>
          <a:blip r:embed="rId7"/>
          <a:stretch>
            <a:fillRect/>
          </a:stretch>
        </p:blipFill>
        <p:spPr>
          <a:xfrm>
            <a:off x="0" y="0"/>
            <a:ext cx="1527141" cy="2139150"/>
          </a:xfrm>
          <a:prstGeom prst="rect">
            <a:avLst/>
          </a:prstGeom>
        </p:spPr>
      </p:pic>
    </p:spTree>
    <p:extLst>
      <p:ext uri="{BB962C8B-B14F-4D97-AF65-F5344CB8AC3E}">
        <p14:creationId xmlns:p14="http://schemas.microsoft.com/office/powerpoint/2010/main" val="214024836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doraemon-dougu.wav"/>
                                        </p:tgtEl>
                                      </p:cMediaNode>
                                    </p:audio>
                                  </p:subTnLst>
                                </p:cTn>
                              </p:par>
                              <p:par>
                                <p:cTn id="10" presetID="16" presetClass="entr" presetSubtype="21"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9FE5A6-4A30-46D8-AE80-5CC6BA5C1955}"/>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grainSize="20"/>
                    </a14:imgEffect>
                    <a14:imgEffect>
                      <a14:sharpenSoften amount="-17000"/>
                    </a14:imgEffect>
                    <a14:imgEffect>
                      <a14:brightnessContrast bright="1000" contrast="-5000"/>
                    </a14:imgEffect>
                  </a14:imgLayer>
                </a14:imgProps>
              </a:ext>
            </a:extLst>
          </a:blip>
          <a:stretch>
            <a:fillRect/>
          </a:stretch>
        </p:blipFill>
        <p:spPr>
          <a:xfrm>
            <a:off x="6034166" y="472440"/>
            <a:ext cx="6219668" cy="7461840"/>
          </a:xfrm>
          <a:prstGeom prst="rect">
            <a:avLst/>
          </a:prstGeom>
        </p:spPr>
      </p:pic>
      <p:sp>
        <p:nvSpPr>
          <p:cNvPr id="3" name="TextBox 2">
            <a:extLst>
              <a:ext uri="{FF2B5EF4-FFF2-40B4-BE49-F238E27FC236}">
                <a16:creationId xmlns:a16="http://schemas.microsoft.com/office/drawing/2014/main" id="{67E15669-AF0C-4752-8952-E60E9C5E1E8C}"/>
              </a:ext>
            </a:extLst>
          </p:cNvPr>
          <p:cNvSpPr txBox="1"/>
          <p:nvPr/>
        </p:nvSpPr>
        <p:spPr>
          <a:xfrm>
            <a:off x="3126657" y="7384997"/>
            <a:ext cx="12034683" cy="2585323"/>
          </a:xfrm>
          <a:prstGeom prst="rect">
            <a:avLst/>
          </a:prstGeom>
          <a:noFill/>
        </p:spPr>
        <p:txBody>
          <a:bodyPr wrap="square" rtlCol="0">
            <a:spAutoFit/>
          </a:bodyPr>
          <a:lstStyle/>
          <a:p>
            <a:pPr algn="ctr" defTabSz="1371600"/>
            <a:r>
              <a:rPr lang="en-US" sz="8100" b="1">
                <a:ln w="6600">
                  <a:solidFill>
                    <a:srgbClr val="0070C0"/>
                  </a:solidFill>
                  <a:prstDash val="solid"/>
                </a:ln>
                <a:solidFill>
                  <a:prstClr val="white"/>
                </a:solidFill>
                <a:effectLst>
                  <a:outerShdw dist="38100" dir="2700000" algn="tl" rotWithShape="0">
                    <a:srgbClr val="ED7D31"/>
                  </a:outerShdw>
                </a:effectLst>
                <a:latin typeface="UTM Cookies" panose="02040603050506020204" pitchFamily="18" charset="0"/>
              </a:rPr>
              <a:t>VÒNG TRÒN XUYÊN THẤU</a:t>
            </a:r>
          </a:p>
        </p:txBody>
      </p:sp>
      <p:pic>
        <p:nvPicPr>
          <p:cNvPr id="5" name="Picture 4">
            <a:hlinkClick r:id="rId6" action="ppaction://hlinksldjump"/>
            <a:extLst>
              <a:ext uri="{FF2B5EF4-FFF2-40B4-BE49-F238E27FC236}">
                <a16:creationId xmlns:a16="http://schemas.microsoft.com/office/drawing/2014/main" id="{B2063B71-1ECA-4BDE-A3A8-CFDE7F9A3C52}"/>
              </a:ext>
            </a:extLst>
          </p:cNvPr>
          <p:cNvPicPr>
            <a:picLocks noChangeAspect="1"/>
          </p:cNvPicPr>
          <p:nvPr/>
        </p:nvPicPr>
        <p:blipFill>
          <a:blip r:embed="rId7"/>
          <a:stretch>
            <a:fillRect/>
          </a:stretch>
        </p:blipFill>
        <p:spPr>
          <a:xfrm>
            <a:off x="0" y="0"/>
            <a:ext cx="1527141" cy="2139150"/>
          </a:xfrm>
          <a:prstGeom prst="rect">
            <a:avLst/>
          </a:prstGeom>
        </p:spPr>
      </p:pic>
    </p:spTree>
    <p:extLst>
      <p:ext uri="{BB962C8B-B14F-4D97-AF65-F5344CB8AC3E}">
        <p14:creationId xmlns:p14="http://schemas.microsoft.com/office/powerpoint/2010/main" val="17557832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doraemon-dougu.wav"/>
                                        </p:tgtEl>
                                      </p:cMediaNode>
                                    </p:audio>
                                  </p:subTnLst>
                                </p:cTn>
                              </p:par>
                              <p:par>
                                <p:cTn id="10" presetID="16" presetClass="entr" presetSubtype="21" fill="hold" grpId="0"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87251755"/>
              </p:ext>
            </p:extLst>
          </p:nvPr>
        </p:nvGraphicFramePr>
        <p:xfrm>
          <a:off x="166254" y="1409700"/>
          <a:ext cx="17955492" cy="8613648"/>
        </p:xfrm>
        <a:graphic>
          <a:graphicData uri="http://schemas.openxmlformats.org/drawingml/2006/table">
            <a:tbl>
              <a:tblPr firstRow="1" firstCol="1" bandRow="1">
                <a:tableStyleId>{5940675A-B579-460E-94D1-54222C63F5DA}</a:tableStyleId>
              </a:tblPr>
              <a:tblGrid>
                <a:gridCol w="9705948">
                  <a:extLst>
                    <a:ext uri="{9D8B030D-6E8A-4147-A177-3AD203B41FA5}">
                      <a16:colId xmlns:a16="http://schemas.microsoft.com/office/drawing/2014/main" val="417609066"/>
                    </a:ext>
                  </a:extLst>
                </a:gridCol>
                <a:gridCol w="2749848">
                  <a:extLst>
                    <a:ext uri="{9D8B030D-6E8A-4147-A177-3AD203B41FA5}">
                      <a16:colId xmlns:a16="http://schemas.microsoft.com/office/drawing/2014/main" val="3264083663"/>
                    </a:ext>
                  </a:extLst>
                </a:gridCol>
                <a:gridCol w="2749848">
                  <a:extLst>
                    <a:ext uri="{9D8B030D-6E8A-4147-A177-3AD203B41FA5}">
                      <a16:colId xmlns:a16="http://schemas.microsoft.com/office/drawing/2014/main" val="2419607535"/>
                    </a:ext>
                  </a:extLst>
                </a:gridCol>
                <a:gridCol w="2749848">
                  <a:extLst>
                    <a:ext uri="{9D8B030D-6E8A-4147-A177-3AD203B41FA5}">
                      <a16:colId xmlns:a16="http://schemas.microsoft.com/office/drawing/2014/main" val="3063826215"/>
                    </a:ext>
                  </a:extLst>
                </a:gridCol>
              </a:tblGrid>
              <a:tr h="0">
                <a:tc rowSpan="2">
                  <a:txBody>
                    <a:bodyPr/>
                    <a:lstStyle/>
                    <a:p>
                      <a:pPr marL="0" marR="0" algn="ctr">
                        <a:lnSpc>
                          <a:spcPct val="115000"/>
                        </a:lnSpc>
                        <a:spcBef>
                          <a:spcPts val="0"/>
                        </a:spcBef>
                        <a:spcAft>
                          <a:spcPts val="600"/>
                        </a:spcAft>
                      </a:pPr>
                      <a:r>
                        <a:rPr lang="en-US" sz="3200" b="1" dirty="0" err="1">
                          <a:effectLst/>
                          <a:latin typeface="Times New Roman" panose="02020603050405020304" pitchFamily="18" charset="0"/>
                          <a:cs typeface="Times New Roman" panose="02020603050405020304" pitchFamily="18" charset="0"/>
                        </a:rPr>
                        <a:t>Tên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truyện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gridSpan="2">
                  <a:txBody>
                    <a:bodyPr/>
                    <a:lstStyle/>
                    <a:p>
                      <a:pPr marL="0" marR="0" algn="ctr">
                        <a:lnSpc>
                          <a:spcPct val="115000"/>
                        </a:lnSpc>
                        <a:spcBef>
                          <a:spcPts val="0"/>
                        </a:spcBef>
                        <a:spcAft>
                          <a:spcPts val="600"/>
                        </a:spcAft>
                      </a:pPr>
                      <a:r>
                        <a:rPr lang="en-US" sz="3200" b="1" dirty="0" err="1">
                          <a:effectLst/>
                          <a:latin typeface="Times New Roman" panose="02020603050405020304" pitchFamily="18" charset="0"/>
                          <a:cs typeface="Times New Roman" panose="02020603050405020304" pitchFamily="18" charset="0"/>
                        </a:rPr>
                        <a:t>Phân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loại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hMerge="1">
                  <a:txBody>
                    <a:bodyPr/>
                    <a:lstStyle/>
                    <a:p>
                      <a:endParaRPr lang="en-US"/>
                    </a:p>
                  </a:txBody>
                  <a:tcPr/>
                </a:tc>
                <a:tc rowSpan="2">
                  <a:txBody>
                    <a:bodyPr/>
                    <a:lstStyle/>
                    <a:p>
                      <a:pPr marL="0" marR="0" algn="ctr">
                        <a:lnSpc>
                          <a:spcPct val="115000"/>
                        </a:lnSpc>
                        <a:spcBef>
                          <a:spcPts val="0"/>
                        </a:spcBef>
                        <a:spcAft>
                          <a:spcPts val="600"/>
                        </a:spcAft>
                      </a:pPr>
                      <a:r>
                        <a:rPr lang="en-US" sz="3200" b="1" dirty="0" err="1">
                          <a:effectLst/>
                          <a:latin typeface="Times New Roman" panose="02020603050405020304" pitchFamily="18" charset="0"/>
                          <a:cs typeface="Times New Roman" panose="02020603050405020304" pitchFamily="18" charset="0"/>
                        </a:rPr>
                        <a:t>Giải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thích</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lí</a:t>
                      </a:r>
                      <a:r>
                        <a:rPr lang="en-US" sz="3200" b="1" dirty="0">
                          <a:effectLst/>
                          <a:latin typeface="Times New Roman" panose="02020603050405020304" pitchFamily="18" charset="0"/>
                          <a:cs typeface="Times New Roman" panose="02020603050405020304" pitchFamily="18" charset="0"/>
                        </a:rPr>
                        <a:t> do</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748773149"/>
                  </a:ext>
                </a:extLst>
              </a:tr>
              <a:tr h="0">
                <a:tc vMerge="1">
                  <a:txBody>
                    <a:bodyPr/>
                    <a:lstStyle/>
                    <a:p>
                      <a:endParaRPr lang="en-US"/>
                    </a:p>
                  </a:txBody>
                  <a:tcPr/>
                </a:tc>
                <a:tc>
                  <a:txBody>
                    <a:bodyPr/>
                    <a:lstStyle/>
                    <a:p>
                      <a:pPr marL="0" marR="0" algn="ctr">
                        <a:lnSpc>
                          <a:spcPct val="115000"/>
                        </a:lnSpc>
                        <a:spcBef>
                          <a:spcPts val="0"/>
                        </a:spcBef>
                        <a:spcAft>
                          <a:spcPts val="600"/>
                        </a:spcAft>
                      </a:pPr>
                      <a:r>
                        <a:rPr lang="en-US" sz="3200" b="1">
                          <a:effectLst/>
                          <a:latin typeface="Times New Roman" panose="02020603050405020304" pitchFamily="18" charset="0"/>
                          <a:cs typeface="Times New Roman" panose="02020603050405020304" pitchFamily="18" charset="0"/>
                        </a:rPr>
                        <a:t>Truyện kể mô phỏng</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algn="ctr">
                        <a:lnSpc>
                          <a:spcPct val="115000"/>
                        </a:lnSpc>
                        <a:spcBef>
                          <a:spcPts val="0"/>
                        </a:spcBef>
                        <a:spcAft>
                          <a:spcPts val="600"/>
                        </a:spcAft>
                      </a:pPr>
                      <a:r>
                        <a:rPr lang="en-US" sz="3200" b="1" dirty="0" err="1">
                          <a:effectLst/>
                          <a:latin typeface="Times New Roman" panose="02020603050405020304" pitchFamily="18" charset="0"/>
                          <a:cs typeface="Times New Roman" panose="02020603050405020304" pitchFamily="18" charset="0"/>
                        </a:rPr>
                        <a:t>Truyện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kể</a:t>
                      </a:r>
                      <a:br>
                        <a:rPr lang="en-US" sz="3200" b="1" dirty="0">
                          <a:effectLst/>
                          <a:latin typeface="Times New Roman" panose="02020603050405020304" pitchFamily="18" charset="0"/>
                          <a:cs typeface="Times New Roman" panose="02020603050405020304" pitchFamily="18" charset="0"/>
                        </a:rPr>
                      </a:br>
                      <a:r>
                        <a:rPr lang="en-US" sz="3200" b="1" dirty="0" err="1">
                          <a:effectLst/>
                          <a:latin typeface="Times New Roman" panose="02020603050405020304" pitchFamily="18" charset="0"/>
                          <a:cs typeface="Times New Roman" panose="02020603050405020304" pitchFamily="18" charset="0"/>
                        </a:rPr>
                        <a:t>sáng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tạo</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611929977"/>
                  </a:ext>
                </a:extLst>
              </a:tr>
              <a:tr h="0">
                <a:tc>
                  <a:txBody>
                    <a:bodyPr/>
                    <a:lstStyle/>
                    <a:p>
                      <a:pPr marL="0" marR="0" algn="just">
                        <a:lnSpc>
                          <a:spcPct val="115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Con </a:t>
                      </a:r>
                      <a:r>
                        <a:rPr lang="en-US" sz="3200" dirty="0" err="1">
                          <a:effectLst/>
                          <a:latin typeface="Times New Roman" panose="02020603050405020304" pitchFamily="18" charset="0"/>
                          <a:cs typeface="Times New Roman" panose="02020603050405020304" pitchFamily="18" charset="0"/>
                        </a:rPr>
                        <a:t>muốn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cs typeface="Times New Roman" panose="02020603050405020304" pitchFamily="18" charset="0"/>
                        </a:rPr>
                        <a:t> (Võ Thu </a:t>
                      </a:r>
                      <a:r>
                        <a:rPr lang="en-US" sz="3200" dirty="0" err="1">
                          <a:effectLst/>
                          <a:latin typeface="Times New Roman" panose="02020603050405020304" pitchFamily="18" charset="0"/>
                          <a:cs typeface="Times New Roman" panose="02020603050405020304" pitchFamily="18" charset="0"/>
                        </a:rPr>
                        <a:t>Hương</a:t>
                      </a:r>
                      <a:r>
                        <a:rPr lang="en-US" sz="3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6789934"/>
                  </a:ext>
                </a:extLst>
              </a:tr>
              <a:tr h="0">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Bồng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chanh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đỏ</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Đỗ</a:t>
                      </a:r>
                      <a:r>
                        <a:rPr lang="en-US" sz="3200" dirty="0">
                          <a:effectLst/>
                          <a:latin typeface="Times New Roman" panose="02020603050405020304" pitchFamily="18" charset="0"/>
                          <a:cs typeface="Times New Roman" panose="02020603050405020304" pitchFamily="18" charset="0"/>
                        </a:rPr>
                        <a:t> Chu)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3516799"/>
                  </a:ext>
                </a:extLst>
              </a:tr>
              <a:tr h="0">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thúc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Cô</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bé</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diêm</a:t>
                      </a:r>
                      <a:r>
                        <a:rPr lang="en-US" sz="3200" dirty="0">
                          <a:effectLst/>
                          <a:latin typeface="Times New Roman" panose="02020603050405020304" pitchFamily="18" charset="0"/>
                          <a:cs typeface="Times New Roman" panose="02020603050405020304" pitchFamily="18" charset="0"/>
                        </a:rPr>
                        <a:t>” (Hoàng Mai </a:t>
                      </a:r>
                      <a:r>
                        <a:rPr lang="en-US" sz="3200" dirty="0" err="1">
                          <a:effectLst/>
                          <a:latin typeface="Times New Roman" panose="02020603050405020304" pitchFamily="18" charset="0"/>
                          <a:cs typeface="Times New Roman" panose="02020603050405020304" pitchFamily="18" charset="0"/>
                        </a:rPr>
                        <a:t>Phương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lớp</a:t>
                      </a:r>
                      <a:r>
                        <a:rPr lang="en-US" sz="3200" dirty="0">
                          <a:effectLst/>
                          <a:latin typeface="Times New Roman" panose="02020603050405020304" pitchFamily="18" charset="0"/>
                          <a:cs typeface="Times New Roman" panose="02020603050405020304" pitchFamily="18" charset="0"/>
                        </a:rPr>
                        <a:t> 8A1, </a:t>
                      </a:r>
                      <a:r>
                        <a:rPr lang="en-US" sz="3200" dirty="0" err="1">
                          <a:effectLst/>
                          <a:latin typeface="Times New Roman" panose="02020603050405020304" pitchFamily="18" charset="0"/>
                          <a:cs typeface="Times New Roman" panose="02020603050405020304" pitchFamily="18" charset="0"/>
                        </a:rPr>
                        <a:t>trường</a:t>
                      </a:r>
                      <a:r>
                        <a:rPr lang="en-US" sz="3200" dirty="0">
                          <a:effectLst/>
                          <a:latin typeface="Times New Roman" panose="02020603050405020304" pitchFamily="18" charset="0"/>
                          <a:cs typeface="Times New Roman" panose="02020603050405020304" pitchFamily="18" charset="0"/>
                        </a:rPr>
                        <a:t> Trung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sở</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Việt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Hùng</a:t>
                      </a:r>
                      <a:r>
                        <a:rPr lang="en-US" sz="3200" dirty="0">
                          <a:effectLst/>
                          <a:latin typeface="Times New Roman" panose="02020603050405020304" pitchFamily="18" charset="0"/>
                          <a:cs typeface="Times New Roman" panose="02020603050405020304" pitchFamily="18" charset="0"/>
                        </a:rPr>
                        <a:t>, Vũ </a:t>
                      </a:r>
                      <a:r>
                        <a:rPr lang="en-US" sz="3200" dirty="0" err="1">
                          <a:effectLst/>
                          <a:latin typeface="Times New Roman" panose="02020603050405020304" pitchFamily="18" charset="0"/>
                          <a:cs typeface="Times New Roman" panose="02020603050405020304" pitchFamily="18" charset="0"/>
                        </a:rPr>
                        <a:t>Thư</a:t>
                      </a:r>
                      <a:r>
                        <a:rPr lang="en-US" sz="3200" dirty="0">
                          <a:effectLst/>
                          <a:latin typeface="Times New Roman" panose="02020603050405020304" pitchFamily="18" charset="0"/>
                          <a:cs typeface="Times New Roman" panose="02020603050405020304" pitchFamily="18" charset="0"/>
                        </a:rPr>
                        <a:t>, Thái Bình;</a:t>
                      </a:r>
                      <a:br>
                        <a:rPr lang="en-US" sz="3200" dirty="0">
                          <a:effectLst/>
                          <a:latin typeface="Times New Roman" panose="02020603050405020304" pitchFamily="18" charset="0"/>
                          <a:cs typeface="Times New Roman" panose="02020603050405020304" pitchFamily="18" charset="0"/>
                        </a:rPr>
                      </a:b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đăng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tạp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chí</a:t>
                      </a:r>
                      <a:r>
                        <a:rPr lang="en-US" sz="3200" dirty="0">
                          <a:effectLst/>
                          <a:latin typeface="Times New Roman" panose="02020603050405020304" pitchFamily="18" charset="0"/>
                          <a:cs typeface="Times New Roman" panose="02020603050405020304" pitchFamily="18" charset="0"/>
                        </a:rPr>
                        <a:t> Văn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tuổi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trẻ</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tháng</a:t>
                      </a:r>
                      <a:r>
                        <a:rPr lang="en-US" sz="3200" dirty="0">
                          <a:effectLst/>
                          <a:latin typeface="Times New Roman" panose="02020603050405020304" pitchFamily="18" charset="0"/>
                          <a:cs typeface="Times New Roman" panose="02020603050405020304" pitchFamily="18" charset="0"/>
                        </a:rPr>
                        <a:t> 12 </a:t>
                      </a:r>
                      <a:r>
                        <a:rPr lang="en-US" sz="3200" dirty="0" err="1">
                          <a:effectLst/>
                          <a:latin typeface="Times New Roman" panose="02020603050405020304" pitchFamily="18" charset="0"/>
                          <a:cs typeface="Times New Roman" panose="02020603050405020304" pitchFamily="18" charset="0"/>
                        </a:rPr>
                        <a:t>năm</a:t>
                      </a:r>
                      <a:r>
                        <a:rPr lang="en-US" sz="3200" dirty="0">
                          <a:effectLst/>
                          <a:latin typeface="Times New Roman" panose="02020603050405020304" pitchFamily="18" charset="0"/>
                          <a:cs typeface="Times New Roman" panose="02020603050405020304" pitchFamily="18" charset="0"/>
                        </a:rPr>
                        <a:t> 2016)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5112127"/>
                  </a:ext>
                </a:extLst>
              </a:tr>
              <a:tr h="0">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Xưởng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Sô</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cô</a:t>
                      </a:r>
                      <a:r>
                        <a:rPr lang="en-US" sz="3200" dirty="0">
                          <a:effectLst/>
                          <a:latin typeface="Times New Roman" panose="02020603050405020304" pitchFamily="18" charset="0"/>
                          <a:cs typeface="Times New Roman" panose="02020603050405020304" pitchFamily="18" charset="0"/>
                        </a:rPr>
                        <a:t>-la (</a:t>
                      </a:r>
                      <a:r>
                        <a:rPr lang="en-US" sz="3200" dirty="0" err="1">
                          <a:effectLst/>
                          <a:latin typeface="Times New Roman" panose="02020603050405020304" pitchFamily="18" charset="0"/>
                          <a:cs typeface="Times New Roman" panose="02020603050405020304" pitchFamily="18" charset="0"/>
                        </a:rPr>
                        <a:t>Rô</a:t>
                      </a:r>
                      <a:r>
                        <a:rPr lang="en-US" sz="3200" dirty="0">
                          <a:effectLst/>
                          <a:latin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cs typeface="Times New Roman" panose="02020603050405020304" pitchFamily="18" charset="0"/>
                        </a:rPr>
                        <a:t>Đan</a:t>
                      </a:r>
                      <a:r>
                        <a:rPr lang="en-US" sz="3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7759410"/>
                  </a:ext>
                </a:extLst>
              </a:tr>
              <a:tr h="0">
                <a:tc>
                  <a:txBody>
                    <a:bodyPr/>
                    <a:lstStyle/>
                    <a:p>
                      <a:pPr marL="0" marR="0" algn="just">
                        <a:lnSpc>
                          <a:spcPct val="115000"/>
                        </a:lnSpc>
                        <a:spcBef>
                          <a:spcPts val="0"/>
                        </a:spcBef>
                        <a:spcAft>
                          <a:spcPts val="600"/>
                        </a:spcAft>
                      </a:pPr>
                      <a:r>
                        <a:rPr lang="en-US" sz="3200" spc="-20" dirty="0" err="1">
                          <a:effectLst/>
                          <a:latin typeface="Times New Roman" panose="02020603050405020304" pitchFamily="18" charset="0"/>
                          <a:cs typeface="Times New Roman" panose="02020603050405020304" pitchFamily="18" charset="0"/>
                        </a:rPr>
                        <a:t>Kể</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lại</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truyện</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Ếch</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ngồi</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đáy</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giếng</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Lưu</a:t>
                      </a:r>
                      <a:r>
                        <a:rPr lang="en-US" sz="3200" spc="-20" dirty="0">
                          <a:effectLst/>
                          <a:latin typeface="Times New Roman" panose="02020603050405020304" pitchFamily="18" charset="0"/>
                          <a:cs typeface="Times New Roman" panose="02020603050405020304" pitchFamily="18" charset="0"/>
                        </a:rPr>
                        <a:t> Mai </a:t>
                      </a:r>
                      <a:r>
                        <a:rPr lang="en-US" sz="3200" spc="-20" dirty="0" err="1">
                          <a:effectLst/>
                          <a:latin typeface="Times New Roman" panose="02020603050405020304" pitchFamily="18" charset="0"/>
                          <a:cs typeface="Times New Roman" panose="02020603050405020304" pitchFamily="18" charset="0"/>
                        </a:rPr>
                        <a:t>Phương</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lớp</a:t>
                      </a:r>
                      <a:r>
                        <a:rPr lang="en-US" sz="3200" spc="-20" dirty="0">
                          <a:effectLst/>
                          <a:latin typeface="Times New Roman" panose="02020603050405020304" pitchFamily="18" charset="0"/>
                          <a:cs typeface="Times New Roman" panose="02020603050405020304" pitchFamily="18" charset="0"/>
                        </a:rPr>
                        <a:t> 6E, </a:t>
                      </a:r>
                      <a:r>
                        <a:rPr lang="en-US" sz="3200" spc="-20" dirty="0" err="1">
                          <a:effectLst/>
                          <a:latin typeface="Times New Roman" panose="02020603050405020304" pitchFamily="18" charset="0"/>
                          <a:cs typeface="Times New Roman" panose="02020603050405020304" pitchFamily="18" charset="0"/>
                        </a:rPr>
                        <a:t>trường</a:t>
                      </a:r>
                      <a:r>
                        <a:rPr lang="en-US" sz="3200" spc="-20" dirty="0">
                          <a:effectLst/>
                          <a:latin typeface="Times New Roman" panose="02020603050405020304" pitchFamily="18" charset="0"/>
                          <a:cs typeface="Times New Roman" panose="02020603050405020304" pitchFamily="18" charset="0"/>
                        </a:rPr>
                        <a:t> Trung </a:t>
                      </a:r>
                      <a:r>
                        <a:rPr lang="en-US" sz="3200" spc="-20" dirty="0" err="1">
                          <a:effectLst/>
                          <a:latin typeface="Times New Roman" panose="02020603050405020304" pitchFamily="18" charset="0"/>
                          <a:cs typeface="Times New Roman" panose="02020603050405020304" pitchFamily="18" charset="0"/>
                        </a:rPr>
                        <a:t>học</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cơ</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sở</a:t>
                      </a:r>
                      <a:r>
                        <a:rPr lang="en-US" sz="3200" spc="-20" dirty="0">
                          <a:effectLst/>
                          <a:latin typeface="Times New Roman" panose="02020603050405020304" pitchFamily="18" charset="0"/>
                          <a:cs typeface="Times New Roman" panose="02020603050405020304" pitchFamily="18" charset="0"/>
                        </a:rPr>
                        <a:t> Tân </a:t>
                      </a:r>
                      <a:r>
                        <a:rPr lang="en-US" sz="3200" spc="-20" dirty="0" err="1">
                          <a:effectLst/>
                          <a:latin typeface="Times New Roman" panose="02020603050405020304" pitchFamily="18" charset="0"/>
                          <a:cs typeface="Times New Roman" panose="02020603050405020304" pitchFamily="18" charset="0"/>
                        </a:rPr>
                        <a:t>Thịnh</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Lạng</a:t>
                      </a:r>
                      <a:r>
                        <a:rPr lang="en-US" sz="3200" spc="-20" dirty="0">
                          <a:effectLst/>
                          <a:latin typeface="Times New Roman" panose="02020603050405020304" pitchFamily="18" charset="0"/>
                          <a:cs typeface="Times New Roman" panose="02020603050405020304" pitchFamily="18" charset="0"/>
                        </a:rPr>
                        <a:t> Giang, </a:t>
                      </a:r>
                      <a:r>
                        <a:rPr lang="en-US" sz="3200" spc="-20" dirty="0" err="1">
                          <a:effectLst/>
                          <a:latin typeface="Times New Roman" panose="02020603050405020304" pitchFamily="18" charset="0"/>
                          <a:cs typeface="Times New Roman" panose="02020603050405020304" pitchFamily="18" charset="0"/>
                        </a:rPr>
                        <a:t>Bắc</a:t>
                      </a:r>
                      <a:r>
                        <a:rPr lang="en-US" sz="3200" spc="-20" dirty="0">
                          <a:effectLst/>
                          <a:latin typeface="Times New Roman" panose="02020603050405020304" pitchFamily="18" charset="0"/>
                          <a:cs typeface="Times New Roman" panose="02020603050405020304" pitchFamily="18" charset="0"/>
                        </a:rPr>
                        <a:t> Giang; </a:t>
                      </a:r>
                      <a:r>
                        <a:rPr lang="en-US" sz="3200" spc="-20" dirty="0" err="1">
                          <a:effectLst/>
                          <a:latin typeface="Times New Roman" panose="02020603050405020304" pitchFamily="18" charset="0"/>
                          <a:cs typeface="Times New Roman" panose="02020603050405020304" pitchFamily="18" charset="0"/>
                        </a:rPr>
                        <a:t>bài</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đăng</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trên</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tạp</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chí</a:t>
                      </a:r>
                      <a:r>
                        <a:rPr lang="en-US" sz="3200" spc="-20" dirty="0">
                          <a:effectLst/>
                          <a:latin typeface="Times New Roman" panose="02020603050405020304" pitchFamily="18" charset="0"/>
                          <a:cs typeface="Times New Roman" panose="02020603050405020304" pitchFamily="18" charset="0"/>
                        </a:rPr>
                        <a:t> Văn </a:t>
                      </a:r>
                      <a:r>
                        <a:rPr lang="en-US" sz="3200" spc="-20" dirty="0" err="1">
                          <a:effectLst/>
                          <a:latin typeface="Times New Roman" panose="02020603050405020304" pitchFamily="18" charset="0"/>
                          <a:cs typeface="Times New Roman" panose="02020603050405020304" pitchFamily="18" charset="0"/>
                        </a:rPr>
                        <a:t>học</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và</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tuổi</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trẻ</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số</a:t>
                      </a:r>
                      <a:r>
                        <a:rPr lang="en-US" sz="3200" spc="-20" dirty="0">
                          <a:effectLst/>
                          <a:latin typeface="Times New Roman" panose="02020603050405020304" pitchFamily="18" charset="0"/>
                          <a:cs typeface="Times New Roman" panose="02020603050405020304" pitchFamily="18" charset="0"/>
                        </a:rPr>
                        <a:t> </a:t>
                      </a:r>
                      <a:r>
                        <a:rPr lang="en-US" sz="3200" spc="-20" dirty="0" err="1">
                          <a:effectLst/>
                          <a:latin typeface="Times New Roman" panose="02020603050405020304" pitchFamily="18" charset="0"/>
                          <a:cs typeface="Times New Roman" panose="02020603050405020304" pitchFamily="18" charset="0"/>
                        </a:rPr>
                        <a:t>tháng</a:t>
                      </a:r>
                      <a:r>
                        <a:rPr lang="en-US" sz="3200" spc="-20" dirty="0">
                          <a:effectLst/>
                          <a:latin typeface="Times New Roman" panose="02020603050405020304" pitchFamily="18" charset="0"/>
                          <a:cs typeface="Times New Roman" panose="02020603050405020304" pitchFamily="18" charset="0"/>
                        </a:rPr>
                        <a:t> 3 </a:t>
                      </a:r>
                      <a:r>
                        <a:rPr lang="en-US" sz="3200" spc="-20" dirty="0" err="1">
                          <a:effectLst/>
                          <a:latin typeface="Times New Roman" panose="02020603050405020304" pitchFamily="18" charset="0"/>
                          <a:cs typeface="Times New Roman" panose="02020603050405020304" pitchFamily="18" charset="0"/>
                        </a:rPr>
                        <a:t>năm</a:t>
                      </a:r>
                      <a:r>
                        <a:rPr lang="en-US" sz="3200" spc="-20" dirty="0">
                          <a:effectLst/>
                          <a:latin typeface="Times New Roman" panose="02020603050405020304" pitchFamily="18" charset="0"/>
                          <a:cs typeface="Times New Roman" panose="02020603050405020304" pitchFamily="18" charset="0"/>
                        </a:rPr>
                        <a:t> 2017)</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9973068"/>
                  </a:ext>
                </a:extLst>
              </a:tr>
              <a:tr h="0">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Gió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lạnh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đầu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mùa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Thạch</a:t>
                      </a:r>
                      <a:r>
                        <a:rPr lang="en-US" sz="3200" dirty="0">
                          <a:effectLst/>
                          <a:latin typeface="Times New Roman" panose="02020603050405020304" pitchFamily="18" charset="0"/>
                          <a:cs typeface="Times New Roman" panose="02020603050405020304" pitchFamily="18" charset="0"/>
                        </a:rPr>
                        <a:t> Lam)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9003605"/>
                  </a:ext>
                </a:extLst>
              </a:tr>
            </a:tbl>
          </a:graphicData>
        </a:graphic>
      </p:graphicFrame>
      <p:sp>
        <p:nvSpPr>
          <p:cNvPr id="3" name="TextBox 2"/>
          <p:cNvSpPr txBox="1"/>
          <p:nvPr/>
        </p:nvSpPr>
        <p:spPr>
          <a:xfrm>
            <a:off x="3886200" y="35052"/>
            <a:ext cx="106145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Thảo</a:t>
            </a:r>
            <a:r>
              <a:rPr kumimoji="0" lang="en-US" sz="72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luận</a:t>
            </a:r>
            <a:r>
              <a:rPr kumimoji="0" lang="en-US" sz="7200" b="1" i="0" u="none" strike="noStrike" kern="1200" cap="none" spc="0" normalizeH="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rPr>
              <a:t> </a:t>
            </a:r>
            <a:r>
              <a:rPr kumimoji="0" lang="en-US" sz="72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nhanh</a:t>
            </a:r>
            <a:endParaRPr kumimoji="0" lang="en-US" sz="7200" b="0"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47290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easuring stick&#10;&#10;Description automatically generated">
            <a:extLst>
              <a:ext uri="{FF2B5EF4-FFF2-40B4-BE49-F238E27FC236}">
                <a16:creationId xmlns:a16="http://schemas.microsoft.com/office/drawing/2014/main" id="{0FAF3ED5-B8C6-4191-B7F2-CCFF38787C6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8854" y1="70210" x2="60432" y2="70574"/>
                        <a14:foregroundMark x1="65031" y1="67057" x2="66369" y2="64915"/>
                        <a14:foregroundMark x1="66438" y1="65279" x2="64962" y2="57437"/>
                        <a14:foregroundMark x1="65237" y1="57276" x2="65477" y2="58852"/>
                        <a14:foregroundMark x1="59094" y1="70331" x2="60673" y2="70453"/>
                        <a14:foregroundMark x1="64928" y1="66330" x2="66575" y2="64753"/>
                        <a14:foregroundMark x1="59677" y1="70534" x2="60947" y2="70170"/>
                        <a14:foregroundMark x1="66095" y1="62571" x2="65614" y2="66087"/>
                        <a14:foregroundMark x1="66335" y1="62167" x2="66644" y2="63460"/>
                        <a14:foregroundMark x1="66815" y1="64511" x2="65786" y2="66047"/>
                        <a14:foregroundMark x1="32464" y1="56791" x2="28620" y2="54123"/>
                        <a14:foregroundMark x1="27351" y1="52627" x2="24777" y2="40744"/>
                        <a14:foregroundMark x1="25189" y1="43411" x2="25601" y2="36338"/>
                        <a14:foregroundMark x1="25601" y1="36338" x2="26802" y2="35489"/>
                        <a14:foregroundMark x1="24949" y1="42603" x2="24331" y2="37631"/>
                        <a14:foregroundMark x1="24708" y1="37268" x2="25360" y2="36904"/>
                        <a14:backgroundMark x1="64928" y1="68270" x2="64139" y2="68755"/>
                      </a14:backgroundRemoval>
                    </a14:imgEffect>
                    <a14:imgEffect>
                      <a14:artisticFilmGrain grainSize="20"/>
                    </a14:imgEffect>
                    <a14:imgEffect>
                      <a14:sharpenSoften amount="20000"/>
                    </a14:imgEffect>
                    <a14:imgEffect>
                      <a14:brightnessContrast bright="5000" contrast="-5000"/>
                    </a14:imgEffect>
                  </a14:imgLayer>
                </a14:imgProps>
              </a:ext>
              <a:ext uri="{28A0092B-C50C-407E-A947-70E740481C1C}">
                <a14:useLocalDpi xmlns:a14="http://schemas.microsoft.com/office/drawing/2010/main" val="0"/>
              </a:ext>
            </a:extLst>
          </a:blip>
          <a:srcRect l="19947" t="21550" r="25299" b="22481"/>
          <a:stretch/>
        </p:blipFill>
        <p:spPr>
          <a:xfrm>
            <a:off x="5785838" y="1097280"/>
            <a:ext cx="7112564" cy="6172200"/>
          </a:xfrm>
          <a:prstGeom prst="rect">
            <a:avLst/>
          </a:prstGeom>
        </p:spPr>
      </p:pic>
      <p:sp>
        <p:nvSpPr>
          <p:cNvPr id="3" name="TextBox 2">
            <a:extLst>
              <a:ext uri="{FF2B5EF4-FFF2-40B4-BE49-F238E27FC236}">
                <a16:creationId xmlns:a16="http://schemas.microsoft.com/office/drawing/2014/main" id="{5787914E-B36E-4C97-A772-B047C5EA3A59}"/>
              </a:ext>
            </a:extLst>
          </p:cNvPr>
          <p:cNvSpPr txBox="1"/>
          <p:nvPr/>
        </p:nvSpPr>
        <p:spPr>
          <a:xfrm>
            <a:off x="3126659" y="7598357"/>
            <a:ext cx="12034683" cy="1338828"/>
          </a:xfrm>
          <a:prstGeom prst="rect">
            <a:avLst/>
          </a:prstGeom>
          <a:noFill/>
        </p:spPr>
        <p:txBody>
          <a:bodyPr wrap="square" rtlCol="0">
            <a:spAutoFit/>
          </a:bodyPr>
          <a:lstStyle/>
          <a:p>
            <a:pPr algn="ctr" defTabSz="1371600"/>
            <a:r>
              <a:rPr lang="en-US" sz="8100" b="1">
                <a:ln w="6600">
                  <a:solidFill>
                    <a:srgbClr val="0070C0"/>
                  </a:solidFill>
                  <a:prstDash val="solid"/>
                </a:ln>
                <a:solidFill>
                  <a:prstClr val="white"/>
                </a:solidFill>
                <a:effectLst>
                  <a:outerShdw dist="38100" dir="2700000" algn="tl" rotWithShape="0">
                    <a:srgbClr val="ED7D31"/>
                  </a:outerShdw>
                </a:effectLst>
                <a:latin typeface="UTM Cookies" panose="02040603050506020204" pitchFamily="18" charset="0"/>
              </a:rPr>
              <a:t>ĐÈN PIN PHÓNG TO</a:t>
            </a:r>
          </a:p>
        </p:txBody>
      </p:sp>
      <p:pic>
        <p:nvPicPr>
          <p:cNvPr id="5" name="Picture 4">
            <a:hlinkClick r:id="rId6" action="ppaction://hlinksldjump"/>
            <a:extLst>
              <a:ext uri="{FF2B5EF4-FFF2-40B4-BE49-F238E27FC236}">
                <a16:creationId xmlns:a16="http://schemas.microsoft.com/office/drawing/2014/main" id="{B2063B71-1ECA-4BDE-A3A8-CFDE7F9A3C52}"/>
              </a:ext>
            </a:extLst>
          </p:cNvPr>
          <p:cNvPicPr>
            <a:picLocks noChangeAspect="1"/>
          </p:cNvPicPr>
          <p:nvPr/>
        </p:nvPicPr>
        <p:blipFill>
          <a:blip r:embed="rId7"/>
          <a:stretch>
            <a:fillRect/>
          </a:stretch>
        </p:blipFill>
        <p:spPr>
          <a:xfrm>
            <a:off x="0" y="0"/>
            <a:ext cx="1527141" cy="2139150"/>
          </a:xfrm>
          <a:prstGeom prst="rect">
            <a:avLst/>
          </a:prstGeom>
        </p:spPr>
      </p:pic>
    </p:spTree>
    <p:extLst>
      <p:ext uri="{BB962C8B-B14F-4D97-AF65-F5344CB8AC3E}">
        <p14:creationId xmlns:p14="http://schemas.microsoft.com/office/powerpoint/2010/main" val="414308710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doraemon-dougu.wav"/>
                                        </p:tgtEl>
                                      </p:cMediaNode>
                                    </p:audio>
                                  </p:subTnLst>
                                </p:cTn>
                              </p:par>
                              <p:par>
                                <p:cTn id="10" presetID="16" presetClass="entr" presetSubtype="21" fill="hold" grpId="0"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E46F45E-59C1-493A-96EE-0335B885ABE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2234" y1="62356" x2="72234" y2="62356"/>
                        <a14:foregroundMark x1="66052" y1="67862" x2="66052" y2="67862"/>
                        <a14:foregroundMark x1="24187" y1="44430" x2="24187" y2="44430"/>
                        <a14:foregroundMark x1="24187" y1="43918" x2="24187" y2="44174"/>
                        <a14:foregroundMark x1="24295" y1="45327" x2="24295" y2="45327"/>
                        <a14:foregroundMark x1="24403" y1="46095" x2="24403" y2="46095"/>
                        <a14:foregroundMark x1="24512" y1="46607" x2="24837" y2="40973"/>
                        <a14:foregroundMark x1="24512" y1="47375" x2="25163" y2="40077"/>
                        <a14:foregroundMark x1="25163" y1="40077" x2="26247" y2="36748"/>
                        <a14:foregroundMark x1="40456" y1="57746" x2="39154" y2="58515"/>
                        <a14:foregroundMark x1="39479" y1="58771" x2="39479" y2="58771"/>
                        <a14:foregroundMark x1="38612" y1="58771" x2="38612" y2="58771"/>
                        <a14:foregroundMark x1="40347" y1="58643" x2="40347" y2="58643"/>
                        <a14:foregroundMark x1="39913" y1="58899" x2="39913" y2="58899"/>
                        <a14:foregroundMark x1="42082" y1="55698" x2="42082" y2="55698"/>
                        <a14:foregroundMark x1="41866" y1="56210" x2="41866" y2="56210"/>
                        <a14:foregroundMark x1="41866" y1="56466" x2="41866" y2="56466"/>
                        <a14:foregroundMark x1="35033" y1="58771" x2="35033" y2="58771"/>
                        <a14:foregroundMark x1="34273" y1="58899" x2="34273" y2="58899"/>
                        <a14:foregroundMark x1="34707" y1="58771" x2="34707" y2="58771"/>
                        <a14:foregroundMark x1="27007" y1="57362" x2="27007" y2="57362"/>
                        <a14:foregroundMark x1="26573" y1="57234" x2="26573" y2="57234"/>
                        <a14:foregroundMark x1="26356" y1="57234" x2="26356" y2="57234"/>
                        <a14:foregroundMark x1="26573" y1="57362" x2="26573" y2="57362"/>
                        <a14:foregroundMark x1="23970" y1="54161" x2="23970" y2="54161"/>
                        <a14:foregroundMark x1="23861" y1="53905" x2="23861" y2="53905"/>
                        <a14:foregroundMark x1="74078" y1="60948" x2="74078" y2="60819"/>
                        <a14:foregroundMark x1="74295" y1="60435" x2="74295" y2="60435"/>
                        <a14:foregroundMark x1="74187" y1="61076" x2="74187" y2="61076"/>
                        <a14:foregroundMark x1="68547" y1="68758" x2="68547" y2="68758"/>
                        <a14:foregroundMark x1="68330" y1="68886" x2="68330" y2="68886"/>
                        <a14:foregroundMark x1="64100" y1="66709" x2="64100" y2="66709"/>
                        <a14:foregroundMark x1="63883" y1="66709" x2="63883" y2="66709"/>
                        <a14:foregroundMark x1="62907" y1="66325" x2="62798" y2="66197"/>
                        <a14:foregroundMark x1="61822" y1="65685" x2="61822" y2="65685"/>
                        <a14:foregroundMark x1="62256" y1="65941" x2="62256" y2="65941"/>
                        <a14:foregroundMark x1="47072" y1="38924" x2="47072" y2="38924"/>
                        <a14:foregroundMark x1="47289" y1="39949" x2="47289" y2="39949"/>
                        <a14:foregroundMark x1="46855" y1="39821" x2="46855" y2="39821"/>
                        <a14:foregroundMark x1="47180" y1="39949" x2="47180" y2="39949"/>
                        <a14:foregroundMark x1="47289" y1="39949" x2="47289" y2="39949"/>
                        <a14:foregroundMark x1="47505" y1="40205" x2="47505" y2="40205"/>
                        <a14:foregroundMark x1="47289" y1="40205" x2="47289" y2="40205"/>
                        <a14:foregroundMark x1="47072" y1="39821" x2="47072" y2="40205"/>
                        <a14:foregroundMark x1="47289" y1="40077" x2="47289" y2="40077"/>
                        <a14:foregroundMark x1="47289" y1="40589" x2="47289" y2="40589"/>
                        <a14:foregroundMark x1="47180" y1="40205" x2="47180" y2="40589"/>
                        <a14:foregroundMark x1="46963" y1="39949" x2="47397" y2="40973"/>
                        <a14:foregroundMark x1="44035" y1="28041" x2="44035" y2="28041"/>
                        <a14:foregroundMark x1="44360" y1="27657" x2="44360" y2="27657"/>
                        <a14:foregroundMark x1="44035" y1="27657" x2="44035" y2="27657"/>
                        <a14:foregroundMark x1="46963" y1="31498" x2="46963" y2="31498"/>
                        <a14:foregroundMark x1="46963" y1="31242" x2="46963" y2="31242"/>
                        <a14:foregroundMark x1="30260" y1="28809" x2="30260" y2="28809"/>
                        <a14:foregroundMark x1="27332" y1="32010" x2="27332" y2="32010"/>
                        <a14:foregroundMark x1="27549" y1="32522" x2="27549" y2="32522"/>
                        <a14:foregroundMark x1="27440" y1="32394" x2="27440" y2="31498"/>
                        <a14:foregroundMark x1="27766" y1="33419" x2="27874" y2="32650"/>
                        <a14:foregroundMark x1="24295" y1="47119" x2="24620" y2="41101"/>
                        <a14:backgroundMark x1="47614" y1="39821" x2="47614" y2="39821"/>
                        <a14:backgroundMark x1="47722" y1="40077" x2="47722" y2="40077"/>
                      </a14:backgroundRemoval>
                    </a14:imgEffect>
                    <a14:imgEffect>
                      <a14:artisticFilmGrain grainSize="10"/>
                    </a14:imgEffect>
                    <a14:imgEffect>
                      <a14:sharpenSoften amount="20000"/>
                    </a14:imgEffect>
                    <a14:imgEffect>
                      <a14:brightnessContrast bright="1000" contrast="-5000"/>
                    </a14:imgEffect>
                  </a14:imgLayer>
                </a14:imgProps>
              </a:ext>
              <a:ext uri="{28A0092B-C50C-407E-A947-70E740481C1C}">
                <a14:useLocalDpi xmlns:a14="http://schemas.microsoft.com/office/drawing/2010/main" val="0"/>
              </a:ext>
            </a:extLst>
          </a:blip>
          <a:srcRect l="17864" t="23370" r="22496" b="22971"/>
          <a:stretch/>
        </p:blipFill>
        <p:spPr>
          <a:xfrm>
            <a:off x="5535001" y="1548972"/>
            <a:ext cx="7217999" cy="5501016"/>
          </a:xfrm>
          <a:prstGeom prst="rect">
            <a:avLst/>
          </a:prstGeom>
        </p:spPr>
      </p:pic>
      <p:sp>
        <p:nvSpPr>
          <p:cNvPr id="3" name="TextBox 2">
            <a:extLst>
              <a:ext uri="{FF2B5EF4-FFF2-40B4-BE49-F238E27FC236}">
                <a16:creationId xmlns:a16="http://schemas.microsoft.com/office/drawing/2014/main" id="{6F17368A-BACC-41CB-B524-9BA2BF5898BB}"/>
              </a:ext>
            </a:extLst>
          </p:cNvPr>
          <p:cNvSpPr txBox="1"/>
          <p:nvPr/>
        </p:nvSpPr>
        <p:spPr>
          <a:xfrm>
            <a:off x="3126657" y="7552637"/>
            <a:ext cx="12034683" cy="1338828"/>
          </a:xfrm>
          <a:prstGeom prst="rect">
            <a:avLst/>
          </a:prstGeom>
          <a:noFill/>
        </p:spPr>
        <p:txBody>
          <a:bodyPr wrap="square" rtlCol="0">
            <a:spAutoFit/>
          </a:bodyPr>
          <a:lstStyle/>
          <a:p>
            <a:pPr algn="ctr" defTabSz="1371600"/>
            <a:r>
              <a:rPr lang="en-US" sz="8100" b="1">
                <a:ln w="6600">
                  <a:solidFill>
                    <a:srgbClr val="0070C0"/>
                  </a:solidFill>
                  <a:prstDash val="solid"/>
                </a:ln>
                <a:solidFill>
                  <a:prstClr val="white"/>
                </a:solidFill>
                <a:effectLst>
                  <a:outerShdw dist="38100" dir="2700000" algn="tl" rotWithShape="0">
                    <a:srgbClr val="ED7D31"/>
                  </a:outerShdw>
                </a:effectLst>
                <a:latin typeface="UTM Cookies" panose="02040603050506020204" pitchFamily="18" charset="0"/>
              </a:rPr>
              <a:t>ĐÈN PIN THU NHỎ</a:t>
            </a:r>
          </a:p>
        </p:txBody>
      </p:sp>
      <p:pic>
        <p:nvPicPr>
          <p:cNvPr id="6" name="Picture 5">
            <a:hlinkClick r:id="rId6" action="ppaction://hlinksldjump"/>
            <a:extLst>
              <a:ext uri="{FF2B5EF4-FFF2-40B4-BE49-F238E27FC236}">
                <a16:creationId xmlns:a16="http://schemas.microsoft.com/office/drawing/2014/main" id="{B2063B71-1ECA-4BDE-A3A8-CFDE7F9A3C52}"/>
              </a:ext>
            </a:extLst>
          </p:cNvPr>
          <p:cNvPicPr>
            <a:picLocks noChangeAspect="1"/>
          </p:cNvPicPr>
          <p:nvPr/>
        </p:nvPicPr>
        <p:blipFill>
          <a:blip r:embed="rId7"/>
          <a:stretch>
            <a:fillRect/>
          </a:stretch>
        </p:blipFill>
        <p:spPr>
          <a:xfrm>
            <a:off x="0" y="0"/>
            <a:ext cx="1527141" cy="2139150"/>
          </a:xfrm>
          <a:prstGeom prst="rect">
            <a:avLst/>
          </a:prstGeom>
        </p:spPr>
      </p:pic>
    </p:spTree>
    <p:extLst>
      <p:ext uri="{BB962C8B-B14F-4D97-AF65-F5344CB8AC3E}">
        <p14:creationId xmlns:p14="http://schemas.microsoft.com/office/powerpoint/2010/main" val="74945574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oraemon-dougu.wav"/>
                                        </p:tgtEl>
                                      </p:cMediaNode>
                                    </p:audio>
                                  </p:subTnLst>
                                </p:cTn>
                              </p:par>
                              <p:par>
                                <p:cTn id="10" presetID="16" presetClass="entr" presetSubtype="21" fill="hold" grpId="0"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2F68AB78-6E04-4D61-859A-96B77A5A02EF}"/>
              </a:ext>
            </a:extLst>
          </p:cNvPr>
          <p:cNvSpPr/>
          <p:nvPr/>
        </p:nvSpPr>
        <p:spPr>
          <a:xfrm>
            <a:off x="2776632" y="2187877"/>
            <a:ext cx="13577733" cy="53481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0800" b="1">
                <a:ln w="9525">
                  <a:noFill/>
                  <a:prstDash val="solid"/>
                </a:ln>
                <a:solidFill>
                  <a:srgbClr val="C00000"/>
                </a:solidFill>
                <a:effectLst>
                  <a:outerShdw blurRad="12700" dist="38100" dir="2700000" algn="tl" rotWithShape="0">
                    <a:srgbClr val="5B9BD5">
                      <a:lumMod val="60000"/>
                      <a:lumOff val="40000"/>
                    </a:srgbClr>
                  </a:outerShdw>
                </a:effectLst>
                <a:latin typeface="UTM Cookies" panose="02040603050506020204" pitchFamily="18" charset="0"/>
              </a:rPr>
              <a:t>CHIẾN THẮNG</a:t>
            </a:r>
          </a:p>
        </p:txBody>
      </p:sp>
      <p:pic>
        <p:nvPicPr>
          <p:cNvPr id="7" name="Picture 6">
            <a:extLst>
              <a:ext uri="{FF2B5EF4-FFF2-40B4-BE49-F238E27FC236}">
                <a16:creationId xmlns:a16="http://schemas.microsoft.com/office/drawing/2014/main" id="{D25B751F-4C02-438D-96FB-141669472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25" y="5619302"/>
            <a:ext cx="6118001" cy="4960542"/>
          </a:xfrm>
          <a:prstGeom prst="rect">
            <a:avLst/>
          </a:prstGeom>
        </p:spPr>
      </p:pic>
      <p:sp>
        <p:nvSpPr>
          <p:cNvPr id="2" name="Right Arrow 1">
            <a:hlinkClick r:id="rId4" action="ppaction://hlinksldjump"/>
          </p:cNvPr>
          <p:cNvSpPr/>
          <p:nvPr/>
        </p:nvSpPr>
        <p:spPr>
          <a:xfrm>
            <a:off x="14759066" y="9105900"/>
            <a:ext cx="3505200" cy="1181100"/>
          </a:xfrm>
          <a:prstGeom prst="rightArrow">
            <a:avLst/>
          </a:prstGeom>
          <a:solidFill>
            <a:srgbClr val="FF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Tiếp</a:t>
            </a:r>
            <a:r>
              <a:rPr lang="en-US" sz="2800" dirty="0">
                <a:solidFill>
                  <a:srgbClr val="FF0000"/>
                </a:solidFill>
              </a:rPr>
              <a:t> </a:t>
            </a:r>
            <a:r>
              <a:rPr lang="en-US" sz="2800" dirty="0" err="1">
                <a:solidFill>
                  <a:srgbClr val="FF0000"/>
                </a:solidFill>
              </a:rPr>
              <a:t>tục</a:t>
            </a:r>
            <a:r>
              <a:rPr lang="en-US" sz="2800" dirty="0">
                <a:solidFill>
                  <a:srgbClr val="FF0000"/>
                </a:solidFill>
              </a:rPr>
              <a:t> </a:t>
            </a:r>
            <a:r>
              <a:rPr lang="en-US" sz="2800" dirty="0" err="1">
                <a:solidFill>
                  <a:srgbClr val="FF0000"/>
                </a:solidFill>
              </a:rPr>
              <a:t>bài</a:t>
            </a:r>
            <a:r>
              <a:rPr lang="en-US" sz="2800" dirty="0">
                <a:solidFill>
                  <a:srgbClr val="FF0000"/>
                </a:solidFill>
              </a:rPr>
              <a:t> </a:t>
            </a:r>
            <a:r>
              <a:rPr lang="en-US" sz="2800" dirty="0" err="1">
                <a:solidFill>
                  <a:srgbClr val="FF0000"/>
                </a:solidFill>
              </a:rPr>
              <a:t>học</a:t>
            </a:r>
            <a:endParaRPr lang="en-US" sz="2800" dirty="0">
              <a:solidFill>
                <a:srgbClr val="FF0000"/>
              </a:solidFill>
            </a:endParaRPr>
          </a:p>
        </p:txBody>
      </p:sp>
    </p:spTree>
    <p:extLst>
      <p:ext uri="{BB962C8B-B14F-4D97-AF65-F5344CB8AC3E}">
        <p14:creationId xmlns:p14="http://schemas.microsoft.com/office/powerpoint/2010/main" val="119678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3.wav"/>
                                        </p:tgtEl>
                                      </p:cMediaNode>
                                    </p:audio>
                                  </p:subTnLst>
                                </p:cTn>
                              </p:par>
                              <p:par>
                                <p:cTn id="10" presetID="32" presetClass="emph" presetSubtype="0" repeatCount="indefinite" fill="hold" grpId="1"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50750" y="2702985"/>
            <a:ext cx="14917420" cy="3657600"/>
            <a:chOff x="2971800" y="2857500"/>
            <a:chExt cx="13106400" cy="3657600"/>
          </a:xfrm>
        </p:grpSpPr>
        <p:sp>
          <p:nvSpPr>
            <p:cNvPr id="8" name="Rectangle 7"/>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0" name="TextBox 23"/>
          <p:cNvSpPr txBox="1"/>
          <p:nvPr/>
        </p:nvSpPr>
        <p:spPr>
          <a:xfrm>
            <a:off x="1187629" y="3387939"/>
            <a:ext cx="13870204"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III.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Hướng</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dẫn</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quy</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trình</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viết</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
        <p:nvSpPr>
          <p:cNvPr id="2" name="Freeform 6">
            <a:extLst>
              <a:ext uri="{FF2B5EF4-FFF2-40B4-BE49-F238E27FC236}">
                <a16:creationId xmlns:a16="http://schemas.microsoft.com/office/drawing/2014/main" id="{C99FA061-202E-A520-E2C3-235D8E8684B3}"/>
              </a:ext>
            </a:extLst>
          </p:cNvPr>
          <p:cNvSpPr/>
          <p:nvPr/>
        </p:nvSpPr>
        <p:spPr>
          <a:xfrm>
            <a:off x="6747654" y="2686009"/>
            <a:ext cx="10789596" cy="7606665"/>
          </a:xfrm>
          <a:custGeom>
            <a:avLst/>
            <a:gdLst/>
            <a:ahLst/>
            <a:cxnLst/>
            <a:rect l="l" t="t" r="r" b="b"/>
            <a:pathLst>
              <a:path w="5836596" h="4114800">
                <a:moveTo>
                  <a:pt x="0" y="0"/>
                </a:moveTo>
                <a:lnTo>
                  <a:pt x="5836596" y="0"/>
                </a:lnTo>
                <a:lnTo>
                  <a:pt x="58365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6864802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A5A0B8-D993-7228-1DA0-B4F049FF94F1}"/>
              </a:ext>
            </a:extLst>
          </p:cNvPr>
          <p:cNvGrpSpPr/>
          <p:nvPr/>
        </p:nvGrpSpPr>
        <p:grpSpPr>
          <a:xfrm>
            <a:off x="-304800" y="-397953"/>
            <a:ext cx="19050000" cy="3255454"/>
            <a:chOff x="0" y="0"/>
            <a:chExt cx="2928248" cy="2033593"/>
          </a:xfrm>
          <a:solidFill>
            <a:srgbClr val="FCF6D2"/>
          </a:solidFill>
        </p:grpSpPr>
        <p:sp>
          <p:nvSpPr>
            <p:cNvPr id="9"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2" name="TextBox 1"/>
          <p:cNvSpPr txBox="1"/>
          <p:nvPr/>
        </p:nvSpPr>
        <p:spPr>
          <a:xfrm>
            <a:off x="762000" y="497771"/>
            <a:ext cx="16916400" cy="1446550"/>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rPr>
              <a:t>Đề bài</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8800" dirty="0">
              <a:solidFill>
                <a:prstClr val="black"/>
              </a:solidFill>
              <a:latin typeface="Times New Roman" panose="02020603050405020304" pitchFamily="18" charset="0"/>
              <a:cs typeface="Times New Roman" panose="02020603050405020304" pitchFamily="18" charset="0"/>
            </a:endParaRPr>
          </a:p>
        </p:txBody>
      </p:sp>
      <p:sp>
        <p:nvSpPr>
          <p:cNvPr id="3" name="Freeform 6"/>
          <p:cNvSpPr/>
          <p:nvPr/>
        </p:nvSpPr>
        <p:spPr>
          <a:xfrm>
            <a:off x="6781800" y="3467100"/>
            <a:ext cx="3886200" cy="6248400"/>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p:cNvSpPr txBox="1"/>
          <p:nvPr/>
        </p:nvSpPr>
        <p:spPr>
          <a:xfrm>
            <a:off x="11007436" y="3829708"/>
            <a:ext cx="5171209" cy="1446550"/>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1: </a:t>
            </a:r>
            <a:r>
              <a:rPr lang="en-US" sz="4400" dirty="0" err="1">
                <a:solidFill>
                  <a:prstClr val="black"/>
                </a:solidFill>
                <a:latin typeface="Times New Roman" panose="02020603050405020304" pitchFamily="18" charset="0"/>
                <a:cs typeface="Times New Roman" panose="02020603050405020304" pitchFamily="18" charset="0"/>
              </a:rPr>
              <a:t>Chuẩn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043545" y="5028781"/>
            <a:ext cx="4457700" cy="1446550"/>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lập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dàn</a:t>
            </a:r>
            <a:r>
              <a:rPr lang="en-US" sz="4400" dirty="0">
                <a:solidFill>
                  <a:prstClr val="black"/>
                </a:solidFill>
                <a:latin typeface="Times New Roman" panose="02020603050405020304" pitchFamily="18" charset="0"/>
                <a:cs typeface="Times New Roman" panose="02020603050405020304" pitchFamily="18" charset="0"/>
              </a:rPr>
              <a:t> ý</a:t>
            </a:r>
          </a:p>
        </p:txBody>
      </p:sp>
      <p:sp>
        <p:nvSpPr>
          <p:cNvPr id="6" name="TextBox 5"/>
          <p:cNvSpPr txBox="1"/>
          <p:nvPr/>
        </p:nvSpPr>
        <p:spPr>
          <a:xfrm>
            <a:off x="10976264" y="6982691"/>
            <a:ext cx="5638800" cy="769441"/>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3: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043545" y="7221233"/>
            <a:ext cx="4457700" cy="2123658"/>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cs typeface="Times New Roman" panose="02020603050405020304" pitchFamily="18" charset="0"/>
              </a:rPr>
              <a:t>Xem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rút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nghiệm</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2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1: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trước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3" name="Rectangle 2"/>
          <p:cNvSpPr/>
          <p:nvPr/>
        </p:nvSpPr>
        <p:spPr>
          <a:xfrm>
            <a:off x="495300" y="1790700"/>
            <a:ext cx="17297400" cy="8217634"/>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a:t>
            </a:r>
            <a:r>
              <a:rPr lang="vi-VN" sz="4400" b="1" dirty="0">
                <a:latin typeface="Times New Roman" panose="02020603050405020304" pitchFamily="18" charset="0"/>
                <a:cs typeface="Times New Roman" panose="02020603050405020304" pitchFamily="18" charset="0"/>
              </a:rPr>
              <a:t>ìm kiếm đề tài </a:t>
            </a:r>
            <a:r>
              <a:rPr lang="vi-VN" sz="4400" dirty="0">
                <a:latin typeface="Times New Roman" panose="02020603050405020304" pitchFamily="18" charset="0"/>
                <a:cs typeface="Times New Roman" panose="02020603050405020304" pitchFamily="18" charset="0"/>
              </a:rPr>
              <a:t>cho truyện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huống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Mục đích kể chuyện là gì?</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Người đọc truyện này có thể là những ai? Họ có thể nhận được thông điệp, bài học nào từ câu chuyện?</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Với mục đích và người đọc đó, nội dung truyện (sự kiện, chi tiết, nhân vật, đề tài, chủ đề) và cách kể chuyện (ngôi kể, sử dụng yếu tố miêu tả, biểu cảm) sẽ như thế nào?</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Tìm đọc các câu chuyện, bộ phim hay, những bài chia sẻ kinh nghiệm viết truyện của các nhà văn, học cách xây dựng cốt truyện, nhân vật, cách kể chuyện,...</a:t>
            </a: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Ghi chép thông tin trong quá trình đọc bằng sơ đồ, hồ sơ nhật kí đọc,...</a:t>
            </a:r>
          </a:p>
        </p:txBody>
      </p:sp>
      <p:sp>
        <p:nvSpPr>
          <p:cNvPr id="6" name="Freeform 4">
            <a:extLst>
              <a:ext uri="{FF2B5EF4-FFF2-40B4-BE49-F238E27FC236}">
                <a16:creationId xmlns:a16="http://schemas.microsoft.com/office/drawing/2014/main" id="{F94C0E21-964D-CD7A-52DC-268D58A48EC0}"/>
              </a:ext>
            </a:extLst>
          </p:cNvPr>
          <p:cNvSpPr/>
          <p:nvPr/>
        </p:nvSpPr>
        <p:spPr>
          <a:xfrm>
            <a:off x="14935201" y="114300"/>
            <a:ext cx="2371092" cy="236220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623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Vertical)">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barn(inVertical)">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57316471"/>
              </p:ext>
            </p:extLst>
          </p:nvPr>
        </p:nvGraphicFramePr>
        <p:xfrm>
          <a:off x="8001000" y="4381500"/>
          <a:ext cx="9677400" cy="1646778"/>
        </p:xfrm>
        <a:graphic>
          <a:graphicData uri="http://schemas.openxmlformats.org/drawingml/2006/table">
            <a:tbl>
              <a:tblPr firstRow="1" firstCol="1" bandRow="1">
                <a:tableStyleId>{5940675A-B579-460E-94D1-54222C63F5DA}</a:tableStyleId>
              </a:tblPr>
              <a:tblGrid>
                <a:gridCol w="9677400">
                  <a:extLst>
                    <a:ext uri="{9D8B030D-6E8A-4147-A177-3AD203B41FA5}">
                      <a16:colId xmlns:a16="http://schemas.microsoft.com/office/drawing/2014/main" val="4010776841"/>
                    </a:ext>
                  </a:extLst>
                </a:gridCol>
              </a:tblGrid>
              <a:tr h="1646778">
                <a:tc>
                  <a:txBody>
                    <a:bodyPr/>
                    <a:lstStyle/>
                    <a:p>
                      <a:pPr marL="0" marR="0" algn="just">
                        <a:lnSpc>
                          <a:spcPct val="107000"/>
                        </a:lnSpc>
                        <a:spcBef>
                          <a:spcPts val="0"/>
                        </a:spcBef>
                        <a:spcAft>
                          <a:spcPts val="600"/>
                        </a:spcAft>
                        <a:tabLst>
                          <a:tab pos="360045" algn="l"/>
                        </a:tabLst>
                      </a:pPr>
                      <a:r>
                        <a:rPr lang="vi-VN" sz="4000" dirty="0">
                          <a:effectLst/>
                          <a:latin typeface="Times New Roman" panose="02020603050405020304" pitchFamily="18" charset="0"/>
                          <a:cs typeface="Times New Roman" panose="02020603050405020304" pitchFamily="18" charset="0"/>
                        </a:rPr>
                        <a:t>Xác định đề tài, mục đích, đối tượng của truyện kể</a:t>
                      </a:r>
                      <a:endParaRPr lang="en-US" sz="400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78486680"/>
                  </a:ext>
                </a:extLst>
              </a:tr>
            </a:tbl>
          </a:graphicData>
        </a:graphic>
      </p:graphicFrame>
      <p:sp>
        <p:nvSpPr>
          <p:cNvPr id="3" name="TextBox 2"/>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1: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trước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pic>
        <p:nvPicPr>
          <p:cNvPr id="9" name="Picture 8">
            <a:extLst>
              <a:ext uri="{FF2B5EF4-FFF2-40B4-BE49-F238E27FC236}">
                <a16:creationId xmlns:a16="http://schemas.microsoft.com/office/drawing/2014/main" id="{DC2F7D6A-3EB1-C3A2-C19A-C38069B0C018}"/>
              </a:ext>
            </a:extLst>
          </p:cNvPr>
          <p:cNvPicPr>
            <a:picLocks noChangeAspect="1"/>
          </p:cNvPicPr>
          <p:nvPr/>
        </p:nvPicPr>
        <p:blipFill>
          <a:blip r:embed="rId2"/>
          <a:stretch>
            <a:fillRect/>
          </a:stretch>
        </p:blipFill>
        <p:spPr>
          <a:xfrm>
            <a:off x="1600200" y="1638300"/>
            <a:ext cx="5686370" cy="8115300"/>
          </a:xfrm>
          <a:prstGeom prst="rect">
            <a:avLst/>
          </a:prstGeom>
        </p:spPr>
      </p:pic>
    </p:spTree>
    <p:extLst>
      <p:ext uri="{BB962C8B-B14F-4D97-AF65-F5344CB8AC3E}">
        <p14:creationId xmlns:p14="http://schemas.microsoft.com/office/powerpoint/2010/main" val="30396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2: </a:t>
            </a:r>
            <a:r>
              <a:rPr lang="en-US" sz="4400" b="1" dirty="0" err="1">
                <a:solidFill>
                  <a:prstClr val="black"/>
                </a:solidFill>
                <a:latin typeface="Times New Roman" panose="02020603050405020304" pitchFamily="18" charset="0"/>
                <a:cs typeface="Times New Roman" panose="02020603050405020304" pitchFamily="18" charset="0"/>
              </a:rPr>
              <a:t>Tìm</a:t>
            </a:r>
            <a:r>
              <a:rPr lang="en-US" sz="4400" b="1" dirty="0">
                <a:solidFill>
                  <a:prstClr val="black"/>
                </a:solidFill>
                <a:latin typeface="Times New Roman" panose="02020603050405020304" pitchFamily="18" charset="0"/>
                <a:cs typeface="Times New Roman" panose="02020603050405020304" pitchFamily="18" charset="0"/>
              </a:rPr>
              <a:t> ý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lập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dàn</a:t>
            </a:r>
            <a:r>
              <a:rPr lang="en-US" sz="4400" b="1" dirty="0">
                <a:solidFill>
                  <a:prstClr val="black"/>
                </a:solidFill>
                <a:latin typeface="Times New Roman" panose="02020603050405020304" pitchFamily="18" charset="0"/>
                <a:cs typeface="Times New Roman" panose="02020603050405020304" pitchFamily="18" charset="0"/>
              </a:rPr>
              <a:t> ý</a:t>
            </a:r>
          </a:p>
        </p:txBody>
      </p:sp>
      <p:grpSp>
        <p:nvGrpSpPr>
          <p:cNvPr id="5" name="Group 8"/>
          <p:cNvGrpSpPr/>
          <p:nvPr/>
        </p:nvGrpSpPr>
        <p:grpSpPr>
          <a:xfrm>
            <a:off x="0" y="1229002"/>
            <a:ext cx="6934199" cy="174353"/>
            <a:chOff x="0" y="0"/>
            <a:chExt cx="6523881" cy="882838"/>
          </a:xfrm>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7" name="Rectangle 6"/>
          <p:cNvSpPr/>
          <p:nvPr/>
        </p:nvSpPr>
        <p:spPr>
          <a:xfrm>
            <a:off x="1981200" y="1928000"/>
            <a:ext cx="17297400"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ý</a:t>
            </a:r>
            <a:endParaRPr lang="vi-VN" sz="40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B92F487-6904-D59D-6B36-96A3B1B0C3F2}"/>
              </a:ext>
            </a:extLst>
          </p:cNvPr>
          <p:cNvPicPr>
            <a:picLocks noChangeAspect="1"/>
          </p:cNvPicPr>
          <p:nvPr/>
        </p:nvPicPr>
        <p:blipFill>
          <a:blip r:embed="rId3"/>
          <a:stretch>
            <a:fillRect/>
          </a:stretch>
        </p:blipFill>
        <p:spPr>
          <a:xfrm>
            <a:off x="8229600" y="1638300"/>
            <a:ext cx="6170302" cy="8883645"/>
          </a:xfrm>
          <a:prstGeom prst="rect">
            <a:avLst/>
          </a:prstGeom>
        </p:spPr>
      </p:pic>
    </p:spTree>
    <p:extLst>
      <p:ext uri="{BB962C8B-B14F-4D97-AF65-F5344CB8AC3E}">
        <p14:creationId xmlns:p14="http://schemas.microsoft.com/office/powerpoint/2010/main" val="14002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723900"/>
            <a:ext cx="17297400" cy="769441"/>
          </a:xfrm>
          <a:prstGeom prst="rect">
            <a:avLst/>
          </a:prstGeom>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a:t>
            </a:r>
            <a:endParaRPr lang="vi-VN" sz="4400" b="1" dirty="0">
              <a:latin typeface="Times New Roman" panose="02020603050405020304" pitchFamily="18" charset="0"/>
              <a:cs typeface="Times New Roman" panose="02020603050405020304" pitchFamily="18" charset="0"/>
            </a:endParaRPr>
          </a:p>
        </p:txBody>
      </p:sp>
      <p:sp>
        <p:nvSpPr>
          <p:cNvPr id="57" name="Rounded Rectangle 56"/>
          <p:cNvSpPr/>
          <p:nvPr/>
        </p:nvSpPr>
        <p:spPr>
          <a:xfrm>
            <a:off x="607800" y="1943100"/>
            <a:ext cx="2750511" cy="7696200"/>
          </a:xfrm>
          <a:prstGeom prst="roundRect">
            <a:avLst>
              <a:gd name="adj" fmla="val 5000"/>
            </a:avLst>
          </a:prstGeom>
          <a:solidFill>
            <a:schemeClr val="accent6">
              <a:lumMod val="20000"/>
              <a:lumOff val="80000"/>
            </a:schemeClr>
          </a:solid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en-US">
              <a:solidFill>
                <a:schemeClr val="tx1"/>
              </a:solidFill>
            </a:endParaRPr>
          </a:p>
        </p:txBody>
      </p:sp>
      <p:sp>
        <p:nvSpPr>
          <p:cNvPr id="53" name="Rounded Rectangle 52"/>
          <p:cNvSpPr/>
          <p:nvPr/>
        </p:nvSpPr>
        <p:spPr>
          <a:xfrm>
            <a:off x="3454579" y="1943100"/>
            <a:ext cx="2750511" cy="7696200"/>
          </a:xfrm>
          <a:prstGeom prst="roundRect">
            <a:avLst>
              <a:gd name="adj" fmla="val 5000"/>
            </a:avLst>
          </a:prstGeom>
          <a:solidFill>
            <a:schemeClr val="accent5">
              <a:lumMod val="20000"/>
              <a:lumOff val="80000"/>
            </a:schemeClr>
          </a:solidFill>
        </p:spPr>
        <p:style>
          <a:lnRef idx="2">
            <a:schemeClr val="lt1">
              <a:hueOff val="0"/>
              <a:satOff val="0"/>
              <a:lumOff val="0"/>
              <a:alphaOff val="0"/>
            </a:schemeClr>
          </a:lnRef>
          <a:fillRef idx="1">
            <a:schemeClr val="accent1">
              <a:shade val="50000"/>
              <a:hueOff val="111419"/>
              <a:satOff val="2985"/>
              <a:lumOff val="13151"/>
              <a:alphaOff val="0"/>
            </a:schemeClr>
          </a:fillRef>
          <a:effectRef idx="0">
            <a:schemeClr val="accent1">
              <a:shade val="50000"/>
              <a:hueOff val="111419"/>
              <a:satOff val="2985"/>
              <a:lumOff val="13151"/>
              <a:alphaOff val="0"/>
            </a:schemeClr>
          </a:effectRef>
          <a:fontRef idx="minor">
            <a:schemeClr val="lt1"/>
          </a:fontRef>
        </p:style>
        <p:txBody>
          <a:bodyPr/>
          <a:lstStyle/>
          <a:p>
            <a:endParaRPr lang="en-US">
              <a:solidFill>
                <a:schemeClr val="tx1"/>
              </a:solidFill>
            </a:endParaRPr>
          </a:p>
        </p:txBody>
      </p:sp>
      <p:sp>
        <p:nvSpPr>
          <p:cNvPr id="51" name="Rounded Rectangle 50"/>
          <p:cNvSpPr/>
          <p:nvPr/>
        </p:nvSpPr>
        <p:spPr>
          <a:xfrm>
            <a:off x="6301358" y="1943100"/>
            <a:ext cx="2750511" cy="7696200"/>
          </a:xfrm>
          <a:prstGeom prst="roundRect">
            <a:avLst>
              <a:gd name="adj" fmla="val 5000"/>
            </a:avLst>
          </a:prstGeom>
          <a:solidFill>
            <a:schemeClr val="accent4">
              <a:lumMod val="20000"/>
              <a:lumOff val="80000"/>
            </a:schemeClr>
          </a:solidFill>
        </p:spPr>
        <p:style>
          <a:lnRef idx="2">
            <a:schemeClr val="lt1">
              <a:hueOff val="0"/>
              <a:satOff val="0"/>
              <a:lumOff val="0"/>
              <a:alphaOff val="0"/>
            </a:schemeClr>
          </a:lnRef>
          <a:fillRef idx="1">
            <a:schemeClr val="accent1">
              <a:shade val="50000"/>
              <a:hueOff val="222839"/>
              <a:satOff val="5970"/>
              <a:lumOff val="26302"/>
              <a:alphaOff val="0"/>
            </a:schemeClr>
          </a:fillRef>
          <a:effectRef idx="0">
            <a:schemeClr val="accent1">
              <a:shade val="50000"/>
              <a:hueOff val="222839"/>
              <a:satOff val="5970"/>
              <a:lumOff val="26302"/>
              <a:alphaOff val="0"/>
            </a:schemeClr>
          </a:effectRef>
          <a:fontRef idx="minor">
            <a:schemeClr val="lt1"/>
          </a:fontRef>
        </p:style>
        <p:txBody>
          <a:bodyPr/>
          <a:lstStyle/>
          <a:p>
            <a:endParaRPr lang="en-US">
              <a:solidFill>
                <a:schemeClr val="tx1"/>
              </a:solidFill>
            </a:endParaRPr>
          </a:p>
        </p:txBody>
      </p:sp>
      <p:sp>
        <p:nvSpPr>
          <p:cNvPr id="49" name="Rounded Rectangle 48"/>
          <p:cNvSpPr/>
          <p:nvPr/>
        </p:nvSpPr>
        <p:spPr>
          <a:xfrm>
            <a:off x="9148137" y="1943100"/>
            <a:ext cx="2750511" cy="7696200"/>
          </a:xfrm>
          <a:prstGeom prst="roundRect">
            <a:avLst>
              <a:gd name="adj" fmla="val 5000"/>
            </a:avLst>
          </a:prstGeom>
          <a:solidFill>
            <a:schemeClr val="accent3">
              <a:lumMod val="20000"/>
              <a:lumOff val="80000"/>
            </a:schemeClr>
          </a:solidFill>
        </p:spPr>
        <p:style>
          <a:lnRef idx="2">
            <a:schemeClr val="lt1">
              <a:hueOff val="0"/>
              <a:satOff val="0"/>
              <a:lumOff val="0"/>
              <a:alphaOff val="0"/>
            </a:schemeClr>
          </a:lnRef>
          <a:fillRef idx="1">
            <a:schemeClr val="accent1">
              <a:shade val="50000"/>
              <a:hueOff val="334258"/>
              <a:satOff val="8955"/>
              <a:lumOff val="39453"/>
              <a:alphaOff val="0"/>
            </a:schemeClr>
          </a:fillRef>
          <a:effectRef idx="0">
            <a:schemeClr val="accent1">
              <a:shade val="50000"/>
              <a:hueOff val="334258"/>
              <a:satOff val="8955"/>
              <a:lumOff val="39453"/>
              <a:alphaOff val="0"/>
            </a:schemeClr>
          </a:effectRef>
          <a:fontRef idx="minor">
            <a:schemeClr val="lt1"/>
          </a:fontRef>
        </p:style>
        <p:txBody>
          <a:bodyPr/>
          <a:lstStyle/>
          <a:p>
            <a:endParaRPr lang="en-US">
              <a:solidFill>
                <a:schemeClr val="tx1"/>
              </a:solidFill>
            </a:endParaRPr>
          </a:p>
        </p:txBody>
      </p:sp>
      <p:sp>
        <p:nvSpPr>
          <p:cNvPr id="47" name="Rounded Rectangle 46"/>
          <p:cNvSpPr/>
          <p:nvPr/>
        </p:nvSpPr>
        <p:spPr>
          <a:xfrm>
            <a:off x="11994917" y="1943100"/>
            <a:ext cx="2750511" cy="7696200"/>
          </a:xfrm>
          <a:prstGeom prst="roundRect">
            <a:avLst>
              <a:gd name="adj" fmla="val 5000"/>
            </a:avLst>
          </a:prstGeom>
          <a:solidFill>
            <a:schemeClr val="accent2">
              <a:lumMod val="20000"/>
              <a:lumOff val="80000"/>
            </a:schemeClr>
          </a:solidFill>
        </p:spPr>
        <p:style>
          <a:lnRef idx="2">
            <a:schemeClr val="lt1">
              <a:hueOff val="0"/>
              <a:satOff val="0"/>
              <a:lumOff val="0"/>
              <a:alphaOff val="0"/>
            </a:schemeClr>
          </a:lnRef>
          <a:fillRef idx="1">
            <a:schemeClr val="accent1">
              <a:shade val="50000"/>
              <a:hueOff val="222839"/>
              <a:satOff val="5970"/>
              <a:lumOff val="26302"/>
              <a:alphaOff val="0"/>
            </a:schemeClr>
          </a:fillRef>
          <a:effectRef idx="0">
            <a:schemeClr val="accent1">
              <a:shade val="50000"/>
              <a:hueOff val="222839"/>
              <a:satOff val="5970"/>
              <a:lumOff val="26302"/>
              <a:alphaOff val="0"/>
            </a:schemeClr>
          </a:effectRef>
          <a:fontRef idx="minor">
            <a:schemeClr val="lt1"/>
          </a:fontRef>
        </p:style>
        <p:txBody>
          <a:bodyPr/>
          <a:lstStyle/>
          <a:p>
            <a:endParaRPr lang="en-US">
              <a:solidFill>
                <a:schemeClr val="tx1"/>
              </a:solidFill>
            </a:endParaRPr>
          </a:p>
        </p:txBody>
      </p:sp>
      <p:sp>
        <p:nvSpPr>
          <p:cNvPr id="43" name="Rounded Rectangle 42"/>
          <p:cNvSpPr/>
          <p:nvPr/>
        </p:nvSpPr>
        <p:spPr>
          <a:xfrm>
            <a:off x="14841696" y="1943100"/>
            <a:ext cx="2750511" cy="7696200"/>
          </a:xfrm>
          <a:prstGeom prst="roundRect">
            <a:avLst>
              <a:gd name="adj" fmla="val 5000"/>
            </a:avLst>
          </a:prstGeom>
          <a:solidFill>
            <a:schemeClr val="accent1">
              <a:lumMod val="20000"/>
              <a:lumOff val="80000"/>
            </a:schemeClr>
          </a:solidFill>
        </p:spPr>
        <p:style>
          <a:lnRef idx="2">
            <a:schemeClr val="lt1">
              <a:hueOff val="0"/>
              <a:satOff val="0"/>
              <a:lumOff val="0"/>
              <a:alphaOff val="0"/>
            </a:schemeClr>
          </a:lnRef>
          <a:fillRef idx="1">
            <a:schemeClr val="accent1">
              <a:shade val="50000"/>
              <a:hueOff val="111419"/>
              <a:satOff val="2985"/>
              <a:lumOff val="13151"/>
              <a:alphaOff val="0"/>
            </a:schemeClr>
          </a:fillRef>
          <a:effectRef idx="0">
            <a:schemeClr val="accent1">
              <a:shade val="50000"/>
              <a:hueOff val="111419"/>
              <a:satOff val="2985"/>
              <a:lumOff val="13151"/>
              <a:alphaOff val="0"/>
            </a:schemeClr>
          </a:effectRef>
          <a:fontRef idx="minor">
            <a:schemeClr val="lt1"/>
          </a:fontRef>
        </p:style>
        <p:txBody>
          <a:bodyPr/>
          <a:lstStyle/>
          <a:p>
            <a:endParaRPr lang="en-US">
              <a:solidFill>
                <a:schemeClr val="tx1"/>
              </a:solidFill>
            </a:endParaRPr>
          </a:p>
        </p:txBody>
      </p:sp>
      <p:sp>
        <p:nvSpPr>
          <p:cNvPr id="59" name="Rectangle 58"/>
          <p:cNvSpPr/>
          <p:nvPr/>
        </p:nvSpPr>
        <p:spPr>
          <a:xfrm>
            <a:off x="762000" y="2552698"/>
            <a:ext cx="2438400" cy="5016758"/>
          </a:xfrm>
          <a:prstGeom prst="rect">
            <a:avLst/>
          </a:prstGeom>
        </p:spPr>
        <p:txBody>
          <a:bodyPr wrap="square">
            <a:spAutoFit/>
          </a:bodyPr>
          <a:lstStyle/>
          <a:p>
            <a:pPr algn="ctr"/>
            <a:r>
              <a:rPr lang="en-US" sz="4000" dirty="0">
                <a:latin typeface="Times New Roman" panose="02020603050405020304" pitchFamily="18" charset="0"/>
                <a:ea typeface="Calibri" panose="020F0502020204030204" pitchFamily="34" charset="0"/>
                <a:cs typeface="Times New Roman" panose="02020603050405020304" pitchFamily="18" charset="0"/>
              </a:rPr>
              <a:t>H</a:t>
            </a:r>
            <a:r>
              <a:rPr lang="vi-VN" sz="4000" dirty="0">
                <a:latin typeface="Times New Roman" panose="02020603050405020304" pitchFamily="18" charset="0"/>
                <a:ea typeface="Calibri" panose="020F0502020204030204" pitchFamily="34" charset="0"/>
                <a:cs typeface="Times New Roman" panose="02020603050405020304" pitchFamily="18" charset="0"/>
              </a:rPr>
              <a:t>ình dung về bối cảnh (không gian, thời gian) cho câu chuyện</a:t>
            </a:r>
            <a:endParaRPr lang="en-US" sz="4000" dirty="0">
              <a:latin typeface="Times New Roman" panose="02020603050405020304" pitchFamily="18" charset="0"/>
              <a:cs typeface="Times New Roman" panose="02020603050405020304" pitchFamily="18" charset="0"/>
            </a:endParaRPr>
          </a:p>
        </p:txBody>
      </p:sp>
      <p:sp>
        <p:nvSpPr>
          <p:cNvPr id="60" name="Rectangle 59"/>
          <p:cNvSpPr/>
          <p:nvPr/>
        </p:nvSpPr>
        <p:spPr>
          <a:xfrm>
            <a:off x="3581400" y="2550824"/>
            <a:ext cx="2548982" cy="5632311"/>
          </a:xfrm>
          <a:prstGeom prst="rect">
            <a:avLst/>
          </a:prstGeom>
        </p:spPr>
        <p:txBody>
          <a:bodyPr wrap="square">
            <a:spAutoFit/>
          </a:bodyPr>
          <a:lstStyle/>
          <a:p>
            <a:pPr algn="ctr"/>
            <a:r>
              <a:rPr lang="en-US" sz="4000" dirty="0">
                <a:latin typeface="Times New Roman" panose="02020603050405020304" pitchFamily="18" charset="0"/>
                <a:ea typeface="Calibri" panose="020F0502020204030204" pitchFamily="34" charset="0"/>
                <a:cs typeface="Times New Roman" panose="02020603050405020304" pitchFamily="18" charset="0"/>
              </a:rPr>
              <a:t>H</a:t>
            </a:r>
            <a:r>
              <a:rPr lang="vi-VN" sz="4000" dirty="0">
                <a:latin typeface="Times New Roman" panose="02020603050405020304" pitchFamily="18" charset="0"/>
                <a:ea typeface="Calibri" panose="020F0502020204030204" pitchFamily="34" charset="0"/>
                <a:cs typeface="Times New Roman" panose="02020603050405020304" pitchFamily="18" charset="0"/>
              </a:rPr>
              <a:t>ình dung về nhân vật chính và mối quan hệ của nhân vật chính với các nhân vật phụ</a:t>
            </a:r>
            <a:endParaRPr lang="en-US" sz="4000" dirty="0">
              <a:latin typeface="Times New Roman" panose="02020603050405020304" pitchFamily="18" charset="0"/>
              <a:cs typeface="Times New Roman" panose="02020603050405020304" pitchFamily="18" charset="0"/>
            </a:endParaRPr>
          </a:p>
        </p:txBody>
      </p:sp>
      <p:sp>
        <p:nvSpPr>
          <p:cNvPr id="61" name="Rectangle 60"/>
          <p:cNvSpPr/>
          <p:nvPr/>
        </p:nvSpPr>
        <p:spPr>
          <a:xfrm>
            <a:off x="6400800" y="2550824"/>
            <a:ext cx="2514600" cy="6863417"/>
          </a:xfrm>
          <a:prstGeom prst="rect">
            <a:avLst/>
          </a:prstGeom>
        </p:spPr>
        <p:txBody>
          <a:bodyPr wrap="square">
            <a:spAutoFit/>
          </a:bodyPr>
          <a:lstStyle/>
          <a:p>
            <a:pPr algn="ctr"/>
            <a:r>
              <a:rPr lang="en-US" sz="4000" dirty="0">
                <a:latin typeface="Times New Roman" panose="02020603050405020304" pitchFamily="18" charset="0"/>
                <a:ea typeface="Calibri" panose="020F0502020204030204" pitchFamily="34" charset="0"/>
                <a:cs typeface="Times New Roman" panose="02020603050405020304" pitchFamily="18" charset="0"/>
              </a:rPr>
              <a:t>T</a:t>
            </a:r>
            <a:r>
              <a:rPr lang="vi-VN" sz="4000" dirty="0">
                <a:latin typeface="Times New Roman" panose="02020603050405020304" pitchFamily="18" charset="0"/>
                <a:ea typeface="Calibri" panose="020F0502020204030204" pitchFamily="34" charset="0"/>
                <a:cs typeface="Times New Roman" panose="02020603050405020304" pitchFamily="18" charset="0"/>
              </a:rPr>
              <a:t>ưởng tượng về tình huống thúc đẩy các nhân vật suy nghĩ/ cảm xúc/ hành động/ quyết định/ thay đổi</a:t>
            </a:r>
            <a:endParaRPr lang="en-US" sz="4000" dirty="0">
              <a:latin typeface="Times New Roman" panose="02020603050405020304" pitchFamily="18" charset="0"/>
              <a:cs typeface="Times New Roman" panose="02020603050405020304" pitchFamily="18" charset="0"/>
            </a:endParaRPr>
          </a:p>
        </p:txBody>
      </p:sp>
      <p:sp>
        <p:nvSpPr>
          <p:cNvPr id="62" name="Rectangle 61"/>
          <p:cNvSpPr/>
          <p:nvPr/>
        </p:nvSpPr>
        <p:spPr>
          <a:xfrm>
            <a:off x="9306577" y="2552698"/>
            <a:ext cx="2504423" cy="3785652"/>
          </a:xfrm>
          <a:prstGeom prst="rect">
            <a:avLst/>
          </a:prstGeom>
        </p:spPr>
        <p:txBody>
          <a:bodyPr wrap="square">
            <a:spAutoFit/>
          </a:bodyPr>
          <a:lstStyle/>
          <a:p>
            <a:pPr algn="ctr"/>
            <a:r>
              <a:rPr lang="en-US" sz="4000" dirty="0">
                <a:latin typeface="Times New Roman" panose="02020603050405020304" pitchFamily="18" charset="0"/>
                <a:ea typeface="Calibri" panose="020F0502020204030204" pitchFamily="34" charset="0"/>
                <a:cs typeface="Times New Roman" panose="02020603050405020304" pitchFamily="18" charset="0"/>
              </a:rPr>
              <a:t>C</a:t>
            </a:r>
            <a:r>
              <a:rPr lang="vi-VN" sz="4000" dirty="0">
                <a:latin typeface="Times New Roman" panose="02020603050405020304" pitchFamily="18" charset="0"/>
                <a:ea typeface="Calibri" panose="020F0502020204030204" pitchFamily="34" charset="0"/>
                <a:cs typeface="Times New Roman" panose="02020603050405020304" pitchFamily="18" charset="0"/>
              </a:rPr>
              <a:t>ụ thể hoá tình huống bằng các sự kiện, chi tiết tiêu biểu</a:t>
            </a:r>
            <a:endParaRPr lang="en-US" sz="4000" dirty="0">
              <a:latin typeface="Times New Roman" panose="02020603050405020304" pitchFamily="18" charset="0"/>
              <a:cs typeface="Times New Roman" panose="02020603050405020304" pitchFamily="18" charset="0"/>
            </a:endParaRPr>
          </a:p>
        </p:txBody>
      </p:sp>
      <p:sp>
        <p:nvSpPr>
          <p:cNvPr id="63" name="Rectangle 62"/>
          <p:cNvSpPr/>
          <p:nvPr/>
        </p:nvSpPr>
        <p:spPr>
          <a:xfrm>
            <a:off x="12160770" y="2550824"/>
            <a:ext cx="2514600" cy="1938992"/>
          </a:xfrm>
          <a:prstGeom prst="rect">
            <a:avLst/>
          </a:prstGeom>
        </p:spPr>
        <p:txBody>
          <a:bodyPr wrap="square">
            <a:spAutoFit/>
          </a:bodyPr>
          <a:lstStyle/>
          <a:p>
            <a:pPr algn="ctr"/>
            <a:r>
              <a:rPr lang="en-US" sz="4000" dirty="0">
                <a:latin typeface="Times New Roman" panose="02020603050405020304" pitchFamily="18" charset="0"/>
                <a:ea typeface="Calibri" panose="020F0502020204030204" pitchFamily="34" charset="0"/>
                <a:cs typeface="Times New Roman" panose="02020603050405020304" pitchFamily="18" charset="0"/>
              </a:rPr>
              <a:t>H</a:t>
            </a:r>
            <a:r>
              <a:rPr lang="vi-VN" sz="4000" dirty="0">
                <a:latin typeface="Times New Roman" panose="02020603050405020304" pitchFamily="18" charset="0"/>
                <a:ea typeface="Calibri" panose="020F0502020204030204" pitchFamily="34" charset="0"/>
                <a:cs typeface="Times New Roman" panose="02020603050405020304" pitchFamily="18" charset="0"/>
              </a:rPr>
              <a:t>ình dung về kết thúc của truyện</a:t>
            </a:r>
            <a:endParaRPr lang="en-US" sz="4000" dirty="0">
              <a:latin typeface="Times New Roman" panose="02020603050405020304" pitchFamily="18" charset="0"/>
              <a:cs typeface="Times New Roman" panose="02020603050405020304" pitchFamily="18" charset="0"/>
            </a:endParaRPr>
          </a:p>
        </p:txBody>
      </p:sp>
      <p:sp>
        <p:nvSpPr>
          <p:cNvPr id="64" name="Rectangle 63"/>
          <p:cNvSpPr/>
          <p:nvPr/>
        </p:nvSpPr>
        <p:spPr>
          <a:xfrm>
            <a:off x="15066547" y="2552698"/>
            <a:ext cx="2504423" cy="743473"/>
          </a:xfrm>
          <a:prstGeom prst="rect">
            <a:avLst/>
          </a:prstGeom>
        </p:spPr>
        <p:txBody>
          <a:bodyPr wrap="square">
            <a:spAutoFit/>
          </a:bodyPr>
          <a:lstStyle/>
          <a:p>
            <a:pPr indent="182880" algn="ctr">
              <a:lnSpc>
                <a:spcPct val="115000"/>
              </a:lnSpc>
              <a:spcAft>
                <a:spcPts val="6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5" name="Rectangle 64"/>
          <p:cNvSpPr/>
          <p:nvPr/>
        </p:nvSpPr>
        <p:spPr>
          <a:xfrm>
            <a:off x="14911281" y="2550823"/>
            <a:ext cx="2538519" cy="5016758"/>
          </a:xfrm>
          <a:prstGeom prst="rect">
            <a:avLst/>
          </a:prstGeom>
        </p:spPr>
        <p:txBody>
          <a:bodyPr wrap="square">
            <a:spAutoFit/>
          </a:bodyPr>
          <a:lstStyle/>
          <a:p>
            <a:pPr algn="ctr"/>
            <a:r>
              <a:rPr lang="en-US" sz="4000" dirty="0">
                <a:latin typeface="Times New Roman" panose="02020603050405020304" pitchFamily="18" charset="0"/>
                <a:ea typeface="Calibri" panose="020F0502020204030204" pitchFamily="34" charset="0"/>
                <a:cs typeface="Times New Roman" panose="02020603050405020304" pitchFamily="18" charset="0"/>
              </a:rPr>
              <a:t>X</a:t>
            </a:r>
            <a:r>
              <a:rPr lang="vi-VN" sz="4000" dirty="0">
                <a:latin typeface="Times New Roman" panose="02020603050405020304" pitchFamily="18" charset="0"/>
                <a:ea typeface="Calibri" panose="020F0502020204030204" pitchFamily="34" charset="0"/>
                <a:cs typeface="Times New Roman" panose="02020603050405020304" pitchFamily="18" charset="0"/>
              </a:rPr>
              <a:t>ác định chủ đề, thông điệp chính mà truyện muốn gửi đến người đọc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95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arn(inVertical)">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barn(inVertical)">
                                      <p:cBhvr>
                                        <p:cTn id="20" dur="500"/>
                                        <p:tgtEl>
                                          <p:spTgt spid="5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barn(inVertical)">
                                      <p:cBhvr>
                                        <p:cTn id="28" dur="500"/>
                                        <p:tgtEl>
                                          <p:spTgt spid="5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barn(inVertical)">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barn(inVertical)">
                                      <p:cBhvr>
                                        <p:cTn id="36" dur="500"/>
                                        <p:tgtEl>
                                          <p:spTgt spid="4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barn(inVertical)">
                                      <p:cBhvr>
                                        <p:cTn id="39" dur="500"/>
                                        <p:tgtEl>
                                          <p:spTgt spid="6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barn(inVertical)">
                                      <p:cBhvr>
                                        <p:cTn id="44" dur="500"/>
                                        <p:tgtEl>
                                          <p:spTgt spid="6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arn(inVertical)">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barn(inVertical)">
                                      <p:cBhvr>
                                        <p:cTn id="52" dur="500"/>
                                        <p:tgtEl>
                                          <p:spTgt spid="6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barn(inVertical)">
                                      <p:cBhvr>
                                        <p:cTn id="5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3" grpId="0" animBg="1"/>
      <p:bldP spid="51" grpId="0" animBg="1"/>
      <p:bldP spid="49" grpId="0" animBg="1"/>
      <p:bldP spid="47" grpId="0" animBg="1"/>
      <p:bldP spid="43" grpId="0" animBg="1"/>
      <p:bldP spid="59" grpId="0"/>
      <p:bldP spid="60" grpId="0"/>
      <p:bldP spid="61" grpId="0"/>
      <p:bldP spid="62" grpId="0"/>
      <p:bldP spid="63" grpId="0"/>
      <p:bldP spid="6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647700"/>
            <a:ext cx="17297400"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Lập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dàn</a:t>
            </a:r>
            <a:r>
              <a:rPr lang="en-US" sz="4000" b="1" dirty="0">
                <a:latin typeface="Times New Roman" panose="02020603050405020304" pitchFamily="18" charset="0"/>
                <a:cs typeface="Times New Roman" panose="02020603050405020304" pitchFamily="18" charset="0"/>
              </a:rPr>
              <a:t> ý</a:t>
            </a:r>
            <a:endParaRPr lang="vi-VN" sz="4000" b="1"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6760CE0B-D54D-3EA3-AE16-37F9B0B1D556}"/>
              </a:ext>
            </a:extLst>
          </p:cNvPr>
          <p:cNvGraphicFramePr/>
          <p:nvPr>
            <p:extLst>
              <p:ext uri="{D42A27DB-BD31-4B8C-83A1-F6EECF244321}">
                <p14:modId xmlns:p14="http://schemas.microsoft.com/office/powerpoint/2010/main" val="3883180759"/>
              </p:ext>
            </p:extLst>
          </p:nvPr>
        </p:nvGraphicFramePr>
        <p:xfrm>
          <a:off x="1447800" y="1638300"/>
          <a:ext cx="15925800" cy="8648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995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01522139"/>
              </p:ext>
            </p:extLst>
          </p:nvPr>
        </p:nvGraphicFramePr>
        <p:xfrm>
          <a:off x="152400" y="243840"/>
          <a:ext cx="17983199" cy="9700260"/>
        </p:xfrm>
        <a:graphic>
          <a:graphicData uri="http://schemas.openxmlformats.org/drawingml/2006/table">
            <a:tbl>
              <a:tblPr firstRow="1" firstCol="1" bandRow="1">
                <a:tableStyleId>{5940675A-B579-460E-94D1-54222C63F5DA}</a:tableStyleId>
              </a:tblPr>
              <a:tblGrid>
                <a:gridCol w="8449003">
                  <a:extLst>
                    <a:ext uri="{9D8B030D-6E8A-4147-A177-3AD203B41FA5}">
                      <a16:colId xmlns:a16="http://schemas.microsoft.com/office/drawing/2014/main" val="369145548"/>
                    </a:ext>
                  </a:extLst>
                </a:gridCol>
                <a:gridCol w="2092872">
                  <a:extLst>
                    <a:ext uri="{9D8B030D-6E8A-4147-A177-3AD203B41FA5}">
                      <a16:colId xmlns:a16="http://schemas.microsoft.com/office/drawing/2014/main" val="4202810895"/>
                    </a:ext>
                  </a:extLst>
                </a:gridCol>
                <a:gridCol w="2557955">
                  <a:extLst>
                    <a:ext uri="{9D8B030D-6E8A-4147-A177-3AD203B41FA5}">
                      <a16:colId xmlns:a16="http://schemas.microsoft.com/office/drawing/2014/main" val="3583021122"/>
                    </a:ext>
                  </a:extLst>
                </a:gridCol>
                <a:gridCol w="4883369">
                  <a:extLst>
                    <a:ext uri="{9D8B030D-6E8A-4147-A177-3AD203B41FA5}">
                      <a16:colId xmlns:a16="http://schemas.microsoft.com/office/drawing/2014/main" val="4115458685"/>
                    </a:ext>
                  </a:extLst>
                </a:gridCol>
              </a:tblGrid>
              <a:tr h="174075">
                <a:tc rowSpan="2">
                  <a:txBody>
                    <a:bodyPr/>
                    <a:lstStyle/>
                    <a:p>
                      <a:pPr marL="0" marR="0" indent="-12700" algn="ctr">
                        <a:lnSpc>
                          <a:spcPct val="100000"/>
                        </a:lnSpc>
                        <a:spcBef>
                          <a:spcPts val="0"/>
                        </a:spcBef>
                        <a:spcAft>
                          <a:spcPts val="600"/>
                        </a:spcAft>
                      </a:pPr>
                      <a:r>
                        <a:rPr lang="en-US" sz="3350" b="1" dirty="0" err="1">
                          <a:effectLst/>
                          <a:latin typeface="Times New Roman" panose="02020603050405020304" pitchFamily="18" charset="0"/>
                          <a:cs typeface="Times New Roman" panose="02020603050405020304" pitchFamily="18" charset="0"/>
                        </a:rPr>
                        <a:t>Tên</a:t>
                      </a:r>
                      <a:r>
                        <a:rPr lang="en-US" sz="3350" b="1" dirty="0">
                          <a:effectLst/>
                          <a:latin typeface="Times New Roman" panose="02020603050405020304" pitchFamily="18" charset="0"/>
                          <a:cs typeface="Times New Roman" panose="02020603050405020304" pitchFamily="18" charset="0"/>
                        </a:rPr>
                        <a:t> </a:t>
                      </a:r>
                      <a:r>
                        <a:rPr lang="en-US" sz="3350" b="1" dirty="0" err="1">
                          <a:effectLst/>
                          <a:latin typeface="Times New Roman" panose="02020603050405020304" pitchFamily="18" charset="0"/>
                          <a:cs typeface="Times New Roman" panose="02020603050405020304" pitchFamily="18" charset="0"/>
                        </a:rPr>
                        <a:t>truyện</a:t>
                      </a:r>
                      <a:endParaRPr lang="en-US" sz="33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solidFill>
                      <a:schemeClr val="accent5">
                        <a:lumMod val="20000"/>
                        <a:lumOff val="80000"/>
                      </a:schemeClr>
                    </a:solidFill>
                  </a:tcPr>
                </a:tc>
                <a:tc gridSpan="2">
                  <a:txBody>
                    <a:bodyPr/>
                    <a:lstStyle/>
                    <a:p>
                      <a:pPr marL="0" marR="0" indent="-12700" algn="ctr">
                        <a:lnSpc>
                          <a:spcPct val="100000"/>
                        </a:lnSpc>
                        <a:spcBef>
                          <a:spcPts val="0"/>
                        </a:spcBef>
                        <a:spcAft>
                          <a:spcPts val="600"/>
                        </a:spcAft>
                      </a:pPr>
                      <a:r>
                        <a:rPr lang="en-US" sz="3350" b="1" dirty="0" err="1">
                          <a:effectLst/>
                          <a:latin typeface="Times New Roman" panose="02020603050405020304" pitchFamily="18" charset="0"/>
                          <a:cs typeface="Times New Roman" panose="02020603050405020304" pitchFamily="18" charset="0"/>
                        </a:rPr>
                        <a:t>Phân</a:t>
                      </a:r>
                      <a:r>
                        <a:rPr lang="en-US" sz="3350" b="1" dirty="0">
                          <a:effectLst/>
                          <a:latin typeface="Times New Roman" panose="02020603050405020304" pitchFamily="18" charset="0"/>
                          <a:cs typeface="Times New Roman" panose="02020603050405020304" pitchFamily="18" charset="0"/>
                        </a:rPr>
                        <a:t> </a:t>
                      </a:r>
                      <a:r>
                        <a:rPr lang="en-US" sz="3350" b="1" dirty="0" err="1">
                          <a:effectLst/>
                          <a:latin typeface="Times New Roman" panose="02020603050405020304" pitchFamily="18" charset="0"/>
                          <a:cs typeface="Times New Roman" panose="02020603050405020304" pitchFamily="18" charset="0"/>
                        </a:rPr>
                        <a:t>loại</a:t>
                      </a:r>
                      <a:endParaRPr lang="en-US" sz="33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solidFill>
                      <a:schemeClr val="accent5">
                        <a:lumMod val="20000"/>
                        <a:lumOff val="80000"/>
                      </a:schemeClr>
                    </a:solidFill>
                  </a:tcPr>
                </a:tc>
                <a:tc hMerge="1">
                  <a:txBody>
                    <a:bodyPr/>
                    <a:lstStyle/>
                    <a:p>
                      <a:endParaRPr lang="en-US"/>
                    </a:p>
                  </a:txBody>
                  <a:tcPr/>
                </a:tc>
                <a:tc rowSpan="2">
                  <a:txBody>
                    <a:bodyPr/>
                    <a:lstStyle/>
                    <a:p>
                      <a:pPr marL="0" marR="0" indent="-12700" algn="ctr">
                        <a:lnSpc>
                          <a:spcPct val="100000"/>
                        </a:lnSpc>
                        <a:spcBef>
                          <a:spcPts val="0"/>
                        </a:spcBef>
                        <a:spcAft>
                          <a:spcPts val="600"/>
                        </a:spcAft>
                      </a:pPr>
                      <a:r>
                        <a:rPr lang="en-US" sz="3350" b="1">
                          <a:effectLst/>
                          <a:latin typeface="Times New Roman" panose="02020603050405020304" pitchFamily="18" charset="0"/>
                          <a:cs typeface="Times New Roman" panose="02020603050405020304" pitchFamily="18" charset="0"/>
                        </a:rPr>
                        <a:t>Giải thích lí do</a:t>
                      </a:r>
                      <a:endParaRPr lang="en-US" sz="3350" b="1">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solidFill>
                      <a:schemeClr val="accent5">
                        <a:lumMod val="20000"/>
                        <a:lumOff val="80000"/>
                      </a:schemeClr>
                    </a:solidFill>
                  </a:tcPr>
                </a:tc>
                <a:extLst>
                  <a:ext uri="{0D108BD9-81ED-4DB2-BD59-A6C34878D82A}">
                    <a16:rowId xmlns:a16="http://schemas.microsoft.com/office/drawing/2014/main" val="3670299872"/>
                  </a:ext>
                </a:extLst>
              </a:tr>
              <a:tr h="348151">
                <a:tc vMerge="1">
                  <a:txBody>
                    <a:bodyPr/>
                    <a:lstStyle/>
                    <a:p>
                      <a:endParaRPr lang="en-US"/>
                    </a:p>
                  </a:txBody>
                  <a:tcPr/>
                </a:tc>
                <a:tc>
                  <a:txBody>
                    <a:bodyPr/>
                    <a:lstStyle/>
                    <a:p>
                      <a:pPr marL="0" marR="0" indent="-12700" algn="ctr">
                        <a:lnSpc>
                          <a:spcPct val="100000"/>
                        </a:lnSpc>
                        <a:spcBef>
                          <a:spcPts val="0"/>
                        </a:spcBef>
                        <a:spcAft>
                          <a:spcPts val="600"/>
                        </a:spcAft>
                      </a:pPr>
                      <a:r>
                        <a:rPr lang="en-US" sz="3350" b="1" dirty="0" err="1">
                          <a:effectLst/>
                          <a:latin typeface="Times New Roman" panose="02020603050405020304" pitchFamily="18" charset="0"/>
                          <a:cs typeface="Times New Roman" panose="02020603050405020304" pitchFamily="18" charset="0"/>
                        </a:rPr>
                        <a:t>Truyện</a:t>
                      </a:r>
                      <a:r>
                        <a:rPr lang="en-US" sz="3350" b="1" dirty="0">
                          <a:effectLst/>
                          <a:latin typeface="Times New Roman" panose="02020603050405020304" pitchFamily="18" charset="0"/>
                          <a:cs typeface="Times New Roman" panose="02020603050405020304" pitchFamily="18" charset="0"/>
                        </a:rPr>
                        <a:t> </a:t>
                      </a:r>
                      <a:r>
                        <a:rPr lang="en-US" sz="3350" b="1" dirty="0" err="1">
                          <a:effectLst/>
                          <a:latin typeface="Times New Roman" panose="02020603050405020304" pitchFamily="18" charset="0"/>
                          <a:cs typeface="Times New Roman" panose="02020603050405020304" pitchFamily="18" charset="0"/>
                        </a:rPr>
                        <a:t>kể</a:t>
                      </a:r>
                      <a:r>
                        <a:rPr lang="en-US" sz="3350" b="1" dirty="0">
                          <a:effectLst/>
                          <a:latin typeface="Times New Roman" panose="02020603050405020304" pitchFamily="18" charset="0"/>
                          <a:cs typeface="Times New Roman" panose="02020603050405020304" pitchFamily="18" charset="0"/>
                        </a:rPr>
                        <a:t> </a:t>
                      </a:r>
                      <a:r>
                        <a:rPr lang="en-US" sz="3350" b="1" dirty="0" err="1">
                          <a:effectLst/>
                          <a:latin typeface="Times New Roman" panose="02020603050405020304" pitchFamily="18" charset="0"/>
                          <a:cs typeface="Times New Roman" panose="02020603050405020304" pitchFamily="18" charset="0"/>
                        </a:rPr>
                        <a:t>mô</a:t>
                      </a:r>
                      <a:r>
                        <a:rPr lang="en-US" sz="3350" b="1" dirty="0">
                          <a:effectLst/>
                          <a:latin typeface="Times New Roman" panose="02020603050405020304" pitchFamily="18" charset="0"/>
                          <a:cs typeface="Times New Roman" panose="02020603050405020304" pitchFamily="18" charset="0"/>
                        </a:rPr>
                        <a:t> </a:t>
                      </a:r>
                      <a:r>
                        <a:rPr lang="en-US" sz="3350" b="1" dirty="0" err="1">
                          <a:effectLst/>
                          <a:latin typeface="Times New Roman" panose="02020603050405020304" pitchFamily="18" charset="0"/>
                          <a:cs typeface="Times New Roman" panose="02020603050405020304" pitchFamily="18" charset="0"/>
                        </a:rPr>
                        <a:t>phỏng</a:t>
                      </a:r>
                      <a:endParaRPr lang="en-US" sz="33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solidFill>
                      <a:schemeClr val="accent5">
                        <a:lumMod val="20000"/>
                        <a:lumOff val="80000"/>
                      </a:schemeClr>
                    </a:solidFill>
                  </a:tcPr>
                </a:tc>
                <a:tc>
                  <a:txBody>
                    <a:bodyPr/>
                    <a:lstStyle/>
                    <a:p>
                      <a:pPr marL="0" marR="0" indent="-12700" algn="ctr">
                        <a:lnSpc>
                          <a:spcPct val="100000"/>
                        </a:lnSpc>
                        <a:spcBef>
                          <a:spcPts val="0"/>
                        </a:spcBef>
                        <a:spcAft>
                          <a:spcPts val="600"/>
                        </a:spcAft>
                      </a:pPr>
                      <a:r>
                        <a:rPr lang="en-US" sz="3350" b="1" dirty="0" err="1">
                          <a:effectLst/>
                          <a:latin typeface="Times New Roman" panose="02020603050405020304" pitchFamily="18" charset="0"/>
                          <a:cs typeface="Times New Roman" panose="02020603050405020304" pitchFamily="18" charset="0"/>
                        </a:rPr>
                        <a:t>Truyện</a:t>
                      </a:r>
                      <a:r>
                        <a:rPr lang="en-US" sz="3350" b="1" dirty="0">
                          <a:effectLst/>
                          <a:latin typeface="Times New Roman" panose="02020603050405020304" pitchFamily="18" charset="0"/>
                          <a:cs typeface="Times New Roman" panose="02020603050405020304" pitchFamily="18" charset="0"/>
                        </a:rPr>
                        <a:t> </a:t>
                      </a:r>
                      <a:r>
                        <a:rPr lang="en-US" sz="3350" b="1" dirty="0" err="1">
                          <a:effectLst/>
                          <a:latin typeface="Times New Roman" panose="02020603050405020304" pitchFamily="18" charset="0"/>
                          <a:cs typeface="Times New Roman" panose="02020603050405020304" pitchFamily="18" charset="0"/>
                        </a:rPr>
                        <a:t>kể</a:t>
                      </a:r>
                      <a:r>
                        <a:rPr lang="en-US" sz="3350" b="1" dirty="0">
                          <a:effectLst/>
                          <a:latin typeface="Times New Roman" panose="02020603050405020304" pitchFamily="18" charset="0"/>
                          <a:cs typeface="Times New Roman" panose="02020603050405020304" pitchFamily="18" charset="0"/>
                        </a:rPr>
                        <a:t> </a:t>
                      </a:r>
                      <a:r>
                        <a:rPr lang="en-US" sz="3350" b="1" dirty="0" err="1">
                          <a:effectLst/>
                          <a:latin typeface="Times New Roman" panose="02020603050405020304" pitchFamily="18" charset="0"/>
                          <a:cs typeface="Times New Roman" panose="02020603050405020304" pitchFamily="18" charset="0"/>
                        </a:rPr>
                        <a:t>sáng</a:t>
                      </a:r>
                      <a:r>
                        <a:rPr lang="en-US" sz="3350" b="1" dirty="0">
                          <a:effectLst/>
                          <a:latin typeface="Times New Roman" panose="02020603050405020304" pitchFamily="18" charset="0"/>
                          <a:cs typeface="Times New Roman" panose="02020603050405020304" pitchFamily="18" charset="0"/>
                        </a:rPr>
                        <a:t> </a:t>
                      </a:r>
                      <a:r>
                        <a:rPr lang="en-US" sz="3350" b="1" dirty="0" err="1">
                          <a:effectLst/>
                          <a:latin typeface="Times New Roman" panose="02020603050405020304" pitchFamily="18" charset="0"/>
                          <a:cs typeface="Times New Roman" panose="02020603050405020304" pitchFamily="18" charset="0"/>
                        </a:rPr>
                        <a:t>tạo</a:t>
                      </a:r>
                      <a:endParaRPr lang="en-US" sz="33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3362945476"/>
                  </a:ext>
                </a:extLst>
              </a:tr>
              <a:tr h="348151">
                <a:tc>
                  <a:txBody>
                    <a:bodyPr/>
                    <a:lstStyle/>
                    <a:p>
                      <a:pPr marL="0" marR="0" indent="-12700" algn="just">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Con muốn làm một cái cây (Võ Thu Hương)</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 </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X</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just">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Câu chuyện dựa trên trí tưởng tượng, sáng tạo</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extLst>
                  <a:ext uri="{0D108BD9-81ED-4DB2-BD59-A6C34878D82A}">
                    <a16:rowId xmlns:a16="http://schemas.microsoft.com/office/drawing/2014/main" val="125310262"/>
                  </a:ext>
                </a:extLst>
              </a:tr>
              <a:tr h="348151">
                <a:tc>
                  <a:txBody>
                    <a:bodyPr/>
                    <a:lstStyle/>
                    <a:p>
                      <a:pPr marL="0" marR="0" indent="-12700">
                        <a:lnSpc>
                          <a:spcPct val="100000"/>
                        </a:lnSpc>
                        <a:spcBef>
                          <a:spcPts val="0"/>
                        </a:spcBef>
                        <a:spcAft>
                          <a:spcPts val="600"/>
                        </a:spcAft>
                      </a:pPr>
                      <a:r>
                        <a:rPr lang="en-US" sz="3350" dirty="0" err="1">
                          <a:effectLst/>
                          <a:latin typeface="Times New Roman" panose="02020603050405020304" pitchFamily="18" charset="0"/>
                          <a:cs typeface="Times New Roman" panose="02020603050405020304" pitchFamily="18" charset="0"/>
                        </a:rPr>
                        <a:t>Bồng</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chanh</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đỏ</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Đỗ</a:t>
                      </a:r>
                      <a:r>
                        <a:rPr lang="en-US" sz="3350" dirty="0">
                          <a:effectLst/>
                          <a:latin typeface="Times New Roman" panose="02020603050405020304" pitchFamily="18" charset="0"/>
                          <a:cs typeface="Times New Roman" panose="02020603050405020304" pitchFamily="18" charset="0"/>
                        </a:rPr>
                        <a:t> Chu)</a:t>
                      </a:r>
                      <a:endParaRPr lang="en-US" sz="33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 </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X</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just">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Câu chuyện dựa trên trí tưởng tượng, sáng tạo</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extLst>
                  <a:ext uri="{0D108BD9-81ED-4DB2-BD59-A6C34878D82A}">
                    <a16:rowId xmlns:a16="http://schemas.microsoft.com/office/drawing/2014/main" val="1560032819"/>
                  </a:ext>
                </a:extLst>
              </a:tr>
              <a:tr h="1392604">
                <a:tc>
                  <a:txBody>
                    <a:bodyPr/>
                    <a:lstStyle/>
                    <a:p>
                      <a:pPr marL="0" marR="0" indent="-12700" algn="just">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Kết thúc mới cho truyện “Cô bé bán diêm” (Hoàng Mai Phương, lớp 8A1, trường THCS Việt Hùng, Vũ Thư, Thái Bình; bài đăng trên tạp chí Văn học và tuổi trẻ số tháng 12 năm 2016)</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X</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 </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just">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Câu chuyện đã có, được viết lại một kết thúc khác</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extLst>
                  <a:ext uri="{0D108BD9-81ED-4DB2-BD59-A6C34878D82A}">
                    <a16:rowId xmlns:a16="http://schemas.microsoft.com/office/drawing/2014/main" val="4168354119"/>
                  </a:ext>
                </a:extLst>
              </a:tr>
              <a:tr h="348151">
                <a:tc>
                  <a:txBody>
                    <a:bodyPr/>
                    <a:lstStyle/>
                    <a:p>
                      <a:pPr marL="0" marR="0" indent="-12700" algn="just">
                        <a:lnSpc>
                          <a:spcPct val="100000"/>
                        </a:lnSpc>
                        <a:spcBef>
                          <a:spcPts val="0"/>
                        </a:spcBef>
                        <a:spcAft>
                          <a:spcPts val="600"/>
                        </a:spcAft>
                      </a:pPr>
                      <a:r>
                        <a:rPr lang="en-US" sz="3350" spc="-40">
                          <a:effectLst/>
                          <a:latin typeface="Times New Roman" panose="02020603050405020304" pitchFamily="18" charset="0"/>
                          <a:cs typeface="Times New Roman" panose="02020603050405020304" pitchFamily="18" charset="0"/>
                        </a:rPr>
                        <a:t>Xưởng Sô-cô-la (Rô-a Đan)</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 </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X</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just">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Câu chuyện dựa trên trí tưởng tượng, sáng tạo</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extLst>
                  <a:ext uri="{0D108BD9-81ED-4DB2-BD59-A6C34878D82A}">
                    <a16:rowId xmlns:a16="http://schemas.microsoft.com/office/drawing/2014/main" val="957484468"/>
                  </a:ext>
                </a:extLst>
              </a:tr>
              <a:tr h="1218528">
                <a:tc>
                  <a:txBody>
                    <a:bodyPr/>
                    <a:lstStyle/>
                    <a:p>
                      <a:pPr marL="0" marR="0" indent="-12700" algn="just">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Kể lại truyện “Ếch ngồi đáy giếng” (Lưu Mai Phương, lớp 6E, trường THCS Tân Thịnh, Lạng Giang, Bắc Giang; bài đăng trên tạp chí Văn học và tuổi trẻ, số tháng 3 năm 2017)</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X</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 </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just">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Câu chuyện đã có, được viết theo một ngôi kể khác</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extLst>
                  <a:ext uri="{0D108BD9-81ED-4DB2-BD59-A6C34878D82A}">
                    <a16:rowId xmlns:a16="http://schemas.microsoft.com/office/drawing/2014/main" val="3510083115"/>
                  </a:ext>
                </a:extLst>
              </a:tr>
              <a:tr h="348151">
                <a:tc>
                  <a:txBody>
                    <a:bodyPr/>
                    <a:lstStyle/>
                    <a:p>
                      <a:pPr marL="0" marR="0" indent="-12700">
                        <a:lnSpc>
                          <a:spcPct val="100000"/>
                        </a:lnSpc>
                        <a:spcBef>
                          <a:spcPts val="0"/>
                        </a:spcBef>
                        <a:spcAft>
                          <a:spcPts val="600"/>
                        </a:spcAft>
                      </a:pPr>
                      <a:r>
                        <a:rPr lang="en-US" sz="3350" dirty="0" err="1">
                          <a:effectLst/>
                          <a:latin typeface="Times New Roman" panose="02020603050405020304" pitchFamily="18" charset="0"/>
                          <a:cs typeface="Times New Roman" panose="02020603050405020304" pitchFamily="18" charset="0"/>
                        </a:rPr>
                        <a:t>Gió</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lạnh</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đầu</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mùa</a:t>
                      </a:r>
                      <a:r>
                        <a:rPr lang="en-US" sz="3350" dirty="0">
                          <a:effectLst/>
                          <a:latin typeface="Times New Roman" panose="02020603050405020304" pitchFamily="18" charset="0"/>
                          <a:cs typeface="Times New Roman" panose="02020603050405020304" pitchFamily="18" charset="0"/>
                        </a:rPr>
                        <a:t> </a:t>
                      </a:r>
                      <a:r>
                        <a:rPr lang="en-US" sz="3350" baseline="0" dirty="0">
                          <a:effectLst/>
                          <a:latin typeface="Times New Roman" panose="02020603050405020304" pitchFamily="18" charset="0"/>
                          <a:cs typeface="Times New Roman" panose="02020603050405020304" pitchFamily="18" charset="0"/>
                        </a:rPr>
                        <a:t> </a:t>
                      </a:r>
                      <a:r>
                        <a:rPr lang="en-US" sz="3350" dirty="0">
                          <a:effectLst/>
                          <a:latin typeface="Times New Roman" panose="02020603050405020304" pitchFamily="18" charset="0"/>
                          <a:cs typeface="Times New Roman" panose="02020603050405020304" pitchFamily="18" charset="0"/>
                        </a:rPr>
                        <a:t>(</a:t>
                      </a:r>
                      <a:r>
                        <a:rPr lang="en-US" sz="3350" dirty="0" err="1">
                          <a:effectLst/>
                          <a:latin typeface="Times New Roman" panose="02020603050405020304" pitchFamily="18" charset="0"/>
                          <a:cs typeface="Times New Roman" panose="02020603050405020304" pitchFamily="18" charset="0"/>
                        </a:rPr>
                        <a:t>Thạch</a:t>
                      </a:r>
                      <a:r>
                        <a:rPr lang="en-US" sz="3350" dirty="0">
                          <a:effectLst/>
                          <a:latin typeface="Times New Roman" panose="02020603050405020304" pitchFamily="18" charset="0"/>
                          <a:cs typeface="Times New Roman" panose="02020603050405020304" pitchFamily="18" charset="0"/>
                        </a:rPr>
                        <a:t> Lam)</a:t>
                      </a:r>
                      <a:endParaRPr lang="en-US" sz="33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 </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ctr">
                        <a:lnSpc>
                          <a:spcPct val="100000"/>
                        </a:lnSpc>
                        <a:spcBef>
                          <a:spcPts val="0"/>
                        </a:spcBef>
                        <a:spcAft>
                          <a:spcPts val="600"/>
                        </a:spcAft>
                      </a:pPr>
                      <a:r>
                        <a:rPr lang="en-US" sz="3350">
                          <a:effectLst/>
                          <a:latin typeface="Times New Roman" panose="02020603050405020304" pitchFamily="18" charset="0"/>
                          <a:cs typeface="Times New Roman" panose="02020603050405020304" pitchFamily="18" charset="0"/>
                        </a:rPr>
                        <a:t>X</a:t>
                      </a:r>
                      <a:endParaRPr lang="en-US" sz="335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tc>
                  <a:txBody>
                    <a:bodyPr/>
                    <a:lstStyle/>
                    <a:p>
                      <a:pPr marL="0" marR="0" indent="-12700" algn="just">
                        <a:lnSpc>
                          <a:spcPct val="100000"/>
                        </a:lnSpc>
                        <a:spcBef>
                          <a:spcPts val="0"/>
                        </a:spcBef>
                        <a:spcAft>
                          <a:spcPts val="600"/>
                        </a:spcAft>
                      </a:pPr>
                      <a:r>
                        <a:rPr lang="en-US" sz="3350" dirty="0" err="1">
                          <a:effectLst/>
                          <a:latin typeface="Times New Roman" panose="02020603050405020304" pitchFamily="18" charset="0"/>
                          <a:cs typeface="Times New Roman" panose="02020603050405020304" pitchFamily="18" charset="0"/>
                        </a:rPr>
                        <a:t>Câu</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chuyện</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dựa</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trên</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trí</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tưởng</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tượng</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sáng</a:t>
                      </a:r>
                      <a:r>
                        <a:rPr lang="en-US" sz="3350" dirty="0">
                          <a:effectLst/>
                          <a:latin typeface="Times New Roman" panose="02020603050405020304" pitchFamily="18" charset="0"/>
                          <a:cs typeface="Times New Roman" panose="02020603050405020304" pitchFamily="18" charset="0"/>
                        </a:rPr>
                        <a:t> </a:t>
                      </a:r>
                      <a:r>
                        <a:rPr lang="en-US" sz="3350" dirty="0" err="1">
                          <a:effectLst/>
                          <a:latin typeface="Times New Roman" panose="02020603050405020304" pitchFamily="18" charset="0"/>
                          <a:cs typeface="Times New Roman" panose="02020603050405020304" pitchFamily="18" charset="0"/>
                        </a:rPr>
                        <a:t>tạo</a:t>
                      </a:r>
                      <a:endParaRPr lang="en-US" sz="33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nchor="ctr"/>
                </a:tc>
                <a:extLst>
                  <a:ext uri="{0D108BD9-81ED-4DB2-BD59-A6C34878D82A}">
                    <a16:rowId xmlns:a16="http://schemas.microsoft.com/office/drawing/2014/main" val="482573620"/>
                  </a:ext>
                </a:extLst>
              </a:tr>
            </a:tbl>
          </a:graphicData>
        </a:graphic>
      </p:graphicFrame>
    </p:spTree>
    <p:extLst>
      <p:ext uri="{BB962C8B-B14F-4D97-AF65-F5344CB8AC3E}">
        <p14:creationId xmlns:p14="http://schemas.microsoft.com/office/powerpoint/2010/main" val="16845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Viết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5" name="Group 8"/>
          <p:cNvGrpSpPr/>
          <p:nvPr/>
        </p:nvGrpSpPr>
        <p:grpSpPr>
          <a:xfrm>
            <a:off x="0" y="1229002"/>
            <a:ext cx="6934199" cy="174353"/>
            <a:chOff x="0" y="0"/>
            <a:chExt cx="6523881" cy="882838"/>
          </a:xfrm>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7" name="TextBox 6"/>
          <p:cNvSpPr txBox="1"/>
          <p:nvPr/>
        </p:nvSpPr>
        <p:spPr>
          <a:xfrm>
            <a:off x="2438400" y="2172796"/>
            <a:ext cx="15468600" cy="7478970"/>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Khi viết, cần chú ý:</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Dùng ngôi kể thứ nhất hoặc ngôi thứ ba tuỳ thuộc vào mục đích kể chuyện.</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Đảm bảo cấu trúc của một truyện kể: có mở đầu truyện, diễn biến truyện, kết thúc truyện.</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Kết 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miêu tả và biểu cảm</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Kết hợp lời người kể chuyện và lời nhân vật, lời đối thoại và lời độc thoại của nhân vật.</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Sử dụng các từ ngữ giàu hình ảnh, các biện pháp tu từ, đa dạng hóa các kiểu câu văn (câu rút gọn, cầu đặc biệt).</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vi-VN" sz="4000" dirty="0">
                <a:latin typeface="Times New Roman" panose="02020603050405020304" pitchFamily="18" charset="0"/>
                <a:ea typeface="Calibri" panose="020F0502020204030204" pitchFamily="34" charset="0"/>
                <a:cs typeface="Times New Roman" panose="02020603050405020304" pitchFamily="18" charset="0"/>
              </a:rPr>
              <a:t> Gửi gắm thông điệp đến người đọc một cách gián tiếp hoặc trực tiếp.</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vi-VN" sz="4000" dirty="0">
              <a:latin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id="{ADDF5889-A9E5-F9E1-6FA8-BFF7EE7B6488}"/>
              </a:ext>
            </a:extLst>
          </p:cNvPr>
          <p:cNvSpPr/>
          <p:nvPr/>
        </p:nvSpPr>
        <p:spPr>
          <a:xfrm>
            <a:off x="-990600" y="3162300"/>
            <a:ext cx="4770783" cy="4114800"/>
          </a:xfrm>
          <a:custGeom>
            <a:avLst/>
            <a:gdLst/>
            <a:ahLst/>
            <a:cxnLst/>
            <a:rect l="l" t="t" r="r" b="b"/>
            <a:pathLst>
              <a:path w="4770783" h="4114800">
                <a:moveTo>
                  <a:pt x="0" y="0"/>
                </a:moveTo>
                <a:lnTo>
                  <a:pt x="4770783" y="0"/>
                </a:lnTo>
                <a:lnTo>
                  <a:pt x="47707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68607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29200" y="459561"/>
            <a:ext cx="120396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4: </a:t>
            </a:r>
            <a:r>
              <a:rPr lang="en-US" sz="4400" b="1" dirty="0" err="1">
                <a:solidFill>
                  <a:prstClr val="black"/>
                </a:solidFill>
                <a:latin typeface="Times New Roman" panose="02020603050405020304" pitchFamily="18" charset="0"/>
                <a:cs typeface="Times New Roman" panose="02020603050405020304" pitchFamily="18" charset="0"/>
              </a:rPr>
              <a:t>Xem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lại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chỉnh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sửa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rút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kinh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nghiệm</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6" name="Group 8"/>
          <p:cNvGrpSpPr/>
          <p:nvPr/>
        </p:nvGrpSpPr>
        <p:grpSpPr>
          <a:xfrm>
            <a:off x="0" y="1229002"/>
            <a:ext cx="6934199" cy="174353"/>
            <a:chOff x="0" y="0"/>
            <a:chExt cx="6523881" cy="882838"/>
          </a:xfrm>
        </p:grpSpPr>
        <p:sp>
          <p:nvSpPr>
            <p:cNvPr id="7"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graphicFrame>
        <p:nvGraphicFramePr>
          <p:cNvPr id="3" name="Table 2"/>
          <p:cNvGraphicFramePr>
            <a:graphicFrameLocks noGrp="1"/>
          </p:cNvGraphicFramePr>
          <p:nvPr>
            <p:extLst>
              <p:ext uri="{D42A27DB-BD31-4B8C-83A1-F6EECF244321}">
                <p14:modId xmlns:p14="http://schemas.microsoft.com/office/powerpoint/2010/main" val="3403942853"/>
              </p:ext>
            </p:extLst>
          </p:nvPr>
        </p:nvGraphicFramePr>
        <p:xfrm>
          <a:off x="609600" y="1562100"/>
          <a:ext cx="16992600" cy="8541463"/>
        </p:xfrm>
        <a:graphic>
          <a:graphicData uri="http://schemas.openxmlformats.org/drawingml/2006/table">
            <a:tbl>
              <a:tblPr>
                <a:tableStyleId>{5940675A-B579-460E-94D1-54222C63F5DA}</a:tableStyleId>
              </a:tblPr>
              <a:tblGrid>
                <a:gridCol w="2209800">
                  <a:extLst>
                    <a:ext uri="{9D8B030D-6E8A-4147-A177-3AD203B41FA5}">
                      <a16:colId xmlns:a16="http://schemas.microsoft.com/office/drawing/2014/main" val="1904849786"/>
                    </a:ext>
                  </a:extLst>
                </a:gridCol>
                <a:gridCol w="11201400">
                  <a:extLst>
                    <a:ext uri="{9D8B030D-6E8A-4147-A177-3AD203B41FA5}">
                      <a16:colId xmlns:a16="http://schemas.microsoft.com/office/drawing/2014/main" val="264337342"/>
                    </a:ext>
                  </a:extLst>
                </a:gridCol>
                <a:gridCol w="1524000">
                  <a:extLst>
                    <a:ext uri="{9D8B030D-6E8A-4147-A177-3AD203B41FA5}">
                      <a16:colId xmlns:a16="http://schemas.microsoft.com/office/drawing/2014/main" val="3852131383"/>
                    </a:ext>
                  </a:extLst>
                </a:gridCol>
                <a:gridCol w="2057400">
                  <a:extLst>
                    <a:ext uri="{9D8B030D-6E8A-4147-A177-3AD203B41FA5}">
                      <a16:colId xmlns:a16="http://schemas.microsoft.com/office/drawing/2014/main" val="497618685"/>
                    </a:ext>
                  </a:extLst>
                </a:gridCol>
              </a:tblGrid>
              <a:tr h="609600">
                <a:tc gridSpan="2">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600" b="1" dirty="0" err="1">
                          <a:effectLst/>
                          <a:latin typeface="Times New Roman" panose="02020603050405020304" pitchFamily="18" charset="0"/>
                          <a:cs typeface="Times New Roman" panose="02020603050405020304" pitchFamily="18" charset="0"/>
                        </a:rPr>
                        <a:t>Tiêu</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chí</a:t>
                      </a:r>
                      <a:endParaRPr lang="en-US" sz="26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accent1">
                        <a:lumMod val="20000"/>
                        <a:lumOff val="80000"/>
                      </a:schemeClr>
                    </a:solidFill>
                  </a:tcPr>
                </a:tc>
                <a:tc hMerge="1">
                  <a:txBody>
                    <a:body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600" b="1" dirty="0" err="1">
                          <a:effectLst/>
                          <a:latin typeface="Times New Roman" panose="02020603050405020304" pitchFamily="18" charset="0"/>
                          <a:cs typeface="Times New Roman" panose="02020603050405020304" pitchFamily="18" charset="0"/>
                        </a:rPr>
                        <a:t>Đạt</a:t>
                      </a:r>
                      <a:endParaRPr lang="en-US" sz="26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accent1">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vi-VN" sz="2600" b="1" dirty="0">
                          <a:effectLst/>
                          <a:latin typeface="Times New Roman" panose="02020603050405020304" pitchFamily="18" charset="0"/>
                          <a:cs typeface="Times New Roman" panose="02020603050405020304" pitchFamily="18" charset="0"/>
                        </a:rPr>
                        <a:t>Chưa đạt</a:t>
                      </a:r>
                      <a:endParaRPr lang="vi-VN" sz="26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accent1">
                        <a:lumMod val="20000"/>
                        <a:lumOff val="80000"/>
                      </a:schemeClr>
                    </a:solidFill>
                  </a:tcPr>
                </a:tc>
                <a:extLst>
                  <a:ext uri="{0D108BD9-81ED-4DB2-BD59-A6C34878D82A}">
                    <a16:rowId xmlns:a16="http://schemas.microsoft.com/office/drawing/2014/main" val="4264709113"/>
                  </a:ext>
                </a:extLst>
              </a:tr>
              <a:tr h="215633">
                <a:tc rowSpan="3">
                  <a:txBody>
                    <a:bodyPr/>
                    <a:lstStyle/>
                    <a:p>
                      <a:pPr algn="ctr"/>
                      <a:r>
                        <a:rPr lang="en-US" sz="2600" b="1" dirty="0" err="1">
                          <a:effectLst/>
                          <a:latin typeface="Times New Roman" panose="02020603050405020304" pitchFamily="18" charset="0"/>
                          <a:cs typeface="Times New Roman" panose="02020603050405020304" pitchFamily="18" charset="0"/>
                        </a:rPr>
                        <a:t>Mở</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đầu</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truyện</a:t>
                      </a:r>
                      <a:endParaRPr lang="en-US" sz="26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nchor="ctr">
                    <a:solidFill>
                      <a:schemeClr val="accent1">
                        <a:lumMod val="20000"/>
                        <a:lumOff val="80000"/>
                      </a:schemeClr>
                    </a:solidFill>
                  </a:tcPr>
                </a:tc>
                <a:tc>
                  <a:txBody>
                    <a:bodyPr/>
                    <a:lstStyle/>
                    <a:p>
                      <a:pPr algn="just"/>
                      <a:r>
                        <a:rPr lang="en-US" sz="2600" dirty="0" err="1">
                          <a:effectLst/>
                          <a:latin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ngôi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phù</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hợp</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2359134260"/>
                  </a:ext>
                </a:extLst>
              </a:tr>
              <a:tr h="392060">
                <a:tc vMerge="1">
                  <a:txBody>
                    <a:bodyPr/>
                    <a:lstStyle/>
                    <a:p>
                      <a:endParaRPr lang="en-US"/>
                    </a:p>
                  </a:txBody>
                  <a:tcPr/>
                </a:tc>
                <a:tc>
                  <a:txBody>
                    <a:bodyPr/>
                    <a:lstStyle/>
                    <a:p>
                      <a:pPr algn="just"/>
                      <a:r>
                        <a:rPr lang="en-US" sz="2600" dirty="0" err="1">
                          <a:effectLst/>
                          <a:latin typeface="Times New Roman" panose="02020603050405020304" pitchFamily="18" charset="0"/>
                          <a:cs typeface="Times New Roman" panose="02020603050405020304" pitchFamily="18" charset="0"/>
                        </a:rPr>
                        <a:t>Giới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thiệu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bối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huống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nảy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sinh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chuyện</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161967189"/>
                  </a:ext>
                </a:extLst>
              </a:tr>
              <a:tr h="392060">
                <a:tc vMerge="1">
                  <a:txBody>
                    <a:bodyPr/>
                    <a:lstStyle/>
                    <a:p>
                      <a:endParaRPr lang="en-US"/>
                    </a:p>
                  </a:txBody>
                  <a:tcPr/>
                </a:tc>
                <a:tc>
                  <a:txBody>
                    <a:bodyPr/>
                    <a:lstStyle/>
                    <a:p>
                      <a:pPr algn="just"/>
                      <a:r>
                        <a:rPr lang="vi-VN" sz="2600" dirty="0">
                          <a:effectLst/>
                          <a:latin typeface="Times New Roman" panose="02020603050405020304" pitchFamily="18" charset="0"/>
                          <a:cs typeface="Times New Roman" panose="02020603050405020304" pitchFamily="18" charset="0"/>
                        </a:rPr>
                        <a:t>Lôi cuốn, thu hút sự chú ý của người đọc</a:t>
                      </a:r>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4060248743"/>
                  </a:ext>
                </a:extLst>
              </a:tr>
              <a:tr h="215633">
                <a:tc rowSpan="9">
                  <a:txBody>
                    <a:bodyPr/>
                    <a:lstStyle/>
                    <a:p>
                      <a:pPr algn="ctr"/>
                      <a:r>
                        <a:rPr lang="en-US" sz="2600" b="1" dirty="0" err="1">
                          <a:effectLst/>
                          <a:latin typeface="Times New Roman" panose="02020603050405020304" pitchFamily="18" charset="0"/>
                          <a:cs typeface="Times New Roman" panose="02020603050405020304" pitchFamily="18" charset="0"/>
                        </a:rPr>
                        <a:t>Diễn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biến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truyện</a:t>
                      </a:r>
                      <a:endParaRPr lang="en-US" sz="26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nchor="ctr">
                    <a:solidFill>
                      <a:schemeClr val="accent1">
                        <a:lumMod val="20000"/>
                        <a:lumOff val="80000"/>
                      </a:schemeClr>
                    </a:solidFill>
                  </a:tcPr>
                </a:tc>
                <a:tc>
                  <a:txBody>
                    <a:bodyPr/>
                    <a:lstStyle/>
                    <a:p>
                      <a:pPr algn="just"/>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chính</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3001620167"/>
                  </a:ext>
                </a:extLst>
              </a:tr>
              <a:tr h="215633">
                <a:tc vMerge="1">
                  <a:txBody>
                    <a:bodyPr/>
                    <a:lstStyle/>
                    <a:p>
                      <a:endParaRPr lang="en-US"/>
                    </a:p>
                  </a:txBody>
                  <a:tcPr/>
                </a:tc>
                <a:tc>
                  <a:txBody>
                    <a:bodyPr/>
                    <a:lstStyle/>
                    <a:p>
                      <a:pPr algn="just"/>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phụ</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2558431079"/>
                  </a:ext>
                </a:extLst>
              </a:tr>
              <a:tr h="568487">
                <a:tc vMerge="1">
                  <a:txBody>
                    <a:bodyPr/>
                    <a:lstStyle/>
                    <a:p>
                      <a:endParaRPr lang="en-US"/>
                    </a:p>
                  </a:txBody>
                  <a:tcPr/>
                </a:tc>
                <a:tc>
                  <a:txBody>
                    <a:bodyPr/>
                    <a:lstStyle/>
                    <a:p>
                      <a:pPr algn="just"/>
                      <a:r>
                        <a:rPr lang="vi-VN" sz="2600" dirty="0">
                          <a:effectLst/>
                          <a:latin typeface="Times New Roman" panose="02020603050405020304" pitchFamily="18" charset="0"/>
                          <a:cs typeface="Times New Roman" panose="02020603050405020304" pitchFamily="18" charset="0"/>
                        </a:rPr>
                        <a:t>Các nhân vật được khắc hoa sống động qua ngoại hình, lời nói, ngôn ngữ, hành động</a:t>
                      </a:r>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dirty="0">
                          <a:effectLst/>
                          <a:latin typeface="Times New Roman" panose="02020603050405020304" pitchFamily="18" charset="0"/>
                          <a:cs typeface="Times New Roman" panose="02020603050405020304" pitchFamily="18" charset="0"/>
                        </a:rPr>
                        <a:t> </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3425972987"/>
                  </a:ext>
                </a:extLst>
              </a:tr>
              <a:tr h="215633">
                <a:tc vMerge="1">
                  <a:txBody>
                    <a:bodyPr/>
                    <a:lstStyle/>
                    <a:p>
                      <a:endParaRPr lang="en-US"/>
                    </a:p>
                  </a:txBody>
                  <a:tcPr/>
                </a:tc>
                <a:tc>
                  <a:txBody>
                    <a:bodyPr/>
                    <a:lstStyle/>
                    <a:p>
                      <a:pPr algn="just"/>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cốt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truyện</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400015625"/>
                  </a:ext>
                </a:extLst>
              </a:tr>
              <a:tr h="392060">
                <a:tc vMerge="1">
                  <a:txBody>
                    <a:bodyPr/>
                    <a:lstStyle/>
                    <a:p>
                      <a:endParaRPr lang="en-US"/>
                    </a:p>
                  </a:txBody>
                  <a:tcPr/>
                </a:tc>
                <a:tc>
                  <a:txBody>
                    <a:bodyPr/>
                    <a:lstStyle/>
                    <a:p>
                      <a:pPr algn="just"/>
                      <a:r>
                        <a:rPr lang="vi-VN" sz="2600" dirty="0">
                          <a:effectLst/>
                          <a:latin typeface="Times New Roman" panose="02020603050405020304" pitchFamily="18" charset="0"/>
                          <a:cs typeface="Times New Roman" panose="02020603050405020304" pitchFamily="18" charset="0"/>
                        </a:rPr>
                        <a:t>Câu chuyện được thuật lại với sự kiện, diễn biến hợp lí</a:t>
                      </a:r>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583339159"/>
                  </a:ext>
                </a:extLst>
              </a:tr>
              <a:tr h="215633">
                <a:tc vMerge="1">
                  <a:txBody>
                    <a:bodyPr/>
                    <a:lstStyle/>
                    <a:p>
                      <a:endParaRPr lang="en-US"/>
                    </a:p>
                  </a:txBody>
                  <a:tcPr/>
                </a:tc>
                <a:tc>
                  <a:txBody>
                    <a:bodyPr/>
                    <a:lstStyle/>
                    <a:p>
                      <a:pPr algn="just"/>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chi </a:t>
                      </a:r>
                      <a:r>
                        <a:rPr lang="en-US" sz="2600" dirty="0" err="1">
                          <a:effectLst/>
                          <a:latin typeface="Times New Roman" panose="02020603050405020304" pitchFamily="18" charset="0"/>
                          <a:cs typeface="Times New Roman" panose="02020603050405020304" pitchFamily="18" charset="0"/>
                        </a:rPr>
                        <a:t>tiết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cụ</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sinh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1160874736"/>
                  </a:ext>
                </a:extLst>
              </a:tr>
              <a:tr h="215633">
                <a:tc vMerge="1">
                  <a:txBody>
                    <a:bodyPr/>
                    <a:lstStyle/>
                    <a:p>
                      <a:endParaRPr lang="en-US"/>
                    </a:p>
                  </a:txBody>
                  <a:tcPr/>
                </a:tc>
                <a:tc>
                  <a:txBody>
                    <a:bodyPr/>
                    <a:lstStyle/>
                    <a:p>
                      <a:pPr algn="just"/>
                      <a:r>
                        <a:rPr lang="en-US" sz="2600" dirty="0" err="1">
                          <a:effectLst/>
                          <a:latin typeface="Times New Roman" panose="02020603050405020304" pitchFamily="18" charset="0"/>
                          <a:cs typeface="Times New Roman" panose="02020603050405020304" pitchFamily="18" charset="0"/>
                        </a:rPr>
                        <a:t>Kết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hợp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miêu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biểu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cảm</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3819221650"/>
                  </a:ext>
                </a:extLst>
              </a:tr>
              <a:tr h="568487">
                <a:tc vMerge="1">
                  <a:txBody>
                    <a:bodyPr/>
                    <a:lstStyle/>
                    <a:p>
                      <a:endParaRPr lang="en-US"/>
                    </a:p>
                  </a:txBody>
                  <a:tcPr/>
                </a:tc>
                <a:tc>
                  <a:txBody>
                    <a:bodyPr/>
                    <a:lstStyle/>
                    <a:p>
                      <a:pPr algn="just"/>
                      <a:r>
                        <a:rPr lang="vi-VN" sz="2600" dirty="0">
                          <a:effectLst/>
                          <a:latin typeface="Times New Roman" panose="02020603050405020304" pitchFamily="18" charset="0"/>
                          <a:cs typeface="Times New Roman" panose="02020603050405020304" pitchFamily="18" charset="0"/>
                        </a:rPr>
                        <a:t>Làm nổi bật sự kiện, nhân vật chính/ tạo được một số điểm nhấn trong câu chuyện</a:t>
                      </a:r>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105012214"/>
                  </a:ext>
                </a:extLst>
              </a:tr>
              <a:tr h="392060">
                <a:tc vMerge="1">
                  <a:txBody>
                    <a:bodyPr/>
                    <a:lstStyle/>
                    <a:p>
                      <a:endParaRPr lang="en-US"/>
                    </a:p>
                  </a:txBody>
                  <a:tcPr/>
                </a:tc>
                <a:tc>
                  <a:txBody>
                    <a:bodyPr/>
                    <a:lstStyle/>
                    <a:p>
                      <a:pPr algn="just"/>
                      <a:r>
                        <a:rPr lang="en-US" sz="2600" dirty="0" err="1">
                          <a:effectLst/>
                          <a:latin typeface="Times New Roman" panose="02020603050405020304" pitchFamily="18" charset="0"/>
                          <a:cs typeface="Times New Roman" panose="02020603050405020304" pitchFamily="18" charset="0"/>
                        </a:rPr>
                        <a:t>Nội</a:t>
                      </a:r>
                      <a:r>
                        <a:rPr lang="en-US" sz="2600" dirty="0">
                          <a:effectLst/>
                          <a:latin typeface="Times New Roman" panose="02020603050405020304" pitchFamily="18" charset="0"/>
                          <a:cs typeface="Times New Roman" panose="02020603050405020304" pitchFamily="18" charset="0"/>
                        </a:rPr>
                        <a:t> dung </a:t>
                      </a:r>
                      <a:r>
                        <a:rPr lang="en-US" sz="2600" dirty="0" err="1">
                          <a:effectLst/>
                          <a:latin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ý </a:t>
                      </a:r>
                      <a:r>
                        <a:rPr lang="en-US" sz="2600" dirty="0" err="1">
                          <a:effectLst/>
                          <a:latin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tính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giáo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dục</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dirty="0">
                          <a:effectLst/>
                          <a:latin typeface="Times New Roman" panose="02020603050405020304" pitchFamily="18" charset="0"/>
                          <a:cs typeface="Times New Roman" panose="02020603050405020304" pitchFamily="18" charset="0"/>
                        </a:rPr>
                        <a:t> </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657775359"/>
                  </a:ext>
                </a:extLst>
              </a:tr>
              <a:tr h="215633">
                <a:tc rowSpan="2">
                  <a:txBody>
                    <a:bodyPr/>
                    <a:lstStyle/>
                    <a:p>
                      <a:pPr algn="ctr"/>
                      <a:r>
                        <a:rPr lang="en-US" sz="2600" b="1" dirty="0" err="1">
                          <a:effectLst/>
                          <a:latin typeface="Times New Roman" panose="02020603050405020304" pitchFamily="18" charset="0"/>
                          <a:cs typeface="Times New Roman" panose="02020603050405020304" pitchFamily="18" charset="0"/>
                        </a:rPr>
                        <a:t>Kết</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thúc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truyện</a:t>
                      </a:r>
                      <a:endParaRPr lang="en-US" sz="26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nchor="ctr">
                    <a:solidFill>
                      <a:schemeClr val="accent1">
                        <a:lumMod val="20000"/>
                        <a:lumOff val="80000"/>
                      </a:schemeClr>
                    </a:solidFill>
                  </a:tcPr>
                </a:tc>
                <a:tc>
                  <a:txBody>
                    <a:bodyPr/>
                    <a:lstStyle/>
                    <a:p>
                      <a:pPr algn="just"/>
                      <a:r>
                        <a:rPr lang="en-US" sz="2600" dirty="0" err="1">
                          <a:effectLst/>
                          <a:latin typeface="Times New Roman" panose="02020603050405020304" pitchFamily="18" charset="0"/>
                          <a:cs typeface="Times New Roman" panose="02020603050405020304" pitchFamily="18" charset="0"/>
                        </a:rPr>
                        <a:t>Phù</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hợp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diễn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biến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chuyện</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dirty="0">
                          <a:effectLst/>
                          <a:latin typeface="Times New Roman" panose="02020603050405020304" pitchFamily="18" charset="0"/>
                          <a:cs typeface="Times New Roman" panose="02020603050405020304" pitchFamily="18" charset="0"/>
                        </a:rPr>
                        <a:t> </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1013286650"/>
                  </a:ext>
                </a:extLst>
              </a:tr>
              <a:tr h="392060">
                <a:tc vMerge="1">
                  <a:txBody>
                    <a:bodyPr/>
                    <a:lstStyle/>
                    <a:p>
                      <a:endParaRPr lang="en-US"/>
                    </a:p>
                  </a:txBody>
                  <a:tcPr/>
                </a:tc>
                <a:tc>
                  <a:txBody>
                    <a:bodyPr/>
                    <a:lstStyle/>
                    <a:p>
                      <a:pPr algn="just"/>
                      <a:r>
                        <a:rPr lang="vi-VN" sz="2600" dirty="0">
                          <a:effectLst/>
                          <a:latin typeface="Times New Roman" panose="02020603050405020304" pitchFamily="18" charset="0"/>
                          <a:cs typeface="Times New Roman" panose="02020603050405020304" pitchFamily="18" charset="0"/>
                        </a:rPr>
                        <a:t>Gây ấn tượng hoặc gợi suy nghĩ đối với người đọc</a:t>
                      </a:r>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dirty="0">
                          <a:effectLst/>
                          <a:latin typeface="Times New Roman" panose="02020603050405020304" pitchFamily="18" charset="0"/>
                          <a:cs typeface="Times New Roman" panose="02020603050405020304" pitchFamily="18" charset="0"/>
                        </a:rPr>
                        <a:t> </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1510326130"/>
                  </a:ext>
                </a:extLst>
              </a:tr>
              <a:tr h="215633">
                <a:tc rowSpan="3">
                  <a:txBody>
                    <a:bodyPr/>
                    <a:lstStyle/>
                    <a:p>
                      <a:pPr algn="ctr"/>
                      <a:r>
                        <a:rPr lang="en-US" sz="2600" b="1" dirty="0" err="1">
                          <a:effectLst/>
                          <a:latin typeface="Times New Roman" panose="02020603050405020304" pitchFamily="18" charset="0"/>
                          <a:cs typeface="Times New Roman" panose="02020603050405020304" pitchFamily="18" charset="0"/>
                        </a:rPr>
                        <a:t>Kĩ</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năng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sử</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dụng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lời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văn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kể</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chuyện</a:t>
                      </a:r>
                      <a:endParaRPr lang="en-US" sz="26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nchor="ctr">
                    <a:solidFill>
                      <a:schemeClr val="accent1">
                        <a:lumMod val="20000"/>
                        <a:lumOff val="80000"/>
                      </a:schemeClr>
                    </a:solidFill>
                  </a:tcPr>
                </a:tc>
                <a:tc>
                  <a:txBody>
                    <a:bodyPr/>
                    <a:lstStyle/>
                    <a:p>
                      <a:pPr algn="just"/>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giàu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ảnh</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dirty="0">
                          <a:effectLst/>
                          <a:latin typeface="Times New Roman" panose="02020603050405020304" pitchFamily="18" charset="0"/>
                          <a:cs typeface="Times New Roman" panose="02020603050405020304" pitchFamily="18" charset="0"/>
                        </a:rPr>
                        <a:t> </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4035839958"/>
                  </a:ext>
                </a:extLst>
              </a:tr>
              <a:tr h="215633">
                <a:tc vMerge="1">
                  <a:txBody>
                    <a:bodyPr/>
                    <a:lstStyle/>
                    <a:p>
                      <a:endParaRPr lang="en-US"/>
                    </a:p>
                  </a:txBody>
                  <a:tcPr/>
                </a:tc>
                <a:tc>
                  <a:txBody>
                    <a:bodyPr/>
                    <a:lstStyle/>
                    <a:p>
                      <a:pPr algn="just"/>
                      <a:r>
                        <a:rPr lang="en-US" sz="2600" dirty="0" err="1">
                          <a:effectLst/>
                          <a:latin typeface="Times New Roman" panose="02020603050405020304" pitchFamily="18" charset="0"/>
                          <a:cs typeface="Times New Roman" panose="02020603050405020304" pitchFamily="18" charset="0"/>
                        </a:rPr>
                        <a:t>Lời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linh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hoạt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tự</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nhiên</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dirty="0">
                          <a:effectLst/>
                          <a:latin typeface="Times New Roman" panose="02020603050405020304" pitchFamily="18" charset="0"/>
                          <a:cs typeface="Times New Roman" panose="02020603050405020304" pitchFamily="18" charset="0"/>
                        </a:rPr>
                        <a:t> </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1530093527"/>
                  </a:ext>
                </a:extLst>
              </a:tr>
              <a:tr h="215633">
                <a:tc vMerge="1">
                  <a:txBody>
                    <a:bodyPr/>
                    <a:lstStyle/>
                    <a:p>
                      <a:endParaRPr lang="en-US"/>
                    </a:p>
                  </a:txBody>
                  <a:tcPr/>
                </a:tc>
                <a:tc>
                  <a:txBody>
                    <a:bodyPr/>
                    <a:lstStyle/>
                    <a:p>
                      <a:pPr algn="just"/>
                      <a:r>
                        <a:rPr lang="vi-VN" sz="2600" dirty="0">
                          <a:effectLst/>
                          <a:latin typeface="Times New Roman" panose="02020603050405020304" pitchFamily="18" charset="0"/>
                          <a:cs typeface="Times New Roman" panose="02020603050405020304" pitchFamily="18" charset="0"/>
                        </a:rPr>
                        <a:t>Đảm bảo dung lượng khoảng 1 000 chữ</a:t>
                      </a:r>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a:effectLst/>
                          <a:latin typeface="Times New Roman" panose="02020603050405020304" pitchFamily="18" charset="0"/>
                          <a:cs typeface="Times New Roman" panose="02020603050405020304" pitchFamily="18" charset="0"/>
                        </a:rPr>
                        <a:t> </a:t>
                      </a:r>
                      <a:endParaRPr lang="en-US" sz="26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600" dirty="0">
                          <a:effectLst/>
                          <a:latin typeface="Times New Roman" panose="02020603050405020304" pitchFamily="18" charset="0"/>
                          <a:cs typeface="Times New Roman" panose="02020603050405020304" pitchFamily="18" charset="0"/>
                        </a:rPr>
                        <a:t> </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3594420806"/>
                  </a:ext>
                </a:extLst>
              </a:tr>
            </a:tbl>
          </a:graphicData>
        </a:graphic>
      </p:graphicFrame>
      <p:pic>
        <p:nvPicPr>
          <p:cNvPr id="4" name="Picture 3">
            <a:extLst>
              <a:ext uri="{FF2B5EF4-FFF2-40B4-BE49-F238E27FC236}">
                <a16:creationId xmlns:a16="http://schemas.microsoft.com/office/drawing/2014/main" id="{4232E679-BFA6-B99D-F30D-DC9CA9C489D6}"/>
              </a:ext>
            </a:extLst>
          </p:cNvPr>
          <p:cNvPicPr>
            <a:picLocks noChangeAspect="1"/>
          </p:cNvPicPr>
          <p:nvPr/>
        </p:nvPicPr>
        <p:blipFill>
          <a:blip r:embed="rId3"/>
          <a:stretch>
            <a:fillRect/>
          </a:stretch>
        </p:blipFill>
        <p:spPr>
          <a:xfrm>
            <a:off x="14331358" y="5524500"/>
            <a:ext cx="3956642" cy="5691562"/>
          </a:xfrm>
          <a:prstGeom prst="rect">
            <a:avLst/>
          </a:prstGeom>
        </p:spPr>
      </p:pic>
    </p:spTree>
    <p:extLst>
      <p:ext uri="{BB962C8B-B14F-4D97-AF65-F5344CB8AC3E}">
        <p14:creationId xmlns:p14="http://schemas.microsoft.com/office/powerpoint/2010/main" val="31301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8473334"/>
              </p:ext>
            </p:extLst>
          </p:nvPr>
        </p:nvGraphicFramePr>
        <p:xfrm>
          <a:off x="457200" y="342900"/>
          <a:ext cx="17373600" cy="9601200"/>
        </p:xfrm>
        <a:graphic>
          <a:graphicData uri="http://schemas.openxmlformats.org/drawingml/2006/table">
            <a:tbl>
              <a:tblPr firstRow="1" firstCol="1" bandRow="1">
                <a:tableStyleId>{5940675A-B579-460E-94D1-54222C63F5DA}</a:tableStyleId>
              </a:tblPr>
              <a:tblGrid>
                <a:gridCol w="8763000">
                  <a:extLst>
                    <a:ext uri="{9D8B030D-6E8A-4147-A177-3AD203B41FA5}">
                      <a16:colId xmlns:a16="http://schemas.microsoft.com/office/drawing/2014/main" val="3670706993"/>
                    </a:ext>
                  </a:extLst>
                </a:gridCol>
                <a:gridCol w="8610600">
                  <a:extLst>
                    <a:ext uri="{9D8B030D-6E8A-4147-A177-3AD203B41FA5}">
                      <a16:colId xmlns:a16="http://schemas.microsoft.com/office/drawing/2014/main" val="3019603124"/>
                    </a:ext>
                  </a:extLst>
                </a:gridCol>
              </a:tblGrid>
              <a:tr h="1920240">
                <a:tc>
                  <a:txBody>
                    <a:bodyPr/>
                    <a:lstStyle/>
                    <a:p>
                      <a:pPr marL="0" marR="0" algn="ctr">
                        <a:lnSpc>
                          <a:spcPct val="107000"/>
                        </a:lnSpc>
                        <a:spcBef>
                          <a:spcPts val="730"/>
                        </a:spcBef>
                        <a:spcAft>
                          <a:spcPts val="600"/>
                        </a:spcAft>
                        <a:tabLst>
                          <a:tab pos="347345" algn="l"/>
                        </a:tabLst>
                      </a:pPr>
                      <a:r>
                        <a:rPr lang="vi-VN" sz="4000" b="1">
                          <a:effectLst/>
                          <a:latin typeface="Times New Roman" panose="02020603050405020304" pitchFamily="18" charset="0"/>
                          <a:cs typeface="Times New Roman" panose="02020603050405020304" pitchFamily="18" charset="0"/>
                        </a:rPr>
                        <a:t>Nội dung trao đổi về truyện kể sáng tạo</a:t>
                      </a:r>
                      <a:endParaRPr lang="en-US"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730"/>
                        </a:spcBef>
                        <a:spcAft>
                          <a:spcPts val="600"/>
                        </a:spcAft>
                        <a:tabLst>
                          <a:tab pos="347345" algn="l"/>
                        </a:tabLst>
                      </a:pPr>
                      <a:r>
                        <a:rPr lang="vi-VN" sz="4000" b="1" dirty="0">
                          <a:effectLst/>
                          <a:latin typeface="Times New Roman" panose="02020603050405020304" pitchFamily="18" charset="0"/>
                          <a:cs typeface="Times New Roman" panose="02020603050405020304" pitchFamily="18" charset="0"/>
                        </a:rPr>
                        <a:t>Câu trả lời</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109314138"/>
                  </a:ext>
                </a:extLst>
              </a:tr>
              <a:tr h="1920240">
                <a:tc>
                  <a:txBody>
                    <a:bodyPr/>
                    <a:lstStyle/>
                    <a:p>
                      <a:pPr marL="0" marR="0" algn="l">
                        <a:lnSpc>
                          <a:spcPct val="107000"/>
                        </a:lnSpc>
                        <a:spcBef>
                          <a:spcPts val="730"/>
                        </a:spcBef>
                        <a:spcAft>
                          <a:spcPts val="600"/>
                        </a:spcAft>
                        <a:tabLst>
                          <a:tab pos="347345" algn="l"/>
                        </a:tabLst>
                      </a:pPr>
                      <a:r>
                        <a:rPr lang="vi-VN" sz="4000" dirty="0">
                          <a:effectLst/>
                          <a:latin typeface="Times New Roman" panose="02020603050405020304" pitchFamily="18" charset="0"/>
                          <a:cs typeface="Times New Roman" panose="02020603050405020304" pitchFamily="18" charset="0"/>
                        </a:rPr>
                        <a:t>Điều </a:t>
                      </a:r>
                      <a:r>
                        <a:rPr lang="en-US" sz="4000" dirty="0" err="1">
                          <a:effectLst/>
                          <a:latin typeface="Times New Roman" panose="02020603050405020304" pitchFamily="18" charset="0"/>
                          <a:cs typeface="Times New Roman" panose="02020603050405020304" pitchFamily="18" charset="0"/>
                        </a:rPr>
                        <a:t>tôi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thích</a:t>
                      </a:r>
                      <a:r>
                        <a:rPr lang="en-US" sz="4000" dirty="0">
                          <a:effectLst/>
                          <a:latin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cs typeface="Times New Roman" panose="02020603050405020304" pitchFamily="18" charset="0"/>
                        </a:rPr>
                        <a:t>truyện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bạn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730"/>
                        </a:spcBef>
                        <a:spcAft>
                          <a:spcPts val="600"/>
                        </a:spcAft>
                        <a:tabLst>
                          <a:tab pos="347345" algn="l"/>
                        </a:tabLst>
                      </a:pPr>
                      <a:r>
                        <a:rPr lang="en-US" sz="40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4401367"/>
                  </a:ext>
                </a:extLst>
              </a:tr>
              <a:tr h="1920240">
                <a:tc>
                  <a:txBody>
                    <a:bodyPr/>
                    <a:lstStyle/>
                    <a:p>
                      <a:pPr marL="0" marR="0" algn="l">
                        <a:lnSpc>
                          <a:spcPct val="107000"/>
                        </a:lnSpc>
                        <a:spcBef>
                          <a:spcPts val="730"/>
                        </a:spcBef>
                        <a:spcAft>
                          <a:spcPts val="600"/>
                        </a:spcAft>
                        <a:tabLst>
                          <a:tab pos="347345" algn="l"/>
                        </a:tabLst>
                      </a:pPr>
                      <a:r>
                        <a:rPr lang="vi-VN" sz="4000" dirty="0">
                          <a:effectLst/>
                          <a:latin typeface="Times New Roman" panose="02020603050405020304" pitchFamily="18" charset="0"/>
                          <a:cs typeface="Times New Roman" panose="02020603050405020304" pitchFamily="18" charset="0"/>
                        </a:rPr>
                        <a:t>Kinh nghiệm </a:t>
                      </a:r>
                      <a:r>
                        <a:rPr lang="en-US" sz="4000" dirty="0" err="1">
                          <a:effectLst/>
                          <a:latin typeface="Times New Roman" panose="02020603050405020304" pitchFamily="18" charset="0"/>
                          <a:cs typeface="Times New Roman" panose="02020603050405020304" pitchFamily="18" charset="0"/>
                        </a:rPr>
                        <a:t>viết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truyện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tôi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học</a:t>
                      </a:r>
                      <a:r>
                        <a:rPr lang="en-US" sz="4000" dirty="0">
                          <a:effectLst/>
                          <a:latin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cs typeface="Times New Roman" panose="02020603050405020304" pitchFamily="18" charset="0"/>
                        </a:rPr>
                        <a:t>bạn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730"/>
                        </a:spcBef>
                        <a:spcAft>
                          <a:spcPts val="600"/>
                        </a:spcAft>
                        <a:tabLst>
                          <a:tab pos="347345" algn="l"/>
                        </a:tabLst>
                      </a:pPr>
                      <a:r>
                        <a:rPr lang="en-US" sz="40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2780040"/>
                  </a:ext>
                </a:extLst>
              </a:tr>
              <a:tr h="1920240">
                <a:tc>
                  <a:txBody>
                    <a:bodyPr/>
                    <a:lstStyle/>
                    <a:p>
                      <a:pPr marL="0" marR="0" algn="l">
                        <a:lnSpc>
                          <a:spcPct val="107000"/>
                        </a:lnSpc>
                        <a:spcBef>
                          <a:spcPts val="730"/>
                        </a:spcBef>
                        <a:spcAft>
                          <a:spcPts val="600"/>
                        </a:spcAft>
                        <a:tabLst>
                          <a:tab pos="347345" algn="l"/>
                        </a:tabLst>
                      </a:pPr>
                      <a:r>
                        <a:rPr lang="vi-VN" sz="4000" dirty="0">
                          <a:effectLst/>
                          <a:latin typeface="Times New Roman" panose="02020603050405020304" pitchFamily="18" charset="0"/>
                          <a:cs typeface="Times New Roman" panose="02020603050405020304" pitchFamily="18" charset="0"/>
                        </a:rPr>
                        <a:t>Điều </a:t>
                      </a:r>
                      <a:r>
                        <a:rPr lang="en-US" sz="4000" dirty="0" err="1">
                          <a:effectLst/>
                          <a:latin typeface="Times New Roman" panose="02020603050405020304" pitchFamily="18" charset="0"/>
                          <a:cs typeface="Times New Roman" panose="02020603050405020304" pitchFamily="18" charset="0"/>
                        </a:rPr>
                        <a:t>tôi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không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thích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truyện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bạn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730"/>
                        </a:spcBef>
                        <a:spcAft>
                          <a:spcPts val="600"/>
                        </a:spcAft>
                        <a:tabLst>
                          <a:tab pos="347345" algn="l"/>
                        </a:tabLst>
                      </a:pPr>
                      <a:r>
                        <a:rPr lang="en-US" sz="40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842258"/>
                  </a:ext>
                </a:extLst>
              </a:tr>
              <a:tr h="1920240">
                <a:tc>
                  <a:txBody>
                    <a:bodyPr/>
                    <a:lstStyle/>
                    <a:p>
                      <a:pPr marL="0" marR="0" algn="l">
                        <a:lnSpc>
                          <a:spcPct val="107000"/>
                        </a:lnSpc>
                        <a:spcBef>
                          <a:spcPts val="730"/>
                        </a:spcBef>
                        <a:spcAft>
                          <a:spcPts val="600"/>
                        </a:spcAft>
                        <a:tabLst>
                          <a:tab pos="347345" algn="l"/>
                        </a:tabLst>
                      </a:pPr>
                      <a:r>
                        <a:rPr lang="vi-VN" sz="4000" dirty="0">
                          <a:effectLst/>
                          <a:latin typeface="Times New Roman" panose="02020603050405020304" pitchFamily="18" charset="0"/>
                          <a:cs typeface="Times New Roman" panose="02020603050405020304" pitchFamily="18" charset="0"/>
                        </a:rPr>
                        <a:t>Phần đề xuất bạn chỉnh sửa</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730"/>
                        </a:spcBef>
                        <a:spcAft>
                          <a:spcPts val="600"/>
                        </a:spcAft>
                        <a:tabLst>
                          <a:tab pos="347345" algn="l"/>
                        </a:tabLst>
                      </a:pPr>
                      <a:r>
                        <a:rPr lang="en-US" sz="40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1912250"/>
                  </a:ext>
                </a:extLst>
              </a:tr>
            </a:tbl>
          </a:graphicData>
        </a:graphic>
      </p:graphicFrame>
    </p:spTree>
    <p:extLst>
      <p:ext uri="{BB962C8B-B14F-4D97-AF65-F5344CB8AC3E}">
        <p14:creationId xmlns:p14="http://schemas.microsoft.com/office/powerpoint/2010/main" val="2256825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28800" y="1028700"/>
            <a:ext cx="14917420" cy="3657600"/>
            <a:chOff x="2971800" y="2857500"/>
            <a:chExt cx="13106400" cy="3657600"/>
          </a:xfrm>
        </p:grpSpPr>
        <p:sp>
          <p:nvSpPr>
            <p:cNvPr id="8" name="Rectangle 7"/>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TextBox 23"/>
          <p:cNvSpPr txBox="1"/>
          <p:nvPr/>
        </p:nvSpPr>
        <p:spPr>
          <a:xfrm>
            <a:off x="2265679" y="1599355"/>
            <a:ext cx="13870204"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IV. </a:t>
            </a:r>
            <a:endParaRPr kumimoji="0" lang="vi-VN"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Luyện</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tập</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
        <p:nvSpPr>
          <p:cNvPr id="4" name="Freeform 4">
            <a:extLst>
              <a:ext uri="{FF2B5EF4-FFF2-40B4-BE49-F238E27FC236}">
                <a16:creationId xmlns:a16="http://schemas.microsoft.com/office/drawing/2014/main" id="{DDC2C805-51F7-5391-3174-F61F3D437AF1}"/>
              </a:ext>
            </a:extLst>
          </p:cNvPr>
          <p:cNvSpPr/>
          <p:nvPr/>
        </p:nvSpPr>
        <p:spPr>
          <a:xfrm>
            <a:off x="3886200" y="4497639"/>
            <a:ext cx="9854232" cy="5789361"/>
          </a:xfrm>
          <a:custGeom>
            <a:avLst/>
            <a:gdLst/>
            <a:ahLst/>
            <a:cxnLst/>
            <a:rect l="l" t="t" r="r" b="b"/>
            <a:pathLst>
              <a:path w="7003915" h="4114800">
                <a:moveTo>
                  <a:pt x="0" y="0"/>
                </a:moveTo>
                <a:lnTo>
                  <a:pt x="7003915" y="0"/>
                </a:lnTo>
                <a:lnTo>
                  <a:pt x="700391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6155444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 y="723900"/>
            <a:ext cx="17221200" cy="707886"/>
          </a:xfrm>
          <a:prstGeom prst="rect">
            <a:avLst/>
          </a:prstGeom>
        </p:spPr>
        <p:txBody>
          <a:bodyPr wrap="square">
            <a:spAutoFit/>
          </a:bodyPr>
          <a:lstStyle/>
          <a:p>
            <a:pPr indent="182880" algn="ctr">
              <a:spcAft>
                <a:spcPts val="600"/>
              </a:spcAft>
            </a:pP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mắc</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lỗi</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9884" l="1628" r="99419"/>
                    </a14:imgEffect>
                  </a14:imgLayer>
                </a14:imgProps>
              </a:ext>
            </a:extLst>
          </a:blip>
          <a:stretch>
            <a:fillRect/>
          </a:stretch>
        </p:blipFill>
        <p:spPr>
          <a:xfrm>
            <a:off x="4724400" y="2095500"/>
            <a:ext cx="8191500" cy="8191500"/>
          </a:xfrm>
          <a:prstGeom prst="rect">
            <a:avLst/>
          </a:prstGeom>
        </p:spPr>
      </p:pic>
      <p:sp>
        <p:nvSpPr>
          <p:cNvPr id="5" name="Rectangle 4"/>
          <p:cNvSpPr/>
          <p:nvPr/>
        </p:nvSpPr>
        <p:spPr>
          <a:xfrm>
            <a:off x="1143000" y="1819173"/>
            <a:ext cx="6858000" cy="1077218"/>
          </a:xfrm>
          <a:prstGeom prst="rect">
            <a:avLst/>
          </a:prstGeom>
        </p:spPr>
        <p:txBody>
          <a:bodyPr wrap="square">
            <a:spAutoFit/>
          </a:bodyPr>
          <a:lstStyle/>
          <a:p>
            <a:pPr algn="just">
              <a:spcAft>
                <a:spcPts val="600"/>
              </a:spcAft>
              <a:tabLst>
                <a:tab pos="360045" algn="l"/>
              </a:tabLst>
            </a:pPr>
            <a:r>
              <a:rPr lang="vi-VN" sz="3200" dirty="0">
                <a:latin typeface="Times New Roman" panose="02020603050405020304" pitchFamily="18" charset="0"/>
                <a:ea typeface="Calibri" panose="020F0502020204030204" pitchFamily="34" charset="0"/>
                <a:cs typeface="Times New Roman" panose="02020603050405020304" pitchFamily="18" charset="0"/>
              </a:rPr>
              <a:t>Truyện thiếu hấp dẫn do không có bối cảnh hay tình huống thu hút.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533400" y="3529758"/>
            <a:ext cx="5105400" cy="1569660"/>
          </a:xfrm>
          <a:prstGeom prst="rect">
            <a:avLst/>
          </a:prstGeom>
        </p:spPr>
        <p:txBody>
          <a:bodyPr wrap="square">
            <a:spAutoFit/>
          </a:bodyPr>
          <a:lstStyle/>
          <a:p>
            <a:pPr algn="just">
              <a:spcAft>
                <a:spcPts val="600"/>
              </a:spcAft>
              <a:tabLst>
                <a:tab pos="360045" algn="l"/>
              </a:tabLst>
            </a:pPr>
            <a:r>
              <a:rPr lang="vi-VN" sz="3200" dirty="0">
                <a:latin typeface="Times New Roman" panose="02020603050405020304" pitchFamily="18" charset="0"/>
                <a:ea typeface="Calibri" panose="020F0502020204030204" pitchFamily="34" charset="0"/>
                <a:cs typeface="Times New Roman" panose="02020603050405020304" pitchFamily="18" charset="0"/>
              </a:rPr>
              <a:t>Chọn ngôi kể, người kể không phù hợp với nội dung và chủ đề của truyện.</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42966" y="5798784"/>
            <a:ext cx="5700634" cy="2062103"/>
          </a:xfrm>
          <a:prstGeom prst="rect">
            <a:avLst/>
          </a:prstGeom>
        </p:spPr>
        <p:txBody>
          <a:bodyPr wrap="square">
            <a:spAutoFit/>
          </a:bodyPr>
          <a:lstStyle/>
          <a:p>
            <a:pPr algn="just">
              <a:spcAft>
                <a:spcPts val="600"/>
              </a:spcAft>
              <a:tabLst>
                <a:tab pos="360045" algn="l"/>
              </a:tabLst>
            </a:pPr>
            <a:r>
              <a:rPr lang="vi-VN" sz="3200" dirty="0">
                <a:latin typeface="Times New Roman" panose="02020603050405020304" pitchFamily="18" charset="0"/>
                <a:ea typeface="Calibri" panose="020F0502020204030204" pitchFamily="34" charset="0"/>
                <a:cs typeface="Times New Roman" panose="02020603050405020304" pitchFamily="18" charset="0"/>
              </a:rPr>
              <a:t>Các sự kiện và chi tiết trong câu chuyện không được lồng ghép thống nhất với nhau theo một mạch kể.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0358828" y="1553181"/>
            <a:ext cx="7071921" cy="2062103"/>
          </a:xfrm>
          <a:prstGeom prst="rect">
            <a:avLst/>
          </a:prstGeom>
        </p:spPr>
        <p:txBody>
          <a:bodyPr wrap="square">
            <a:spAutoFit/>
          </a:bodyPr>
          <a:lstStyle/>
          <a:p>
            <a:pPr algn="r">
              <a:spcAft>
                <a:spcPts val="600"/>
              </a:spcAft>
              <a:tabLst>
                <a:tab pos="360045" algn="l"/>
              </a:tabLst>
            </a:pPr>
            <a:r>
              <a:rPr lang="vi-VN" sz="3200" dirty="0">
                <a:latin typeface="Times New Roman" panose="02020603050405020304" pitchFamily="18" charset="0"/>
                <a:ea typeface="Calibri" panose="020F0502020204030204" pitchFamily="34" charset="0"/>
                <a:cs typeface="Times New Roman" panose="02020603050405020304" pitchFamily="18" charset="0"/>
              </a:rPr>
              <a:t>Cốt truyện đơn điệu, thiếu các chi tiết tiêu biểu làm điểm nhấn, không xây dựng được yếu tố bất ngờ hay chi tiết bước ngoặt.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2320666" y="3982814"/>
            <a:ext cx="5597108" cy="1569660"/>
          </a:xfrm>
          <a:prstGeom prst="rect">
            <a:avLst/>
          </a:prstGeom>
        </p:spPr>
        <p:txBody>
          <a:bodyPr wrap="square">
            <a:spAutoFit/>
          </a:bodyPr>
          <a:lstStyle/>
          <a:p>
            <a:pPr algn="r">
              <a:spcAft>
                <a:spcPts val="600"/>
              </a:spcAft>
              <a:tabLst>
                <a:tab pos="360045" algn="l"/>
              </a:tabLst>
            </a:pPr>
            <a:r>
              <a:rPr lang="vi-VN" sz="3200" dirty="0">
                <a:latin typeface="Times New Roman" panose="02020603050405020304" pitchFamily="18" charset="0"/>
                <a:ea typeface="Calibri" panose="020F0502020204030204" pitchFamily="34" charset="0"/>
                <a:cs typeface="Times New Roman" panose="02020603050405020304" pitchFamily="18" charset="0"/>
              </a:rPr>
              <a:t>Chưa khắc hoạ rõ tính cách, động cơ, hành động của nhân 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1140815" y="6253039"/>
            <a:ext cx="5966085" cy="2554545"/>
          </a:xfrm>
          <a:prstGeom prst="rect">
            <a:avLst/>
          </a:prstGeom>
        </p:spPr>
        <p:txBody>
          <a:bodyPr wrap="square">
            <a:spAutoFit/>
          </a:bodyPr>
          <a:lstStyle/>
          <a:p>
            <a:pPr algn="r">
              <a:spcAft>
                <a:spcPts val="600"/>
              </a:spcAft>
              <a:tabLst>
                <a:tab pos="360045" algn="l"/>
              </a:tabLst>
            </a:pPr>
            <a:r>
              <a:rPr lang="vi-VN" sz="3200" dirty="0">
                <a:latin typeface="Times New Roman" panose="02020603050405020304" pitchFamily="18" charset="0"/>
                <a:ea typeface="Calibri" panose="020F0502020204030204" pitchFamily="34" charset="0"/>
                <a:cs typeface="Times New Roman" panose="02020603050405020304" pitchFamily="18" charset="0"/>
              </a:rPr>
              <a:t>Ngôn ngữ kể chuyện thiếu sinh động, không tạo được những đoạn đối thoại, độc thoại nội tâm để khắc hoạ ngoại hình, phẩm chất, tính cách của các nhân 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927518" y="8165687"/>
            <a:ext cx="5966085" cy="1077218"/>
          </a:xfrm>
          <a:prstGeom prst="rect">
            <a:avLst/>
          </a:prstGeom>
        </p:spPr>
        <p:txBody>
          <a:bodyPr wrap="square">
            <a:spAutoFit/>
          </a:bodyPr>
          <a:lstStyle/>
          <a:p>
            <a:pPr algn="just">
              <a:spcAft>
                <a:spcPts val="600"/>
              </a:spcAft>
              <a:tabLst>
                <a:tab pos="360045" algn="l"/>
              </a:tabLst>
            </a:pPr>
            <a:r>
              <a:rPr lang="vi-VN" sz="3200" dirty="0">
                <a:latin typeface="Times New Roman" panose="02020603050405020304" pitchFamily="18" charset="0"/>
                <a:ea typeface="Calibri" panose="020F0502020204030204" pitchFamily="34" charset="0"/>
                <a:cs typeface="Times New Roman" panose="02020603050405020304" pitchFamily="18" charset="0"/>
              </a:rPr>
              <a:t>Kết truyện không để lại ấn tượng sâu sắc cho người đọc.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189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barn(inVertical)">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9"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A5A0B8-D993-7228-1DA0-B4F049FF94F1}"/>
              </a:ext>
            </a:extLst>
          </p:cNvPr>
          <p:cNvGrpSpPr/>
          <p:nvPr/>
        </p:nvGrpSpPr>
        <p:grpSpPr>
          <a:xfrm>
            <a:off x="-457200" y="3409576"/>
            <a:ext cx="19050000" cy="4172324"/>
            <a:chOff x="0" y="0"/>
            <a:chExt cx="2928248" cy="2033593"/>
          </a:xfrm>
          <a:solidFill>
            <a:srgbClr val="FCF6D2"/>
          </a:solidFill>
        </p:grpSpPr>
        <p:sp>
          <p:nvSpPr>
            <p:cNvPr id="9"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p:cNvSpPr txBox="1"/>
          <p:nvPr/>
        </p:nvSpPr>
        <p:spPr>
          <a:xfrm>
            <a:off x="609600" y="4305300"/>
            <a:ext cx="169164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just">
              <a:spcAft>
                <a:spcPts val="1000"/>
              </a:spcAft>
            </a:pPr>
            <a:r>
              <a:rPr lang="en-US" sz="4400" b="1" dirty="0" err="1">
                <a:solidFill>
                  <a:prstClr val="black"/>
                </a:solidFill>
                <a:latin typeface="Times New Roman" panose="02020603050405020304" pitchFamily="18" charset="0"/>
                <a:cs typeface="Times New Roman" panose="02020603050405020304" pitchFamily="18" charset="0"/>
              </a:rPr>
              <a:t>Nhiệm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vụ</a:t>
            </a:r>
            <a:r>
              <a:rPr lang="en-US" sz="4400" b="1" dirty="0">
                <a:solidFill>
                  <a:prstClr val="black"/>
                </a:solidFill>
                <a:latin typeface="Times New Roman" panose="02020603050405020304" pitchFamily="18" charset="0"/>
                <a:cs typeface="Times New Roman" panose="02020603050405020304" pitchFamily="18" charset="0"/>
              </a:rPr>
              <a:t> 2:</a:t>
            </a:r>
            <a:r>
              <a:rPr lang="vi-VN" sz="4400" b="1" dirty="0">
                <a:solidFill>
                  <a:prstClr val="black"/>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ea typeface="Arial" panose="020B0604020202020204" pitchFamily="34" charset="0"/>
                <a:cs typeface="Times New Roman" panose="02020603050405020304" pitchFamily="18" charset="0"/>
              </a:rPr>
              <a:t>Chọn một hình thức làm sản phẩm mới để chuyển truyện đã viết thành: Truyện tranh, clip, phim hoạt hình</a:t>
            </a:r>
            <a:r>
              <a:rPr lang="en-US" sz="4400" dirty="0">
                <a:latin typeface="Times New Roman" panose="02020603050405020304" pitchFamily="18" charset="0"/>
                <a:ea typeface="Arial" panose="020B0604020202020204" pitchFamily="34" charset="0"/>
                <a:cs typeface="Times New Roman" panose="02020603050405020304" pitchFamily="18" charset="0"/>
              </a:rPr>
              <a:t>….</a:t>
            </a:r>
            <a:endParaRPr lang="vi-VN" sz="4400" dirty="0">
              <a:ea typeface="Arial" panose="020B0604020202020204" pitchFamily="34" charset="0"/>
              <a:cs typeface="Times New Roman" panose="02020603050405020304" pitchFamily="18" charset="0"/>
            </a:endParaRPr>
          </a:p>
        </p:txBody>
      </p:sp>
      <p:sp>
        <p:nvSpPr>
          <p:cNvPr id="10" name="TextBox 9"/>
          <p:cNvSpPr txBox="1"/>
          <p:nvPr/>
        </p:nvSpPr>
        <p:spPr>
          <a:xfrm>
            <a:off x="3581400" y="876300"/>
            <a:ext cx="10614536" cy="1323439"/>
          </a:xfrm>
          <a:prstGeom prst="rect">
            <a:avLst/>
          </a:prstGeom>
          <a:noFill/>
        </p:spPr>
        <p:txBody>
          <a:bodyPr wrap="square" rtlCol="0">
            <a:spAutoFit/>
          </a:bodyPr>
          <a:lstStyle/>
          <a:p>
            <a:pPr algn="ctr"/>
            <a:r>
              <a:rPr lang="en-US" sz="8000" b="1" dirty="0" err="1">
                <a:solidFill>
                  <a:srgbClr val="FF0000"/>
                </a:solidFill>
                <a:latin typeface="#9Slide07 SVNGuerrilla" panose="00000500000000000000" pitchFamily="2" charset="0"/>
                <a:cs typeface="Times New Roman" panose="02020603050405020304" pitchFamily="18" charset="0"/>
              </a:rPr>
              <a:t>Sáng</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tạo</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cùng</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tôi</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3" name="Freeform 5">
            <a:extLst>
              <a:ext uri="{FF2B5EF4-FFF2-40B4-BE49-F238E27FC236}">
                <a16:creationId xmlns:a16="http://schemas.microsoft.com/office/drawing/2014/main" id="{601D72C1-365C-740D-8DD1-8F69E03702C5}"/>
              </a:ext>
            </a:extLst>
          </p:cNvPr>
          <p:cNvSpPr/>
          <p:nvPr/>
        </p:nvSpPr>
        <p:spPr>
          <a:xfrm>
            <a:off x="757003" y="19425"/>
            <a:ext cx="4495800" cy="3810000"/>
          </a:xfrm>
          <a:custGeom>
            <a:avLst/>
            <a:gdLst/>
            <a:ahLst/>
            <a:cxnLst/>
            <a:rect l="l" t="t" r="r" b="b"/>
            <a:pathLst>
              <a:path w="4942703" h="4114800">
                <a:moveTo>
                  <a:pt x="0" y="0"/>
                </a:moveTo>
                <a:lnTo>
                  <a:pt x="4942703" y="0"/>
                </a:lnTo>
                <a:lnTo>
                  <a:pt x="49427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623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1640800" cy="10972800"/>
          </a:xfrm>
        </p:grpSpPr>
        <p:sp>
          <p:nvSpPr>
            <p:cNvPr id="3" name="Freeform 3"/>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4" name="AutoShape 4"/>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5" name="AutoShape 5"/>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6" name="AutoShape 6"/>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7" name="AutoShape 7"/>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8" name="AutoShape 8"/>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9" name="AutoShape 9"/>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0" name="AutoShape 10"/>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1" name="AutoShape 11"/>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2" name="AutoShape 12"/>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3" name="AutoShape 13"/>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9" name="Rectangle 18">
            <a:extLst>
              <a:ext uri="{FF2B5EF4-FFF2-40B4-BE49-F238E27FC236}">
                <a16:creationId xmlns:a16="http://schemas.microsoft.com/office/drawing/2014/main" id="{AA891B22-B5F2-36C7-2BCA-40A728B5767F}"/>
              </a:ext>
            </a:extLst>
          </p:cNvPr>
          <p:cNvSpPr/>
          <p:nvPr/>
        </p:nvSpPr>
        <p:spPr>
          <a:xfrm>
            <a:off x="4629065" y="5360604"/>
            <a:ext cx="12344400" cy="1015663"/>
          </a:xfrm>
          <a:prstGeom prst="rect">
            <a:avLst/>
          </a:prstGeom>
        </p:spPr>
        <p:txBody>
          <a:bodyPr wrap="square">
            <a:spAutoFit/>
          </a:bodyPr>
          <a:lstStyle/>
          <a:p>
            <a:pPr algn="ctr"/>
            <a:r>
              <a:rPr lang="en-US" sz="6000" dirty="0" err="1">
                <a:solidFill>
                  <a:srgbClr val="FF0000"/>
                </a:solidFill>
                <a:latin typeface="#9Slide07 Crocante" panose="02000000000000000000" pitchFamily="2" charset="0"/>
                <a:cs typeface="Times New Roman" panose="02020603050405020304" pitchFamily="18" charset="0"/>
              </a:rPr>
              <a:t>Viết</a:t>
            </a:r>
            <a:r>
              <a:rPr lang="en-US" sz="6000" dirty="0">
                <a:solidFill>
                  <a:srgbClr val="FF0000"/>
                </a:solidFill>
                <a:latin typeface="#9Slide07 Crocante" panose="02000000000000000000" pitchFamily="2" charset="0"/>
                <a:cs typeface="Times New Roman" panose="02020603050405020304" pitchFamily="18" charset="0"/>
              </a:rPr>
              <a:t> </a:t>
            </a:r>
            <a:r>
              <a:rPr lang="en-US" sz="6000" dirty="0" err="1">
                <a:solidFill>
                  <a:srgbClr val="FF0000"/>
                </a:solidFill>
                <a:latin typeface="#9Slide07 Crocante" panose="02000000000000000000" pitchFamily="2" charset="0"/>
                <a:cs typeface="Times New Roman" panose="02020603050405020304" pitchFamily="18" charset="0"/>
              </a:rPr>
              <a:t>một</a:t>
            </a:r>
            <a:r>
              <a:rPr lang="en-US" sz="6000" dirty="0">
                <a:solidFill>
                  <a:srgbClr val="FF0000"/>
                </a:solidFill>
                <a:latin typeface="#9Slide07 Crocante" panose="02000000000000000000" pitchFamily="2" charset="0"/>
                <a:cs typeface="Times New Roman" panose="02020603050405020304" pitchFamily="18" charset="0"/>
              </a:rPr>
              <a:t> </a:t>
            </a:r>
            <a:r>
              <a:rPr lang="en-US" sz="6000" dirty="0" err="1">
                <a:solidFill>
                  <a:srgbClr val="FF0000"/>
                </a:solidFill>
                <a:latin typeface="#9Slide07 Crocante" panose="02000000000000000000" pitchFamily="2" charset="0"/>
                <a:cs typeface="Times New Roman" panose="02020603050405020304" pitchFamily="18" charset="0"/>
              </a:rPr>
              <a:t>truyện</a:t>
            </a:r>
            <a:r>
              <a:rPr lang="en-US" sz="6000" dirty="0">
                <a:solidFill>
                  <a:srgbClr val="FF0000"/>
                </a:solidFill>
                <a:latin typeface="#9Slide07 Crocante" panose="02000000000000000000" pitchFamily="2" charset="0"/>
                <a:cs typeface="Times New Roman" panose="02020603050405020304" pitchFamily="18" charset="0"/>
              </a:rPr>
              <a:t> </a:t>
            </a:r>
            <a:r>
              <a:rPr lang="en-US" sz="6000" dirty="0" err="1">
                <a:solidFill>
                  <a:srgbClr val="FF0000"/>
                </a:solidFill>
                <a:latin typeface="#9Slide07 Crocante" panose="02000000000000000000" pitchFamily="2" charset="0"/>
                <a:cs typeface="Times New Roman" panose="02020603050405020304" pitchFamily="18" charset="0"/>
              </a:rPr>
              <a:t>kể</a:t>
            </a:r>
            <a:r>
              <a:rPr lang="en-US" sz="6000" dirty="0">
                <a:solidFill>
                  <a:srgbClr val="FF0000"/>
                </a:solidFill>
                <a:latin typeface="#9Slide07 Crocante" panose="02000000000000000000" pitchFamily="2" charset="0"/>
                <a:cs typeface="Times New Roman" panose="02020603050405020304" pitchFamily="18" charset="0"/>
              </a:rPr>
              <a:t> </a:t>
            </a:r>
            <a:r>
              <a:rPr lang="en-US" sz="6000" dirty="0" err="1">
                <a:solidFill>
                  <a:srgbClr val="FF0000"/>
                </a:solidFill>
                <a:latin typeface="#9Slide07 Crocante" panose="02000000000000000000" pitchFamily="2" charset="0"/>
                <a:cs typeface="Times New Roman" panose="02020603050405020304" pitchFamily="18" charset="0"/>
              </a:rPr>
              <a:t>sáng</a:t>
            </a:r>
            <a:r>
              <a:rPr lang="en-US" sz="6000" dirty="0">
                <a:solidFill>
                  <a:srgbClr val="FF0000"/>
                </a:solidFill>
                <a:latin typeface="#9Slide07 Crocante" panose="02000000000000000000" pitchFamily="2" charset="0"/>
                <a:cs typeface="Times New Roman" panose="02020603050405020304" pitchFamily="18" charset="0"/>
              </a:rPr>
              <a:t> </a:t>
            </a:r>
            <a:r>
              <a:rPr lang="en-US" sz="6000" dirty="0" err="1">
                <a:solidFill>
                  <a:srgbClr val="FF0000"/>
                </a:solidFill>
                <a:latin typeface="#9Slide07 Crocante" panose="02000000000000000000" pitchFamily="2" charset="0"/>
                <a:cs typeface="Times New Roman" panose="02020603050405020304" pitchFamily="18" charset="0"/>
              </a:rPr>
              <a:t>tạo</a:t>
            </a:r>
            <a:endParaRPr lang="en-US" sz="6000" dirty="0">
              <a:solidFill>
                <a:srgbClr val="FF0000"/>
              </a:solidFill>
              <a:latin typeface="#9Slide07 Crocante" panose="02000000000000000000" pitchFamily="2" charset="0"/>
              <a:cs typeface="Times New Roman" panose="02020603050405020304" pitchFamily="18"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1600371" y="1509271"/>
            <a:ext cx="15468429" cy="1938992"/>
          </a:xfrm>
          <a:prstGeom prst="rect">
            <a:avLst/>
          </a:prstGeom>
        </p:spPr>
        <p:txBody>
          <a:bodyPr wrap="square">
            <a:spAutoFit/>
          </a:bodyPr>
          <a:lstStyle/>
          <a:p>
            <a:pPr algn="ctr"/>
            <a:r>
              <a:rPr lang="en-US" sz="6000" b="0" i="0" dirty="0" err="1">
                <a:solidFill>
                  <a:srgbClr val="715144"/>
                </a:solidFill>
                <a:effectLst/>
                <a:latin typeface="#9Slide07 SVNBango" panose="02000000000000000000" pitchFamily="2" charset="0"/>
              </a:rPr>
              <a:t>Bài</a:t>
            </a:r>
            <a:r>
              <a:rPr lang="en-US" sz="6000" b="0" i="0" dirty="0">
                <a:solidFill>
                  <a:srgbClr val="715144"/>
                </a:solidFill>
                <a:effectLst/>
                <a:latin typeface="#9Slide07 SVNBango" panose="02000000000000000000" pitchFamily="2" charset="0"/>
              </a:rPr>
              <a:t> 7. </a:t>
            </a:r>
            <a:r>
              <a:rPr lang="en-US" sz="6000" b="0" i="0" dirty="0" err="1">
                <a:solidFill>
                  <a:srgbClr val="715144"/>
                </a:solidFill>
                <a:effectLst/>
                <a:latin typeface="#9Slide07 SVNBango" panose="02000000000000000000" pitchFamily="2" charset="0"/>
              </a:rPr>
              <a:t>Hành</a:t>
            </a:r>
            <a:r>
              <a:rPr lang="en-US" sz="6000" b="0" i="0" dirty="0">
                <a:solidFill>
                  <a:srgbClr val="715144"/>
                </a:solidFill>
                <a:effectLst/>
                <a:latin typeface="#9Slide07 SVNBango" panose="02000000000000000000" pitchFamily="2" charset="0"/>
              </a:rPr>
              <a:t> </a:t>
            </a:r>
            <a:r>
              <a:rPr lang="en-US" sz="6000" b="0" i="0" dirty="0" err="1">
                <a:solidFill>
                  <a:srgbClr val="715144"/>
                </a:solidFill>
                <a:effectLst/>
                <a:latin typeface="#9Slide07 SVNBango" panose="02000000000000000000" pitchFamily="2" charset="0"/>
              </a:rPr>
              <a:t>trình</a:t>
            </a:r>
            <a:r>
              <a:rPr lang="en-US" sz="6000" b="0" i="0" dirty="0">
                <a:solidFill>
                  <a:srgbClr val="715144"/>
                </a:solidFill>
                <a:effectLst/>
                <a:latin typeface="#9Slide07 SVNBango" panose="02000000000000000000" pitchFamily="2" charset="0"/>
              </a:rPr>
              <a:t> </a:t>
            </a:r>
            <a:r>
              <a:rPr lang="en-US" sz="6000" b="0" i="0" dirty="0" err="1">
                <a:solidFill>
                  <a:srgbClr val="715144"/>
                </a:solidFill>
                <a:effectLst/>
                <a:latin typeface="#9Slide07 SVNBango" panose="02000000000000000000" pitchFamily="2" charset="0"/>
              </a:rPr>
              <a:t>khám</a:t>
            </a:r>
            <a:r>
              <a:rPr lang="en-US" sz="6000" b="0" i="0" dirty="0">
                <a:solidFill>
                  <a:srgbClr val="715144"/>
                </a:solidFill>
                <a:effectLst/>
                <a:latin typeface="#9Slide07 SVNBango" panose="02000000000000000000" pitchFamily="2" charset="0"/>
              </a:rPr>
              <a:t> </a:t>
            </a:r>
            <a:r>
              <a:rPr lang="en-US" sz="6000" b="0" i="0" dirty="0" err="1">
                <a:solidFill>
                  <a:srgbClr val="715144"/>
                </a:solidFill>
                <a:effectLst/>
                <a:latin typeface="#9Slide07 SVNBango" panose="02000000000000000000" pitchFamily="2" charset="0"/>
              </a:rPr>
              <a:t>phá</a:t>
            </a:r>
            <a:r>
              <a:rPr lang="en-US" sz="6000" b="0" i="0" dirty="0">
                <a:solidFill>
                  <a:srgbClr val="715144"/>
                </a:solidFill>
                <a:effectLst/>
                <a:latin typeface="#9Slide07 SVNBango" panose="02000000000000000000" pitchFamily="2" charset="0"/>
              </a:rPr>
              <a:t> </a:t>
            </a:r>
            <a:r>
              <a:rPr lang="en-US" sz="6000" b="0" i="0" dirty="0" err="1">
                <a:solidFill>
                  <a:srgbClr val="715144"/>
                </a:solidFill>
                <a:effectLst/>
                <a:latin typeface="#9Slide07 SVNBango" panose="02000000000000000000" pitchFamily="2" charset="0"/>
              </a:rPr>
              <a:t>sự</a:t>
            </a:r>
            <a:r>
              <a:rPr lang="en-US" sz="6000" b="0" i="0" dirty="0">
                <a:solidFill>
                  <a:srgbClr val="715144"/>
                </a:solidFill>
                <a:effectLst/>
                <a:latin typeface="#9Slide07 SVNBango" panose="02000000000000000000" pitchFamily="2" charset="0"/>
              </a:rPr>
              <a:t> </a:t>
            </a:r>
            <a:r>
              <a:rPr lang="en-US" sz="6000" b="0" i="0" dirty="0" err="1">
                <a:solidFill>
                  <a:srgbClr val="715144"/>
                </a:solidFill>
                <a:effectLst/>
                <a:latin typeface="#9Slide07 SVNBango" panose="02000000000000000000" pitchFamily="2" charset="0"/>
              </a:rPr>
              <a:t>thật</a:t>
            </a:r>
            <a:endParaRPr lang="en-US" sz="6000" b="0" i="0" dirty="0">
              <a:solidFill>
                <a:srgbClr val="715144"/>
              </a:solidFill>
              <a:effectLst/>
              <a:latin typeface="#9Slide07 SVNBango" panose="02000000000000000000" pitchFamily="2" charset="0"/>
            </a:endParaRPr>
          </a:p>
          <a:p>
            <a:pPr algn="ctr"/>
            <a:endParaRPr lang="vi-VN" sz="6000" b="0" i="0" dirty="0">
              <a:solidFill>
                <a:srgbClr val="715144"/>
              </a:solidFill>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3581400" y="3691358"/>
            <a:ext cx="12344400" cy="1015663"/>
          </a:xfrm>
          <a:prstGeom prst="rect">
            <a:avLst/>
          </a:prstGeom>
        </p:spPr>
        <p:txBody>
          <a:bodyPr wrap="square">
            <a:spAutoFit/>
          </a:bodyPr>
          <a:lstStyle/>
          <a:p>
            <a:pPr algn="ctr"/>
            <a:r>
              <a:rPr lang="en-US" sz="6000" dirty="0" err="1">
                <a:latin typeface="#9Slide07 SVNBango" panose="02000000000000000000" pitchFamily="2" charset="0"/>
              </a:rPr>
              <a:t>Viết</a:t>
            </a:r>
            <a:endParaRPr lang="vi-VN" sz="6000" b="0" i="0" dirty="0">
              <a:effectLst/>
              <a:latin typeface="+mj-lt"/>
            </a:endParaRPr>
          </a:p>
        </p:txBody>
      </p:sp>
      <p:sp>
        <p:nvSpPr>
          <p:cNvPr id="16" name="Freeform 2"/>
          <p:cNvSpPr/>
          <p:nvPr/>
        </p:nvSpPr>
        <p:spPr>
          <a:xfrm>
            <a:off x="-467995" y="4046736"/>
            <a:ext cx="5571964" cy="5774991"/>
          </a:xfrm>
          <a:custGeom>
            <a:avLst/>
            <a:gdLst/>
            <a:ahLst/>
            <a:cxnLst/>
            <a:rect l="l" t="t" r="r" b="b"/>
            <a:pathLst>
              <a:path w="7940278" h="8229600">
                <a:moveTo>
                  <a:pt x="0" y="0"/>
                </a:moveTo>
                <a:lnTo>
                  <a:pt x="7940278" y="0"/>
                </a:lnTo>
                <a:lnTo>
                  <a:pt x="7940278" y="8229600"/>
                </a:lnTo>
                <a:lnTo>
                  <a:pt x="0" y="8229600"/>
                </a:lnTo>
                <a:lnTo>
                  <a:pt x="0" y="0"/>
                </a:lnTo>
                <a:close/>
              </a:path>
            </a:pathLst>
          </a:custGeom>
          <a:blipFill>
            <a:blip r:embed="rId4"/>
            <a:stretch>
              <a:fillRect/>
            </a:stretch>
          </a:blipFill>
        </p:spPr>
        <p:txBody>
          <a:bodyPr/>
          <a:lstStyle/>
          <a:p>
            <a:endParaRPr lang="en-US"/>
          </a:p>
        </p:txBody>
      </p:sp>
      <p:sp>
        <p:nvSpPr>
          <p:cNvPr id="14" name="Freeform 6">
            <a:extLst>
              <a:ext uri="{FF2B5EF4-FFF2-40B4-BE49-F238E27FC236}">
                <a16:creationId xmlns:a16="http://schemas.microsoft.com/office/drawing/2014/main" id="{6E0DF88D-C8C0-6F7C-0236-71918855B8F6}"/>
              </a:ext>
            </a:extLst>
          </p:cNvPr>
          <p:cNvSpPr/>
          <p:nvPr/>
        </p:nvSpPr>
        <p:spPr>
          <a:xfrm>
            <a:off x="14110258" y="6814493"/>
            <a:ext cx="4177742" cy="3556303"/>
          </a:xfrm>
          <a:custGeom>
            <a:avLst/>
            <a:gdLst/>
            <a:ahLst/>
            <a:cxnLst/>
            <a:rect l="l" t="t" r="r" b="b"/>
            <a:pathLst>
              <a:path w="4833833" h="4114800">
                <a:moveTo>
                  <a:pt x="0" y="0"/>
                </a:moveTo>
                <a:lnTo>
                  <a:pt x="4833833" y="0"/>
                </a:lnTo>
                <a:lnTo>
                  <a:pt x="48338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038600" y="1790700"/>
            <a:ext cx="13106400" cy="3657600"/>
            <a:chOff x="2971800" y="2857500"/>
            <a:chExt cx="13106400" cy="3657600"/>
          </a:xfrm>
        </p:grpSpPr>
        <p:sp>
          <p:nvSpPr>
            <p:cNvPr id="20" name="Rectangle 19"/>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TextBox 23"/>
          <p:cNvSpPr txBox="1"/>
          <p:nvPr/>
        </p:nvSpPr>
        <p:spPr>
          <a:xfrm>
            <a:off x="4244338" y="2338591"/>
            <a:ext cx="12542523"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I.</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Tìm</a:t>
            </a: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hiểu</a:t>
            </a: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tri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thức</a:t>
            </a: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về</a:t>
            </a: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kiểu</a:t>
            </a: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bài</a:t>
            </a:r>
            <a:endPar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endParaRPr>
          </a:p>
        </p:txBody>
      </p:sp>
      <p:sp>
        <p:nvSpPr>
          <p:cNvPr id="4" name="Freeform 6">
            <a:extLst>
              <a:ext uri="{FF2B5EF4-FFF2-40B4-BE49-F238E27FC236}">
                <a16:creationId xmlns:a16="http://schemas.microsoft.com/office/drawing/2014/main" id="{FDB6053A-4754-B01D-5053-E9F57976ED89}"/>
              </a:ext>
            </a:extLst>
          </p:cNvPr>
          <p:cNvSpPr/>
          <p:nvPr/>
        </p:nvSpPr>
        <p:spPr>
          <a:xfrm>
            <a:off x="-609600" y="4152900"/>
            <a:ext cx="6543671" cy="6339182"/>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9900633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14417586"/>
              </p:ext>
            </p:extLst>
          </p:nvPr>
        </p:nvGraphicFramePr>
        <p:xfrm>
          <a:off x="533400" y="1003131"/>
          <a:ext cx="17449800" cy="8572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344224" y="495300"/>
            <a:ext cx="6742551" cy="1015663"/>
          </a:xfrm>
          <a:prstGeom prst="rect">
            <a:avLst/>
          </a:prstGeom>
        </p:spPr>
        <p:txBody>
          <a:bodyPr wrap="none">
            <a:spAutoFit/>
          </a:bodyPr>
          <a:lstStyle/>
          <a:p>
            <a:r>
              <a:rPr lang="en-US" sz="6000" dirty="0" err="1">
                <a:solidFill>
                  <a:srgbClr val="FF0000"/>
                </a:solidFill>
                <a:latin typeface="#9Slide07 Crocante" panose="02000000000000000000" pitchFamily="2" charset="0"/>
              </a:rPr>
              <a:t>Thảo</a:t>
            </a:r>
            <a:r>
              <a:rPr lang="en-US" sz="6000" dirty="0">
                <a:solidFill>
                  <a:srgbClr val="FF0000"/>
                </a:solidFill>
                <a:latin typeface="#9Slide07 Crocante" panose="02000000000000000000" pitchFamily="2" charset="0"/>
              </a:rPr>
              <a:t> </a:t>
            </a:r>
            <a:r>
              <a:rPr lang="en-US" sz="6000" dirty="0" err="1">
                <a:solidFill>
                  <a:srgbClr val="FF0000"/>
                </a:solidFill>
                <a:latin typeface="#9Slide07 Crocante" panose="02000000000000000000" pitchFamily="2" charset="0"/>
              </a:rPr>
              <a:t>luận</a:t>
            </a:r>
            <a:r>
              <a:rPr lang="en-US" sz="6000" dirty="0">
                <a:solidFill>
                  <a:srgbClr val="FF0000"/>
                </a:solidFill>
                <a:latin typeface="#9Slide07 Crocante" panose="02000000000000000000" pitchFamily="2" charset="0"/>
              </a:rPr>
              <a:t> </a:t>
            </a:r>
            <a:r>
              <a:rPr lang="en-US" sz="6000" dirty="0" err="1">
                <a:solidFill>
                  <a:srgbClr val="FF0000"/>
                </a:solidFill>
                <a:latin typeface="#9Slide07 Crocante" panose="02000000000000000000" pitchFamily="2" charset="0"/>
              </a:rPr>
              <a:t>nhóm</a:t>
            </a:r>
            <a:r>
              <a:rPr lang="en-US" sz="6000" dirty="0">
                <a:solidFill>
                  <a:srgbClr val="FF0000"/>
                </a:solidFill>
                <a:latin typeface="#9Slide07 Crocante" panose="02000000000000000000" pitchFamily="2" charset="0"/>
              </a:rPr>
              <a:t> </a:t>
            </a:r>
          </a:p>
        </p:txBody>
      </p:sp>
      <p:pic>
        <p:nvPicPr>
          <p:cNvPr id="5" name="Picture 4" descr="A cartoon of a space scene&#10;&#10;Description automatically generated with medium confidence">
            <a:extLst>
              <a:ext uri="{FF2B5EF4-FFF2-40B4-BE49-F238E27FC236}">
                <a16:creationId xmlns:a16="http://schemas.microsoft.com/office/drawing/2014/main" id="{81D6F873-E997-8045-9832-2BB8F36FB6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50116" y="-571500"/>
            <a:ext cx="4962723" cy="3762452"/>
          </a:xfrm>
          <a:prstGeom prst="rect">
            <a:avLst/>
          </a:prstGeom>
        </p:spPr>
      </p:pic>
      <p:sp>
        <p:nvSpPr>
          <p:cNvPr id="6" name="Rectangle 5">
            <a:extLst>
              <a:ext uri="{FF2B5EF4-FFF2-40B4-BE49-F238E27FC236}">
                <a16:creationId xmlns:a16="http://schemas.microsoft.com/office/drawing/2014/main" id="{1AD2880F-C6CC-B5BF-F3A4-7E6DF1F6F192}"/>
              </a:ext>
            </a:extLst>
          </p:cNvPr>
          <p:cNvSpPr/>
          <p:nvPr/>
        </p:nvSpPr>
        <p:spPr>
          <a:xfrm>
            <a:off x="529936" y="172134"/>
            <a:ext cx="16840200" cy="646331"/>
          </a:xfrm>
          <a:prstGeom prst="rect">
            <a:avLst/>
          </a:prstGeom>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56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3086100"/>
            <a:ext cx="8686800" cy="5632311"/>
          </a:xfrm>
          <a:prstGeom prst="rect">
            <a:avLst/>
          </a:prstGeom>
        </p:spPr>
        <p:txBody>
          <a:bodyPr wrap="square">
            <a:spAutoFit/>
          </a:bodyPr>
          <a:lstStyle/>
          <a:p>
            <a:pPr algn="just"/>
            <a:r>
              <a:rPr lang="en-US" sz="4000" b="1" dirty="0">
                <a:latin typeface="+mj-lt"/>
              </a:rPr>
              <a:t>- </a:t>
            </a:r>
            <a:r>
              <a:rPr lang="vi-VN" sz="4000" b="1" dirty="0">
                <a:latin typeface="+mj-lt"/>
              </a:rPr>
              <a:t>Truyện kể sáng tạo (có sử dụng các yếu tố miêu tả và biểu cảm):</a:t>
            </a:r>
            <a:r>
              <a:rPr lang="vi-VN" sz="4000" dirty="0">
                <a:latin typeface="+mj-lt"/>
              </a:rPr>
              <a:t> thuộc kiểu </a:t>
            </a:r>
            <a:r>
              <a:rPr lang="vi-VN" sz="4000" b="1" dirty="0">
                <a:latin typeface="+mj-lt"/>
              </a:rPr>
              <a:t>văn bản tự sự</a:t>
            </a:r>
            <a:r>
              <a:rPr lang="vi-VN" sz="4000" dirty="0">
                <a:latin typeface="+mj-lt"/>
              </a:rPr>
              <a:t>. Trong đó, người viết </a:t>
            </a:r>
            <a:r>
              <a:rPr lang="vi-VN" sz="4000" b="1" dirty="0">
                <a:latin typeface="+mj-lt"/>
              </a:rPr>
              <a:t>dùng trải nghiệm cuộc sống và trí tưởng tượng</a:t>
            </a:r>
            <a:r>
              <a:rPr lang="vi-VN" sz="4000" dirty="0">
                <a:latin typeface="+mj-lt"/>
              </a:rPr>
              <a:t> để </a:t>
            </a:r>
            <a:r>
              <a:rPr lang="vi-VN" sz="4000" b="1" dirty="0">
                <a:latin typeface="+mj-lt"/>
              </a:rPr>
              <a:t>sáng tạo một câu chuyện </a:t>
            </a:r>
            <a:r>
              <a:rPr lang="vi-VN" sz="4000" dirty="0">
                <a:latin typeface="+mj-lt"/>
              </a:rPr>
              <a:t>có bối cảnh, cốt truyện, nhân vật, sự kiện, kết hợp miêu tả và biểu cảm để câu chuyện sinh động và thể hiện cảm xúc của người viết.</a:t>
            </a:r>
          </a:p>
        </p:txBody>
      </p:sp>
      <p:sp>
        <p:nvSpPr>
          <p:cNvPr id="4" name="Rectangle 3"/>
          <p:cNvSpPr/>
          <p:nvPr/>
        </p:nvSpPr>
        <p:spPr>
          <a:xfrm>
            <a:off x="-228600" y="190500"/>
            <a:ext cx="18821400" cy="1066800"/>
          </a:xfrm>
          <a:prstGeom prst="rect">
            <a:avLst/>
          </a:prstGeom>
          <a:solidFill>
            <a:schemeClr val="accent1">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Khái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niệm</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 name="Freeform 6">
            <a:extLst>
              <a:ext uri="{FF2B5EF4-FFF2-40B4-BE49-F238E27FC236}">
                <a16:creationId xmlns:a16="http://schemas.microsoft.com/office/drawing/2014/main" id="{3630E245-DE0D-B10D-D60F-415629921ED6}"/>
              </a:ext>
            </a:extLst>
          </p:cNvPr>
          <p:cNvSpPr/>
          <p:nvPr/>
        </p:nvSpPr>
        <p:spPr>
          <a:xfrm>
            <a:off x="9448800" y="3200400"/>
            <a:ext cx="8686800" cy="7086600"/>
          </a:xfrm>
          <a:custGeom>
            <a:avLst/>
            <a:gdLst/>
            <a:ahLst/>
            <a:cxnLst/>
            <a:rect l="l" t="t" r="r" b="b"/>
            <a:pathLst>
              <a:path w="6561656" h="5019667">
                <a:moveTo>
                  <a:pt x="0" y="0"/>
                </a:moveTo>
                <a:lnTo>
                  <a:pt x="6561655" y="0"/>
                </a:lnTo>
                <a:lnTo>
                  <a:pt x="6561655" y="5019666"/>
                </a:lnTo>
                <a:lnTo>
                  <a:pt x="0" y="501966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36808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3086100"/>
            <a:ext cx="5257800" cy="5632311"/>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Về nội dung: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4000" dirty="0">
                <a:solidFill>
                  <a:prstClr val="black"/>
                </a:solidFill>
                <a:latin typeface="Times New Roman" panose="02020603050405020304" pitchFamily="18" charset="0"/>
              </a:rPr>
              <a:t>+ Đ</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ề tài gần gũi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4000" dirty="0">
                <a:solidFill>
                  <a:prstClr val="black"/>
                </a:solidFill>
                <a:latin typeface="Times New Roman" panose="02020603050405020304" pitchFamily="18" charset="0"/>
              </a:rPr>
              <a:t>+ N</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ội dung câu chuyện gắn với một/ một vài nhân vật trong một bối cảnh thời gian, không gian nhất định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4000" dirty="0">
                <a:solidFill>
                  <a:prstClr val="black"/>
                </a:solidFill>
                <a:latin typeface="Times New Roman" panose="02020603050405020304" pitchFamily="18" charset="0"/>
              </a:rPr>
              <a:t>+ 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ruyền tải thông điệp nào đó tới người đọc.</a:t>
            </a:r>
          </a:p>
        </p:txBody>
      </p:sp>
      <p:sp>
        <p:nvSpPr>
          <p:cNvPr id="4" name="Rectangle 3"/>
          <p:cNvSpPr/>
          <p:nvPr/>
        </p:nvSpPr>
        <p:spPr>
          <a:xfrm>
            <a:off x="-228600" y="190500"/>
            <a:ext cx="18821400" cy="1066800"/>
          </a:xfrm>
          <a:prstGeom prst="rect">
            <a:avLst/>
          </a:prstGeom>
          <a:solidFill>
            <a:schemeClr val="accent1">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rPr>
              <a:t>* Yêu cầu đối với kiểu văn bản</a:t>
            </a:r>
            <a:endParaRPr lang="vi-VN" sz="4000" dirty="0">
              <a:solidFill>
                <a:prstClr val="black"/>
              </a:solidFill>
              <a:latin typeface="Times New Roman" panose="02020603050405020304" pitchFamily="18" charset="0"/>
            </a:endParaRPr>
          </a:p>
        </p:txBody>
      </p:sp>
      <p:sp>
        <p:nvSpPr>
          <p:cNvPr id="2" name="Freeform 3">
            <a:extLst>
              <a:ext uri="{FF2B5EF4-FFF2-40B4-BE49-F238E27FC236}">
                <a16:creationId xmlns:a16="http://schemas.microsoft.com/office/drawing/2014/main" id="{9B851663-4A94-7E0A-D645-74CAE52CF9B6}"/>
              </a:ext>
            </a:extLst>
          </p:cNvPr>
          <p:cNvSpPr/>
          <p:nvPr/>
        </p:nvSpPr>
        <p:spPr>
          <a:xfrm>
            <a:off x="6210126" y="3695700"/>
            <a:ext cx="5943947" cy="3276600"/>
          </a:xfrm>
          <a:custGeom>
            <a:avLst/>
            <a:gdLst/>
            <a:ahLst/>
            <a:cxnLst/>
            <a:rect l="l" t="t" r="r" b="b"/>
            <a:pathLst>
              <a:path w="5112848" h="2818457">
                <a:moveTo>
                  <a:pt x="0" y="0"/>
                </a:moveTo>
                <a:lnTo>
                  <a:pt x="5112848" y="0"/>
                </a:lnTo>
                <a:lnTo>
                  <a:pt x="5112848" y="2818457"/>
                </a:lnTo>
                <a:lnTo>
                  <a:pt x="0" y="2818457"/>
                </a:lnTo>
                <a:lnTo>
                  <a:pt x="0" y="0"/>
                </a:lnTo>
                <a:close/>
              </a:path>
            </a:pathLst>
          </a:custGeom>
          <a:blipFill>
            <a:blip r:embed="rId2"/>
            <a:stretch>
              <a:fillRect/>
            </a:stretch>
          </a:blipFill>
        </p:spPr>
        <p:txBody>
          <a:bodyPr/>
          <a:lstStyle/>
          <a:p>
            <a:endParaRPr lang="en-US"/>
          </a:p>
        </p:txBody>
      </p:sp>
      <p:sp>
        <p:nvSpPr>
          <p:cNvPr id="5" name="Rectangle 4">
            <a:extLst>
              <a:ext uri="{FF2B5EF4-FFF2-40B4-BE49-F238E27FC236}">
                <a16:creationId xmlns:a16="http://schemas.microsoft.com/office/drawing/2014/main" id="{5E88A780-D5AF-59F2-24BB-47C175615507}"/>
              </a:ext>
            </a:extLst>
          </p:cNvPr>
          <p:cNvSpPr/>
          <p:nvPr/>
        </p:nvSpPr>
        <p:spPr>
          <a:xfrm>
            <a:off x="12725400" y="3086100"/>
            <a:ext cx="4953000" cy="3785652"/>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Về hình thức: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4000" noProof="0" dirty="0">
                <a:solidFill>
                  <a:prstClr val="black"/>
                </a:solidFill>
                <a:latin typeface="Times New Roman" panose="02020603050405020304" pitchFamily="18" charset="0"/>
              </a:rPr>
              <a:t>+ </a:t>
            </a:r>
            <a:r>
              <a:rPr lang="en-US" sz="4000" dirty="0">
                <a:solidFill>
                  <a:prstClr val="black"/>
                </a:solidFill>
                <a:latin typeface="Times New Roman" panose="02020603050405020304" pitchFamily="18" charset="0"/>
              </a:rPr>
              <a:t>X</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ây dựng cốt truyện gồm các sự việc chính, chi tiết tiêu biểu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4000" dirty="0">
                <a:solidFill>
                  <a:prstClr val="black"/>
                </a:solidFill>
                <a:latin typeface="Times New Roman" panose="02020603050405020304" pitchFamily="18" charset="0"/>
              </a:rPr>
              <a:t>+ K</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ết hợp tự sự với miêu tả, biểu cảm.</a:t>
            </a:r>
          </a:p>
        </p:txBody>
      </p:sp>
    </p:spTree>
    <p:extLst>
      <p:ext uri="{BB962C8B-B14F-4D97-AF65-F5344CB8AC3E}">
        <p14:creationId xmlns:p14="http://schemas.microsoft.com/office/powerpoint/2010/main" val="27645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2746</TotalTime>
  <Words>3910</Words>
  <Application>Microsoft Office PowerPoint</Application>
  <PresentationFormat>Custom</PresentationFormat>
  <Paragraphs>382</Paragraphs>
  <Slides>45</Slides>
  <Notes>35</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45</vt:i4>
      </vt:variant>
    </vt:vector>
  </HeadingPairs>
  <TitlesOfParts>
    <vt:vector size="60" baseType="lpstr">
      <vt:lpstr>Times New Roman</vt:lpstr>
      <vt:lpstr>Calibri Light</vt:lpstr>
      <vt:lpstr>#9Slide07 SVNBango</vt:lpstr>
      <vt:lpstr>Calibri</vt:lpstr>
      <vt:lpstr>Arial</vt:lpstr>
      <vt:lpstr>UTM Arruba KT</vt:lpstr>
      <vt:lpstr>UTM Cookies</vt:lpstr>
      <vt:lpstr>#9Slide07 Crocante</vt:lpstr>
      <vt:lpstr>#9Slide05 IcielSanelma</vt:lpstr>
      <vt:lpstr>Wingdings</vt:lpstr>
      <vt:lpstr>#9Slide07 SVNGuerrilla</vt:lpstr>
      <vt:lpstr>Office Theme</vt:lpstr>
      <vt:lpstr>1_Office Theme</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giới thiệu trò chơi</dc:title>
  <cp:lastModifiedBy>Dell Inspiron 5320</cp:lastModifiedBy>
  <cp:revision>175</cp:revision>
  <dcterms:created xsi:type="dcterms:W3CDTF">2006-08-16T00:00:00Z</dcterms:created>
  <dcterms:modified xsi:type="dcterms:W3CDTF">2024-12-20T11:15:07Z</dcterms:modified>
  <dc:identifier>DAGIqu7OUZY</dc:identifier>
</cp:coreProperties>
</file>