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4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5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6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0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ink/ink1.xml" ContentType="application/inkml+xml"/>
  <Override PartName="/ppt/notesSlides/notesSlide16.xml" ContentType="application/vnd.openxmlformats-officedocument.presentationml.notesSlide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notesSlides/notesSlide17.xml" ContentType="application/vnd.openxmlformats-officedocument.presentationml.notesSlide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notesSlides/notesSlide18.xml" ContentType="application/vnd.openxmlformats-officedocument.presentationml.notesSlide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notesSlides/notesSlide19.xml" ContentType="application/vnd.openxmlformats-officedocument.presentationml.notesSlide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notesSlides/notesSlide20.xml" ContentType="application/vnd.openxmlformats-officedocument.presentationml.notesSlide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notesSlides/notesSlide21.xml" ContentType="application/vnd.openxmlformats-officedocument.presentationml.notesSlide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notesSlides/notesSlide22.xml" ContentType="application/vnd.openxmlformats-officedocument.presentationml.notesSlide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notesSlides/notesSlide23.xml" ContentType="application/vnd.openxmlformats-officedocument.presentationml.notesSlide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696" r:id="rId2"/>
    <p:sldMasterId id="2147483771" r:id="rId3"/>
    <p:sldMasterId id="2147483783" r:id="rId4"/>
    <p:sldMasterId id="2147483793" r:id="rId5"/>
    <p:sldMasterId id="2147483841" r:id="rId6"/>
    <p:sldMasterId id="2147483853" r:id="rId7"/>
  </p:sldMasterIdLst>
  <p:notesMasterIdLst>
    <p:notesMasterId r:id="rId53"/>
  </p:notesMasterIdLst>
  <p:sldIdLst>
    <p:sldId id="724" r:id="rId8"/>
    <p:sldId id="376" r:id="rId9"/>
    <p:sldId id="636" r:id="rId10"/>
    <p:sldId id="296" r:id="rId11"/>
    <p:sldId id="297" r:id="rId12"/>
    <p:sldId id="383" r:id="rId13"/>
    <p:sldId id="595" r:id="rId14"/>
    <p:sldId id="637" r:id="rId15"/>
    <p:sldId id="692" r:id="rId16"/>
    <p:sldId id="661" r:id="rId17"/>
    <p:sldId id="725" r:id="rId18"/>
    <p:sldId id="684" r:id="rId19"/>
    <p:sldId id="695" r:id="rId20"/>
    <p:sldId id="685" r:id="rId21"/>
    <p:sldId id="658" r:id="rId22"/>
    <p:sldId id="659" r:id="rId23"/>
    <p:sldId id="638" r:id="rId24"/>
    <p:sldId id="696" r:id="rId25"/>
    <p:sldId id="697" r:id="rId26"/>
    <p:sldId id="698" r:id="rId27"/>
    <p:sldId id="699" r:id="rId28"/>
    <p:sldId id="700" r:id="rId29"/>
    <p:sldId id="701" r:id="rId30"/>
    <p:sldId id="702" r:id="rId31"/>
    <p:sldId id="703" r:id="rId32"/>
    <p:sldId id="704" r:id="rId33"/>
    <p:sldId id="705" r:id="rId34"/>
    <p:sldId id="706" r:id="rId35"/>
    <p:sldId id="707" r:id="rId36"/>
    <p:sldId id="708" r:id="rId37"/>
    <p:sldId id="709" r:id="rId38"/>
    <p:sldId id="710" r:id="rId39"/>
    <p:sldId id="711" r:id="rId40"/>
    <p:sldId id="712" r:id="rId41"/>
    <p:sldId id="713" r:id="rId42"/>
    <p:sldId id="714" r:id="rId43"/>
    <p:sldId id="715" r:id="rId44"/>
    <p:sldId id="716" r:id="rId45"/>
    <p:sldId id="717" r:id="rId46"/>
    <p:sldId id="718" r:id="rId47"/>
    <p:sldId id="719" r:id="rId48"/>
    <p:sldId id="720" r:id="rId49"/>
    <p:sldId id="721" r:id="rId50"/>
    <p:sldId id="722" r:id="rId51"/>
    <p:sldId id="723" r:id="rId52"/>
  </p:sldIdLst>
  <p:sldSz cx="18288000" cy="10287000"/>
  <p:notesSz cx="6858000" cy="9144000"/>
  <p:embeddedFontLst>
    <p:embeddedFont>
      <p:font typeface="#9Slide03 IcielNovecento sans E" panose="00000900000000000000" pitchFamily="2" charset="0"/>
      <p:bold r:id="rId54"/>
    </p:embeddedFont>
    <p:embeddedFont>
      <p:font typeface="#9Slide04 Rokkitt Black" panose="00000A00000000000000" pitchFamily="2" charset="0"/>
      <p:bold r:id="rId55"/>
    </p:embeddedFont>
    <p:embeddedFont>
      <p:font typeface="#9Slide05 Fourth Medium" panose="00000600000000000000" pitchFamily="2" charset="0"/>
      <p:bold r:id="rId56"/>
    </p:embeddedFont>
    <p:embeddedFont>
      <p:font typeface="#9Slide05 Good Vibes Pro" panose="02000507080000020002" pitchFamily="2" charset="0"/>
      <p:regular r:id="rId57"/>
    </p:embeddedFont>
    <p:embeddedFont>
      <p:font typeface="#9Slide05 SVNAslang Barry" panose="02000506020000020004" pitchFamily="2" charset="0"/>
      <p:regular r:id="rId58"/>
    </p:embeddedFont>
    <p:embeddedFont>
      <p:font typeface="#9Slide05 SVNBulgary" pitchFamily="2" charset="0"/>
      <p:regular r:id="rId59"/>
    </p:embeddedFont>
    <p:embeddedFont>
      <p:font typeface="#9Slide05 SVNCookie" panose="020B0606040200020203" pitchFamily="34" charset="0"/>
      <p:regular r:id="rId60"/>
    </p:embeddedFont>
    <p:embeddedFont>
      <p:font typeface="#9Slide07 IcielCrocante" panose="02000000000000000000" pitchFamily="2" charset="0"/>
      <p:regular r:id="rId61"/>
    </p:embeddedFont>
    <p:embeddedFont>
      <p:font typeface="#9Slide07 SVNGuerrilla" panose="00000500000000000000" pitchFamily="2" charset="0"/>
      <p:regular r:id="rId62"/>
    </p:embeddedFont>
    <p:embeddedFont>
      <p:font typeface="Open Sans" panose="020B0606030504020204" pitchFamily="34" charset="0"/>
      <p:regular r:id="rId63"/>
      <p:bold r:id="rId64"/>
      <p:italic r:id="rId65"/>
      <p:boldItalic r:id="rId66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0F4F6"/>
    <a:srgbClr val="FFFFFF"/>
    <a:srgbClr val="E3E2E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99" autoAdjust="0"/>
    <p:restoredTop sz="92408" autoAdjust="0"/>
  </p:normalViewPr>
  <p:slideViewPr>
    <p:cSldViewPr>
      <p:cViewPr varScale="1">
        <p:scale>
          <a:sx n="45" d="100"/>
          <a:sy n="45" d="100"/>
        </p:scale>
        <p:origin x="621" y="2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slide" Target="slides/slide32.xml"/><Relationship Id="rId21" Type="http://schemas.openxmlformats.org/officeDocument/2006/relationships/slide" Target="slides/slide14.xml"/><Relationship Id="rId34" Type="http://schemas.openxmlformats.org/officeDocument/2006/relationships/slide" Target="slides/slide27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50" Type="http://schemas.openxmlformats.org/officeDocument/2006/relationships/slide" Target="slides/slide43.xml"/><Relationship Id="rId55" Type="http://schemas.openxmlformats.org/officeDocument/2006/relationships/font" Target="fonts/font2.fntdata"/><Relationship Id="rId63" Type="http://schemas.openxmlformats.org/officeDocument/2006/relationships/font" Target="fonts/font10.fntdata"/><Relationship Id="rId68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9" Type="http://schemas.openxmlformats.org/officeDocument/2006/relationships/slide" Target="slides/slide2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53" Type="http://schemas.openxmlformats.org/officeDocument/2006/relationships/notesMaster" Target="notesMasters/notesMaster1.xml"/><Relationship Id="rId58" Type="http://schemas.openxmlformats.org/officeDocument/2006/relationships/font" Target="fonts/font5.fntdata"/><Relationship Id="rId66" Type="http://schemas.openxmlformats.org/officeDocument/2006/relationships/font" Target="fonts/font13.fntdata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slide" Target="slides/slide42.xml"/><Relationship Id="rId57" Type="http://schemas.openxmlformats.org/officeDocument/2006/relationships/font" Target="fonts/font4.fntdata"/><Relationship Id="rId61" Type="http://schemas.openxmlformats.org/officeDocument/2006/relationships/font" Target="fonts/font8.fntdata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4" Type="http://schemas.openxmlformats.org/officeDocument/2006/relationships/slide" Target="slides/slide37.xml"/><Relationship Id="rId52" Type="http://schemas.openxmlformats.org/officeDocument/2006/relationships/slide" Target="slides/slide45.xml"/><Relationship Id="rId60" Type="http://schemas.openxmlformats.org/officeDocument/2006/relationships/font" Target="fonts/font7.fntdata"/><Relationship Id="rId65" Type="http://schemas.openxmlformats.org/officeDocument/2006/relationships/font" Target="fonts/font12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56" Type="http://schemas.openxmlformats.org/officeDocument/2006/relationships/font" Target="fonts/font3.fntdata"/><Relationship Id="rId64" Type="http://schemas.openxmlformats.org/officeDocument/2006/relationships/font" Target="fonts/font11.fntdata"/><Relationship Id="rId69" Type="http://schemas.openxmlformats.org/officeDocument/2006/relationships/theme" Target="theme/theme1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46" Type="http://schemas.openxmlformats.org/officeDocument/2006/relationships/slide" Target="slides/slide39.xml"/><Relationship Id="rId59" Type="http://schemas.openxmlformats.org/officeDocument/2006/relationships/font" Target="fonts/font6.fntdata"/><Relationship Id="rId67" Type="http://schemas.openxmlformats.org/officeDocument/2006/relationships/presProps" Target="presProps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54" Type="http://schemas.openxmlformats.org/officeDocument/2006/relationships/font" Target="fonts/font1.fntdata"/><Relationship Id="rId62" Type="http://schemas.openxmlformats.org/officeDocument/2006/relationships/font" Target="fonts/font9.fntdata"/><Relationship Id="rId70" Type="http://schemas.openxmlformats.org/officeDocument/2006/relationships/tableStyles" Target="tableStyle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44C5FD9-4DE0-4CA7-A1F3-174B4ACBCC4E}" type="doc">
      <dgm:prSet loTypeId="urn:microsoft.com/office/officeart/2005/8/layout/hierarchy4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CF4ADDB-DE1A-4582-8C41-E2A07DD02FA9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1099356"/>
          <a:ext cx="1766915" cy="1001687"/>
        </a:xfrm>
        <a:prstGeom prst="roundRect">
          <a:avLst>
            <a:gd name="adj" fmla="val 10000"/>
          </a:avLst>
        </a:prstGeom>
        <a:solidFill>
          <a:schemeClr val="accent3">
            <a:lumMod val="40000"/>
            <a:lumOff val="6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1.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từng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  <a:p>
          <a:pPr>
            <a:buNone/>
          </a:pP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tiểu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tiết</a:t>
          </a:r>
          <a:endParaRPr lang="en-US" sz="4000" b="1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F233AF61-BAED-451C-A79D-85CD1D187073}" type="parTrans" cxnId="{76EE3535-C1A3-497F-B62C-95BB1364DF38}">
      <dgm:prSet/>
      <dgm:spPr>
        <a:xfrm>
          <a:off x="1132239" y="927553"/>
          <a:ext cx="1865322" cy="295907"/>
        </a:xfrm>
        <a:custGeom>
          <a:avLst/>
          <a:gdLst/>
          <a:ahLst/>
          <a:cxnLst/>
          <a:rect l="0" t="0" r="0" b="0"/>
          <a:pathLst>
            <a:path>
              <a:moveTo>
                <a:pt x="1865322" y="0"/>
              </a:moveTo>
              <a:lnTo>
                <a:pt x="1865322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3CBCEED9-0588-45AB-9A0D-804680BE8062}" type="sibTrans" cxnId="{76EE3535-C1A3-497F-B62C-95BB1364DF38}">
      <dgm:prSet/>
      <dgm:spPr/>
      <dgm:t>
        <a:bodyPr/>
        <a:lstStyle/>
        <a:p>
          <a:endParaRPr lang="en-US" sz="5400"/>
        </a:p>
      </dgm:t>
    </dgm:pt>
    <dgm:pt modelId="{66F5BDF2-A939-40AA-BDD1-D2FD2F6EF73E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ra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kết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trọng</a:t>
          </a: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94619FAB-22CA-4C25-AC4E-A66C7FF050CD}" type="parTrans" cxnId="{E5A0FA80-ED50-47E1-83D2-3E954C0045D9}">
      <dgm:prSet/>
      <dgm:spPr>
        <a:xfrm>
          <a:off x="510465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809DD6EE-3B6A-46E3-B88D-AF9EE77EAA55}" type="sibTrans" cxnId="{E5A0FA80-ED50-47E1-83D2-3E954C0045D9}">
      <dgm:prSet/>
      <dgm:spPr/>
      <dgm:t>
        <a:bodyPr/>
        <a:lstStyle/>
        <a:p>
          <a:endParaRPr lang="en-US" sz="5400"/>
        </a:p>
      </dgm:t>
    </dgm:pt>
    <dgm:pt modelId="{CFFD74D9-98E3-4743-9D40-FC3F3D5C8B65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903600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Bằng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chứng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: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Hôm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đồng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hồ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Oát-sân</a:t>
          </a: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1EFA2956-B22D-4BFE-BCC8-B49B56F1C107}" type="parTrans" cxnId="{8EDE98CC-4B89-4EFA-9084-8CFC3E7C4F7C}">
      <dgm:prSet/>
      <dgm:spPr>
        <a:xfrm>
          <a:off x="1132239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B7965406-01AA-43FE-BD09-FB18FCCEA5C8}" type="sibTrans" cxnId="{8EDE98CC-4B89-4EFA-9084-8CFC3E7C4F7C}">
      <dgm:prSet/>
      <dgm:spPr/>
      <dgm:t>
        <a:bodyPr/>
        <a:lstStyle/>
        <a:p>
          <a:endParaRPr lang="en-US" sz="5400"/>
        </a:p>
      </dgm:t>
    </dgm:pt>
    <dgm:pt modelId="{2C5F3BE4-14F8-42D4-A448-EA736907DA05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841571" y="1099356"/>
          <a:ext cx="865286" cy="1001687"/>
        </a:xfrm>
        <a:prstGeom prst="roundRect">
          <a:avLst>
            <a:gd name="adj" fmla="val 10000"/>
          </a:avLst>
        </a:prstGeom>
        <a:solidFill>
          <a:schemeClr val="accent1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2. ...</a:t>
          </a:r>
        </a:p>
      </dgm:t>
    </dgm:pt>
    <dgm:pt modelId="{B6245034-91CC-4FE3-BB06-AFA1EAFD5D68}" type="parTrans" cxnId="{C6D446BA-AD8E-4482-A7BA-ED083A2D575E}">
      <dgm:prSet/>
      <dgm:spPr>
        <a:xfrm>
          <a:off x="2375788" y="927553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765AAE9E-48BD-40E6-A833-3556BA59918C}" type="sibTrans" cxnId="{C6D446BA-AD8E-4482-A7BA-ED083A2D575E}">
      <dgm:prSet/>
      <dgm:spPr/>
      <dgm:t>
        <a:bodyPr/>
        <a:lstStyle/>
        <a:p>
          <a:endParaRPr lang="en-US" sz="5400"/>
        </a:p>
      </dgm:t>
    </dgm:pt>
    <dgm:pt modelId="{AFEC8AE9-64E4-4FBF-A15D-9C0314D395AC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2779542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Calibri" panose="020F0502020204030204"/>
              <a:ea typeface="+mn-ea"/>
              <a:cs typeface="+mn-cs"/>
            </a:rPr>
            <a:t>...</a:t>
          </a:r>
          <a:endParaRPr lang="en-US" sz="400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Calibri" panose="020F0502020204030204"/>
            <a:ea typeface="+mn-ea"/>
            <a:cs typeface="+mn-cs"/>
          </a:endParaRPr>
        </a:p>
      </dgm:t>
    </dgm:pt>
    <dgm:pt modelId="{E4181BCA-000B-4DA8-B40F-5ED972D16B78}" type="parTrans" cxnId="{C2FEC836-5286-4240-A810-D89DDB781A3D}">
      <dgm:prSet/>
      <dgm:spPr>
        <a:xfrm>
          <a:off x="2997562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51FB8968-00BB-4A3D-80EC-346BB96D9F54}" type="sibTrans" cxnId="{C2FEC836-5286-4240-A810-D89DDB781A3D}">
      <dgm:prSet/>
      <dgm:spPr/>
      <dgm:t>
        <a:bodyPr/>
        <a:lstStyle/>
        <a:p>
          <a:endParaRPr lang="en-US" sz="5400"/>
        </a:p>
      </dgm:t>
    </dgm:pt>
    <dgm:pt modelId="{22DCCAC2-7F72-467F-8A80-9F2500E5FADA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2779542" y="1099356"/>
          <a:ext cx="1766915" cy="1001687"/>
        </a:xfrm>
        <a:prstGeom prst="roundRect">
          <a:avLst>
            <a:gd name="adj" fmla="val 10000"/>
          </a:avLst>
        </a:prstGeom>
        <a:solidFill>
          <a:schemeClr val="accent2">
            <a:lumMod val="40000"/>
            <a:lumOff val="6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3. ...</a:t>
          </a:r>
        </a:p>
      </dgm:t>
    </dgm:pt>
    <dgm:pt modelId="{2B697F82-A8A6-41FE-9B88-B932FA9D280B}" type="parTrans" cxnId="{07A9C2B3-6C97-4946-A8EE-D7B6620B00CD}">
      <dgm:prSet/>
      <dgm:spPr>
        <a:xfrm>
          <a:off x="2997562" y="927553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C21F14EB-A904-4EF8-A663-B3B3B33B5F4C}" type="sibTrans" cxnId="{07A9C2B3-6C97-4946-A8EE-D7B6620B00CD}">
      <dgm:prSet/>
      <dgm:spPr/>
      <dgm:t>
        <a:bodyPr/>
        <a:lstStyle/>
        <a:p>
          <a:endParaRPr lang="en-US" sz="5400"/>
        </a:p>
      </dgm:t>
    </dgm:pt>
    <dgm:pt modelId="{9C979AE7-4761-4C6A-B26F-C890B8C3B236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3681170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Calibri" panose="020F0502020204030204"/>
              <a:ea typeface="+mn-ea"/>
              <a:cs typeface="+mn-cs"/>
            </a:rPr>
            <a:t>...</a:t>
          </a:r>
        </a:p>
      </dgm:t>
    </dgm:pt>
    <dgm:pt modelId="{26C83151-3901-4293-9DA8-8C99512347D6}" type="parTrans" cxnId="{19E8E0EE-7BD1-4CB3-9607-DBF0B78A3B5C}">
      <dgm:prSet/>
      <dgm:spPr>
        <a:xfrm>
          <a:off x="3619336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4B98D6DD-A6EB-42AF-862E-DED8AB1B265F}" type="sibTrans" cxnId="{19E8E0EE-7BD1-4CB3-9607-DBF0B78A3B5C}">
      <dgm:prSet/>
      <dgm:spPr/>
      <dgm:t>
        <a:bodyPr/>
        <a:lstStyle/>
        <a:p>
          <a:endParaRPr lang="en-US" sz="5400"/>
        </a:p>
      </dgm:t>
    </dgm:pt>
    <dgm:pt modelId="{143DC878-DCF9-4C78-82D0-8003223239C4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4619141" y="1099356"/>
          <a:ext cx="865286" cy="1001687"/>
        </a:xfrm>
        <a:prstGeom prst="roundRect">
          <a:avLst>
            <a:gd name="adj" fmla="val 10000"/>
          </a:avLst>
        </a:prstGeom>
        <a:solidFill>
          <a:schemeClr val="accent6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4. ...</a:t>
          </a:r>
        </a:p>
      </dgm:t>
    </dgm:pt>
    <dgm:pt modelId="{84A549FE-C363-43F2-B372-B38B8DAABDE9}" type="parTrans" cxnId="{4ACF7579-3C4B-4168-A2DC-B1D5FAFD8F3A}">
      <dgm:prSet/>
      <dgm:spPr>
        <a:xfrm>
          <a:off x="2997562" y="927553"/>
          <a:ext cx="1865322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1865322" y="201652"/>
              </a:lnTo>
              <a:lnTo>
                <a:pt x="1865322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C2901E81-06C7-4EC4-B70F-E77CB070C77B}" type="sibTrans" cxnId="{4ACF7579-3C4B-4168-A2DC-B1D5FAFD8F3A}">
      <dgm:prSet/>
      <dgm:spPr/>
      <dgm:t>
        <a:bodyPr/>
        <a:lstStyle/>
        <a:p>
          <a:endParaRPr lang="en-US" sz="5400"/>
        </a:p>
      </dgm:t>
    </dgm:pt>
    <dgm:pt modelId="{097BD145-C58C-4F51-8381-444E39F52962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1506"/>
          <a:ext cx="5482456" cy="1001687"/>
        </a:xfrm>
        <a:prstGeom prst="roundRect">
          <a:avLst>
            <a:gd name="adj" fmla="val 10000"/>
          </a:avLst>
        </a:prstGeom>
        <a:solidFill>
          <a:schemeClr val="bg2"/>
        </a:solidFill>
        <a:ln/>
      </dgm:spPr>
      <dgm:t>
        <a:bodyPr/>
        <a:lstStyle/>
        <a:p>
          <a:pPr>
            <a:buNone/>
          </a:pP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vi-VN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Sơ-lốc Hôm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</dgm:t>
    </dgm:pt>
    <dgm:pt modelId="{A1830F13-0472-444D-94FE-CC15B1C02171}" type="sibTrans" cxnId="{A2C67987-8998-48DC-823F-47C067D3771B}">
      <dgm:prSet/>
      <dgm:spPr/>
      <dgm:t>
        <a:bodyPr/>
        <a:lstStyle/>
        <a:p>
          <a:endParaRPr lang="en-US" sz="5400"/>
        </a:p>
      </dgm:t>
    </dgm:pt>
    <dgm:pt modelId="{12A35F78-F580-4900-BF10-06BA164B04C1}" type="parTrans" cxnId="{A2C67987-8998-48DC-823F-47C067D3771B}">
      <dgm:prSet/>
      <dgm:spPr/>
      <dgm:t>
        <a:bodyPr/>
        <a:lstStyle/>
        <a:p>
          <a:endParaRPr lang="en-US" sz="5400"/>
        </a:p>
      </dgm:t>
    </dgm:pt>
    <dgm:pt modelId="{2970C3BE-0B1D-4C64-AB9B-C6D9B12DC798}" type="pres">
      <dgm:prSet presAssocID="{C44C5FD9-4DE0-4CA7-A1F3-174B4ACBCC4E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F610F8F2-1E17-4977-A389-3390FA398B83}" type="pres">
      <dgm:prSet presAssocID="{097BD145-C58C-4F51-8381-444E39F52962}" presName="vertOne" presStyleCnt="0"/>
      <dgm:spPr/>
    </dgm:pt>
    <dgm:pt modelId="{1E4C36EE-1693-40B4-8779-EB29CAF5DCAE}" type="pres">
      <dgm:prSet presAssocID="{097BD145-C58C-4F51-8381-444E39F52962}" presName="txOne" presStyleLbl="node0" presStyleIdx="0" presStyleCnt="1" custScaleX="100104" custScaleY="46083" custLinFactNeighborY="-643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597522E5-8154-47D3-87C5-0E868512AD58}" type="pres">
      <dgm:prSet presAssocID="{097BD145-C58C-4F51-8381-444E39F52962}" presName="parTransOne" presStyleCnt="0"/>
      <dgm:spPr/>
    </dgm:pt>
    <dgm:pt modelId="{E5D86067-413B-4D71-AE95-FD1F46362787}" type="pres">
      <dgm:prSet presAssocID="{097BD145-C58C-4F51-8381-444E39F52962}" presName="horzOne" presStyleCnt="0"/>
      <dgm:spPr/>
    </dgm:pt>
    <dgm:pt modelId="{B62CC923-FFA8-45B0-9849-8BADE36CE197}" type="pres">
      <dgm:prSet presAssocID="{4CF4ADDB-DE1A-4582-8C41-E2A07DD02FA9}" presName="vertTwo" presStyleCnt="0"/>
      <dgm:spPr/>
    </dgm:pt>
    <dgm:pt modelId="{2DA2CCC7-0836-4821-B462-EAC0F1CD33CF}" type="pres">
      <dgm:prSet presAssocID="{4CF4ADDB-DE1A-4582-8C41-E2A07DD02FA9}" presName="txTwo" presStyleLbl="node2" presStyleIdx="0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5652E036-B7C1-4CB5-9947-2C83FF7FF591}" type="pres">
      <dgm:prSet presAssocID="{4CF4ADDB-DE1A-4582-8C41-E2A07DD02FA9}" presName="parTransTwo" presStyleCnt="0"/>
      <dgm:spPr/>
    </dgm:pt>
    <dgm:pt modelId="{1B4AD50D-D58D-470E-B07E-C4AA61028075}" type="pres">
      <dgm:prSet presAssocID="{4CF4ADDB-DE1A-4582-8C41-E2A07DD02FA9}" presName="horzTwo" presStyleCnt="0"/>
      <dgm:spPr/>
    </dgm:pt>
    <dgm:pt modelId="{BB45D99D-92D4-4AC4-9C2E-3E04BF2578A2}" type="pres">
      <dgm:prSet presAssocID="{66F5BDF2-A939-40AA-BDD1-D2FD2F6EF73E}" presName="vertThree" presStyleCnt="0"/>
      <dgm:spPr/>
    </dgm:pt>
    <dgm:pt modelId="{75E350D3-F7E9-4DEC-837B-44A75D50B332}" type="pres">
      <dgm:prSet presAssocID="{66F5BDF2-A939-40AA-BDD1-D2FD2F6EF73E}" presName="txThree" presStyleLbl="node3" presStyleIdx="0" presStyleCnt="4" custScaleY="403221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BBFBFBC0-7DED-47B4-9886-324F1B6E37B5}" type="pres">
      <dgm:prSet presAssocID="{66F5BDF2-A939-40AA-BDD1-D2FD2F6EF73E}" presName="horzThree" presStyleCnt="0"/>
      <dgm:spPr/>
    </dgm:pt>
    <dgm:pt modelId="{9A5B9F2C-9770-4F47-B4B1-9982F2A8074E}" type="pres">
      <dgm:prSet presAssocID="{809DD6EE-3B6A-46E3-B88D-AF9EE77EAA55}" presName="sibSpaceThree" presStyleCnt="0"/>
      <dgm:spPr/>
    </dgm:pt>
    <dgm:pt modelId="{6AB06D97-C9CD-4657-A8B8-DCDC83952B29}" type="pres">
      <dgm:prSet presAssocID="{CFFD74D9-98E3-4743-9D40-FC3F3D5C8B65}" presName="vertThree" presStyleCnt="0"/>
      <dgm:spPr/>
    </dgm:pt>
    <dgm:pt modelId="{88A93094-9F14-408C-86AE-9CC0ECB34909}" type="pres">
      <dgm:prSet presAssocID="{CFFD74D9-98E3-4743-9D40-FC3F3D5C8B65}" presName="txThree" presStyleLbl="node3" presStyleIdx="1" presStyleCnt="4" custScaleX="150637" custScaleY="402593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57E76DB8-3995-4E46-9C04-0E1552B9F5CC}" type="pres">
      <dgm:prSet presAssocID="{CFFD74D9-98E3-4743-9D40-FC3F3D5C8B65}" presName="horzThree" presStyleCnt="0"/>
      <dgm:spPr/>
    </dgm:pt>
    <dgm:pt modelId="{86F062EE-C2C3-4030-9EB8-3C466342A459}" type="pres">
      <dgm:prSet presAssocID="{3CBCEED9-0588-45AB-9A0D-804680BE8062}" presName="sibSpaceTwo" presStyleCnt="0"/>
      <dgm:spPr/>
    </dgm:pt>
    <dgm:pt modelId="{7E4027A7-2A85-4A99-86E4-4EFB288622D9}" type="pres">
      <dgm:prSet presAssocID="{2C5F3BE4-14F8-42D4-A448-EA736907DA05}" presName="vertTwo" presStyleCnt="0"/>
      <dgm:spPr/>
    </dgm:pt>
    <dgm:pt modelId="{6CD0F6C2-844B-4648-82C5-3D1896926EBA}" type="pres">
      <dgm:prSet presAssocID="{2C5F3BE4-14F8-42D4-A448-EA736907DA05}" presName="txTwo" presStyleLbl="node2" presStyleIdx="1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7CD56723-7626-4931-915A-C2C9965F19B0}" type="pres">
      <dgm:prSet presAssocID="{2C5F3BE4-14F8-42D4-A448-EA736907DA05}" presName="horzTwo" presStyleCnt="0"/>
      <dgm:spPr/>
    </dgm:pt>
    <dgm:pt modelId="{1D7DD74A-31AE-49CE-941E-EB65E4940DDF}" type="pres">
      <dgm:prSet presAssocID="{765AAE9E-48BD-40E6-A833-3556BA59918C}" presName="sibSpaceTwo" presStyleCnt="0"/>
      <dgm:spPr/>
    </dgm:pt>
    <dgm:pt modelId="{CB53B2EF-B536-4E55-9EB7-C47FBF3554BB}" type="pres">
      <dgm:prSet presAssocID="{22DCCAC2-7F72-467F-8A80-9F2500E5FADA}" presName="vertTwo" presStyleCnt="0"/>
      <dgm:spPr/>
    </dgm:pt>
    <dgm:pt modelId="{E1F66F29-B016-467C-A824-403AAB46514E}" type="pres">
      <dgm:prSet presAssocID="{22DCCAC2-7F72-467F-8A80-9F2500E5FADA}" presName="txTwo" presStyleLbl="node2" presStyleIdx="2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99C3E590-9980-4D79-A468-63F5C55A8B18}" type="pres">
      <dgm:prSet presAssocID="{22DCCAC2-7F72-467F-8A80-9F2500E5FADA}" presName="parTransTwo" presStyleCnt="0"/>
      <dgm:spPr/>
    </dgm:pt>
    <dgm:pt modelId="{3C0924DC-62FD-4B37-98E5-C1BEF1B61A9A}" type="pres">
      <dgm:prSet presAssocID="{22DCCAC2-7F72-467F-8A80-9F2500E5FADA}" presName="horzTwo" presStyleCnt="0"/>
      <dgm:spPr/>
    </dgm:pt>
    <dgm:pt modelId="{FD9D2183-D1EB-4F53-8F2A-4B251D63868B}" type="pres">
      <dgm:prSet presAssocID="{AFEC8AE9-64E4-4FBF-A15D-9C0314D395AC}" presName="vertThree" presStyleCnt="0"/>
      <dgm:spPr/>
    </dgm:pt>
    <dgm:pt modelId="{F831ADB1-5D16-4814-88F7-418C5BD51383}" type="pres">
      <dgm:prSet presAssocID="{AFEC8AE9-64E4-4FBF-A15D-9C0314D395AC}" presName="txThree" presStyleLbl="node3" presStyleIdx="2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28A1B7F4-973A-458E-A150-841B809F8B5F}" type="pres">
      <dgm:prSet presAssocID="{AFEC8AE9-64E4-4FBF-A15D-9C0314D395AC}" presName="horzThree" presStyleCnt="0"/>
      <dgm:spPr/>
    </dgm:pt>
    <dgm:pt modelId="{9EF59A74-07F5-4F3D-8AC0-460683D673D6}" type="pres">
      <dgm:prSet presAssocID="{51FB8968-00BB-4A3D-80EC-346BB96D9F54}" presName="sibSpaceThree" presStyleCnt="0"/>
      <dgm:spPr/>
    </dgm:pt>
    <dgm:pt modelId="{C5F9BBD5-964F-4760-877E-D95D184FE449}" type="pres">
      <dgm:prSet presAssocID="{9C979AE7-4761-4C6A-B26F-C890B8C3B236}" presName="vertThree" presStyleCnt="0"/>
      <dgm:spPr/>
    </dgm:pt>
    <dgm:pt modelId="{D6DF03C9-8BD3-4012-B315-F8AAA43DF387}" type="pres">
      <dgm:prSet presAssocID="{9C979AE7-4761-4C6A-B26F-C890B8C3B236}" presName="txThree" presStyleLbl="node3" presStyleIdx="3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2CF5499E-1BCE-4ABA-A68C-C87EAC9C52BA}" type="pres">
      <dgm:prSet presAssocID="{9C979AE7-4761-4C6A-B26F-C890B8C3B236}" presName="horzThree" presStyleCnt="0"/>
      <dgm:spPr/>
    </dgm:pt>
    <dgm:pt modelId="{90FE47CF-578E-4502-8B41-D1098881B451}" type="pres">
      <dgm:prSet presAssocID="{C21F14EB-A904-4EF8-A663-B3B3B33B5F4C}" presName="sibSpaceTwo" presStyleCnt="0"/>
      <dgm:spPr/>
    </dgm:pt>
    <dgm:pt modelId="{9C495D24-A293-47F1-A064-00BFDA938775}" type="pres">
      <dgm:prSet presAssocID="{143DC878-DCF9-4C78-82D0-8003223239C4}" presName="vertTwo" presStyleCnt="0"/>
      <dgm:spPr/>
    </dgm:pt>
    <dgm:pt modelId="{AABE1011-A767-4AF9-8DF0-9D9BE35E167F}" type="pres">
      <dgm:prSet presAssocID="{143DC878-DCF9-4C78-82D0-8003223239C4}" presName="txTwo" presStyleLbl="node2" presStyleIdx="3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DBC74F44-5F5C-48E9-93E8-6ED1566EBB1E}" type="pres">
      <dgm:prSet presAssocID="{143DC878-DCF9-4C78-82D0-8003223239C4}" presName="horzTwo" presStyleCnt="0"/>
      <dgm:spPr/>
    </dgm:pt>
  </dgm:ptLst>
  <dgm:cxnLst>
    <dgm:cxn modelId="{F4BFCE01-D301-4AAC-9CB7-525AD388A126}" type="presOf" srcId="{143DC878-DCF9-4C78-82D0-8003223239C4}" destId="{AABE1011-A767-4AF9-8DF0-9D9BE35E167F}" srcOrd="0" destOrd="0" presId="urn:microsoft.com/office/officeart/2005/8/layout/hierarchy4"/>
    <dgm:cxn modelId="{F7E46C20-E2C3-47A8-9B8B-416996E24D76}" type="presOf" srcId="{22DCCAC2-7F72-467F-8A80-9F2500E5FADA}" destId="{E1F66F29-B016-467C-A824-403AAB46514E}" srcOrd="0" destOrd="0" presId="urn:microsoft.com/office/officeart/2005/8/layout/hierarchy4"/>
    <dgm:cxn modelId="{64EA0421-3E8B-4631-8C8B-990149BBD8ED}" type="presOf" srcId="{097BD145-C58C-4F51-8381-444E39F52962}" destId="{1E4C36EE-1693-40B4-8779-EB29CAF5DCAE}" srcOrd="0" destOrd="0" presId="urn:microsoft.com/office/officeart/2005/8/layout/hierarchy4"/>
    <dgm:cxn modelId="{76EE3535-C1A3-497F-B62C-95BB1364DF38}" srcId="{097BD145-C58C-4F51-8381-444E39F52962}" destId="{4CF4ADDB-DE1A-4582-8C41-E2A07DD02FA9}" srcOrd="0" destOrd="0" parTransId="{F233AF61-BAED-451C-A79D-85CD1D187073}" sibTransId="{3CBCEED9-0588-45AB-9A0D-804680BE8062}"/>
    <dgm:cxn modelId="{C2FEC836-5286-4240-A810-D89DDB781A3D}" srcId="{22DCCAC2-7F72-467F-8A80-9F2500E5FADA}" destId="{AFEC8AE9-64E4-4FBF-A15D-9C0314D395AC}" srcOrd="0" destOrd="0" parTransId="{E4181BCA-000B-4DA8-B40F-5ED972D16B78}" sibTransId="{51FB8968-00BB-4A3D-80EC-346BB96D9F54}"/>
    <dgm:cxn modelId="{B8C1CA38-FEB4-411F-AA05-961F71B50C4B}" type="presOf" srcId="{AFEC8AE9-64E4-4FBF-A15D-9C0314D395AC}" destId="{F831ADB1-5D16-4814-88F7-418C5BD51383}" srcOrd="0" destOrd="0" presId="urn:microsoft.com/office/officeart/2005/8/layout/hierarchy4"/>
    <dgm:cxn modelId="{9FF1DB3B-D378-49F8-B6DF-BA70A4E2BAB2}" type="presOf" srcId="{2C5F3BE4-14F8-42D4-A448-EA736907DA05}" destId="{6CD0F6C2-844B-4648-82C5-3D1896926EBA}" srcOrd="0" destOrd="0" presId="urn:microsoft.com/office/officeart/2005/8/layout/hierarchy4"/>
    <dgm:cxn modelId="{65479C5E-6AE8-4710-B5A8-AD74D0CB61D1}" type="presOf" srcId="{9C979AE7-4761-4C6A-B26F-C890B8C3B236}" destId="{D6DF03C9-8BD3-4012-B315-F8AAA43DF387}" srcOrd="0" destOrd="0" presId="urn:microsoft.com/office/officeart/2005/8/layout/hierarchy4"/>
    <dgm:cxn modelId="{4ACF7579-3C4B-4168-A2DC-B1D5FAFD8F3A}" srcId="{097BD145-C58C-4F51-8381-444E39F52962}" destId="{143DC878-DCF9-4C78-82D0-8003223239C4}" srcOrd="3" destOrd="0" parTransId="{84A549FE-C363-43F2-B372-B38B8DAABDE9}" sibTransId="{C2901E81-06C7-4EC4-B70F-E77CB070C77B}"/>
    <dgm:cxn modelId="{E5A0FA80-ED50-47E1-83D2-3E954C0045D9}" srcId="{4CF4ADDB-DE1A-4582-8C41-E2A07DD02FA9}" destId="{66F5BDF2-A939-40AA-BDD1-D2FD2F6EF73E}" srcOrd="0" destOrd="0" parTransId="{94619FAB-22CA-4C25-AC4E-A66C7FF050CD}" sibTransId="{809DD6EE-3B6A-46E3-B88D-AF9EE77EAA55}"/>
    <dgm:cxn modelId="{A2C67987-8998-48DC-823F-47C067D3771B}" srcId="{C44C5FD9-4DE0-4CA7-A1F3-174B4ACBCC4E}" destId="{097BD145-C58C-4F51-8381-444E39F52962}" srcOrd="0" destOrd="0" parTransId="{12A35F78-F580-4900-BF10-06BA164B04C1}" sibTransId="{A1830F13-0472-444D-94FE-CC15B1C02171}"/>
    <dgm:cxn modelId="{058A9688-9882-49F6-BCF8-5F7A5DF29A5C}" type="presOf" srcId="{CFFD74D9-98E3-4743-9D40-FC3F3D5C8B65}" destId="{88A93094-9F14-408C-86AE-9CC0ECB34909}" srcOrd="0" destOrd="0" presId="urn:microsoft.com/office/officeart/2005/8/layout/hierarchy4"/>
    <dgm:cxn modelId="{07A9C2B3-6C97-4946-A8EE-D7B6620B00CD}" srcId="{097BD145-C58C-4F51-8381-444E39F52962}" destId="{22DCCAC2-7F72-467F-8A80-9F2500E5FADA}" srcOrd="2" destOrd="0" parTransId="{2B697F82-A8A6-41FE-9B88-B932FA9D280B}" sibTransId="{C21F14EB-A904-4EF8-A663-B3B3B33B5F4C}"/>
    <dgm:cxn modelId="{C6D446BA-AD8E-4482-A7BA-ED083A2D575E}" srcId="{097BD145-C58C-4F51-8381-444E39F52962}" destId="{2C5F3BE4-14F8-42D4-A448-EA736907DA05}" srcOrd="1" destOrd="0" parTransId="{B6245034-91CC-4FE3-BB06-AFA1EAFD5D68}" sibTransId="{765AAE9E-48BD-40E6-A833-3556BA59918C}"/>
    <dgm:cxn modelId="{57BED6BC-6070-4D36-A021-F77F8CB44C8B}" type="presOf" srcId="{4CF4ADDB-DE1A-4582-8C41-E2A07DD02FA9}" destId="{2DA2CCC7-0836-4821-B462-EAC0F1CD33CF}" srcOrd="0" destOrd="0" presId="urn:microsoft.com/office/officeart/2005/8/layout/hierarchy4"/>
    <dgm:cxn modelId="{8EDE98CC-4B89-4EFA-9084-8CFC3E7C4F7C}" srcId="{4CF4ADDB-DE1A-4582-8C41-E2A07DD02FA9}" destId="{CFFD74D9-98E3-4743-9D40-FC3F3D5C8B65}" srcOrd="1" destOrd="0" parTransId="{1EFA2956-B22D-4BFE-BCC8-B49B56F1C107}" sibTransId="{B7965406-01AA-43FE-BD09-FB18FCCEA5C8}"/>
    <dgm:cxn modelId="{C44E54EC-C566-49DC-8814-BE065584E9EF}" type="presOf" srcId="{C44C5FD9-4DE0-4CA7-A1F3-174B4ACBCC4E}" destId="{2970C3BE-0B1D-4C64-AB9B-C6D9B12DC798}" srcOrd="0" destOrd="0" presId="urn:microsoft.com/office/officeart/2005/8/layout/hierarchy4"/>
    <dgm:cxn modelId="{19E8E0EE-7BD1-4CB3-9607-DBF0B78A3B5C}" srcId="{22DCCAC2-7F72-467F-8A80-9F2500E5FADA}" destId="{9C979AE7-4761-4C6A-B26F-C890B8C3B236}" srcOrd="1" destOrd="0" parTransId="{26C83151-3901-4293-9DA8-8C99512347D6}" sibTransId="{4B98D6DD-A6EB-42AF-862E-DED8AB1B265F}"/>
    <dgm:cxn modelId="{A84580FD-E9F6-4DF7-AD98-D809DA3F71A2}" type="presOf" srcId="{66F5BDF2-A939-40AA-BDD1-D2FD2F6EF73E}" destId="{75E350D3-F7E9-4DEC-837B-44A75D50B332}" srcOrd="0" destOrd="0" presId="urn:microsoft.com/office/officeart/2005/8/layout/hierarchy4"/>
    <dgm:cxn modelId="{27E65CE8-888A-4D60-B895-3381F60B5E19}" type="presParOf" srcId="{2970C3BE-0B1D-4C64-AB9B-C6D9B12DC798}" destId="{F610F8F2-1E17-4977-A389-3390FA398B83}" srcOrd="0" destOrd="0" presId="urn:microsoft.com/office/officeart/2005/8/layout/hierarchy4"/>
    <dgm:cxn modelId="{2314CBC7-F3BC-4D9D-84C9-375FF035C52D}" type="presParOf" srcId="{F610F8F2-1E17-4977-A389-3390FA398B83}" destId="{1E4C36EE-1693-40B4-8779-EB29CAF5DCAE}" srcOrd="0" destOrd="0" presId="urn:microsoft.com/office/officeart/2005/8/layout/hierarchy4"/>
    <dgm:cxn modelId="{CBD0B443-FF0F-4711-A4B6-3E1B6332CE37}" type="presParOf" srcId="{F610F8F2-1E17-4977-A389-3390FA398B83}" destId="{597522E5-8154-47D3-87C5-0E868512AD58}" srcOrd="1" destOrd="0" presId="urn:microsoft.com/office/officeart/2005/8/layout/hierarchy4"/>
    <dgm:cxn modelId="{EE00B562-E9EE-4D84-9A62-DC60AB4E9816}" type="presParOf" srcId="{F610F8F2-1E17-4977-A389-3390FA398B83}" destId="{E5D86067-413B-4D71-AE95-FD1F46362787}" srcOrd="2" destOrd="0" presId="urn:microsoft.com/office/officeart/2005/8/layout/hierarchy4"/>
    <dgm:cxn modelId="{77039C56-89D9-416B-ACC9-CAEF95104813}" type="presParOf" srcId="{E5D86067-413B-4D71-AE95-FD1F46362787}" destId="{B62CC923-FFA8-45B0-9849-8BADE36CE197}" srcOrd="0" destOrd="0" presId="urn:microsoft.com/office/officeart/2005/8/layout/hierarchy4"/>
    <dgm:cxn modelId="{0FECEDD8-7297-4BB2-9EEE-3B4E780345F9}" type="presParOf" srcId="{B62CC923-FFA8-45B0-9849-8BADE36CE197}" destId="{2DA2CCC7-0836-4821-B462-EAC0F1CD33CF}" srcOrd="0" destOrd="0" presId="urn:microsoft.com/office/officeart/2005/8/layout/hierarchy4"/>
    <dgm:cxn modelId="{0DD27912-E5F7-4148-A962-C3242986E163}" type="presParOf" srcId="{B62CC923-FFA8-45B0-9849-8BADE36CE197}" destId="{5652E036-B7C1-4CB5-9947-2C83FF7FF591}" srcOrd="1" destOrd="0" presId="urn:microsoft.com/office/officeart/2005/8/layout/hierarchy4"/>
    <dgm:cxn modelId="{4C4B5C5C-711F-4502-8769-70F341C76CEE}" type="presParOf" srcId="{B62CC923-FFA8-45B0-9849-8BADE36CE197}" destId="{1B4AD50D-D58D-470E-B07E-C4AA61028075}" srcOrd="2" destOrd="0" presId="urn:microsoft.com/office/officeart/2005/8/layout/hierarchy4"/>
    <dgm:cxn modelId="{907842CA-098F-4170-8F12-4409EFE53D80}" type="presParOf" srcId="{1B4AD50D-D58D-470E-B07E-C4AA61028075}" destId="{BB45D99D-92D4-4AC4-9C2E-3E04BF2578A2}" srcOrd="0" destOrd="0" presId="urn:microsoft.com/office/officeart/2005/8/layout/hierarchy4"/>
    <dgm:cxn modelId="{1EAB90A2-27D1-4C92-8782-6F52FA465E53}" type="presParOf" srcId="{BB45D99D-92D4-4AC4-9C2E-3E04BF2578A2}" destId="{75E350D3-F7E9-4DEC-837B-44A75D50B332}" srcOrd="0" destOrd="0" presId="urn:microsoft.com/office/officeart/2005/8/layout/hierarchy4"/>
    <dgm:cxn modelId="{4982959D-3B64-4D70-9E8F-6EF957236A85}" type="presParOf" srcId="{BB45D99D-92D4-4AC4-9C2E-3E04BF2578A2}" destId="{BBFBFBC0-7DED-47B4-9886-324F1B6E37B5}" srcOrd="1" destOrd="0" presId="urn:microsoft.com/office/officeart/2005/8/layout/hierarchy4"/>
    <dgm:cxn modelId="{9D3DB251-58E9-4C3B-B672-85E9E27E6452}" type="presParOf" srcId="{1B4AD50D-D58D-470E-B07E-C4AA61028075}" destId="{9A5B9F2C-9770-4F47-B4B1-9982F2A8074E}" srcOrd="1" destOrd="0" presId="urn:microsoft.com/office/officeart/2005/8/layout/hierarchy4"/>
    <dgm:cxn modelId="{2F350018-0E55-4FE6-B35E-507C0173DF18}" type="presParOf" srcId="{1B4AD50D-D58D-470E-B07E-C4AA61028075}" destId="{6AB06D97-C9CD-4657-A8B8-DCDC83952B29}" srcOrd="2" destOrd="0" presId="urn:microsoft.com/office/officeart/2005/8/layout/hierarchy4"/>
    <dgm:cxn modelId="{9AC03113-C662-43A3-910C-D53596E0A687}" type="presParOf" srcId="{6AB06D97-C9CD-4657-A8B8-DCDC83952B29}" destId="{88A93094-9F14-408C-86AE-9CC0ECB34909}" srcOrd="0" destOrd="0" presId="urn:microsoft.com/office/officeart/2005/8/layout/hierarchy4"/>
    <dgm:cxn modelId="{B6E6B17B-98FF-4FF6-B0D7-1E802E2A1B5E}" type="presParOf" srcId="{6AB06D97-C9CD-4657-A8B8-DCDC83952B29}" destId="{57E76DB8-3995-4E46-9C04-0E1552B9F5CC}" srcOrd="1" destOrd="0" presId="urn:microsoft.com/office/officeart/2005/8/layout/hierarchy4"/>
    <dgm:cxn modelId="{1633B252-DA2B-40AB-9EE9-862F19FEFD18}" type="presParOf" srcId="{E5D86067-413B-4D71-AE95-FD1F46362787}" destId="{86F062EE-C2C3-4030-9EB8-3C466342A459}" srcOrd="1" destOrd="0" presId="urn:microsoft.com/office/officeart/2005/8/layout/hierarchy4"/>
    <dgm:cxn modelId="{2FEABFC1-2AAD-4669-B751-B60BD7C0A875}" type="presParOf" srcId="{E5D86067-413B-4D71-AE95-FD1F46362787}" destId="{7E4027A7-2A85-4A99-86E4-4EFB288622D9}" srcOrd="2" destOrd="0" presId="urn:microsoft.com/office/officeart/2005/8/layout/hierarchy4"/>
    <dgm:cxn modelId="{A299B8DD-330C-4422-8677-9B495618AD21}" type="presParOf" srcId="{7E4027A7-2A85-4A99-86E4-4EFB288622D9}" destId="{6CD0F6C2-844B-4648-82C5-3D1896926EBA}" srcOrd="0" destOrd="0" presId="urn:microsoft.com/office/officeart/2005/8/layout/hierarchy4"/>
    <dgm:cxn modelId="{7C22280E-841F-4F60-BD73-CD7CE9DD8369}" type="presParOf" srcId="{7E4027A7-2A85-4A99-86E4-4EFB288622D9}" destId="{7CD56723-7626-4931-915A-C2C9965F19B0}" srcOrd="1" destOrd="0" presId="urn:microsoft.com/office/officeart/2005/8/layout/hierarchy4"/>
    <dgm:cxn modelId="{2B8D770E-8616-4D6C-B117-DA15493DC48C}" type="presParOf" srcId="{E5D86067-413B-4D71-AE95-FD1F46362787}" destId="{1D7DD74A-31AE-49CE-941E-EB65E4940DDF}" srcOrd="3" destOrd="0" presId="urn:microsoft.com/office/officeart/2005/8/layout/hierarchy4"/>
    <dgm:cxn modelId="{FC168F89-5CED-440B-A91F-98F775A47B75}" type="presParOf" srcId="{E5D86067-413B-4D71-AE95-FD1F46362787}" destId="{CB53B2EF-B536-4E55-9EB7-C47FBF3554BB}" srcOrd="4" destOrd="0" presId="urn:microsoft.com/office/officeart/2005/8/layout/hierarchy4"/>
    <dgm:cxn modelId="{AE1BE334-57C0-441E-9727-27C86DB5FE70}" type="presParOf" srcId="{CB53B2EF-B536-4E55-9EB7-C47FBF3554BB}" destId="{E1F66F29-B016-467C-A824-403AAB46514E}" srcOrd="0" destOrd="0" presId="urn:microsoft.com/office/officeart/2005/8/layout/hierarchy4"/>
    <dgm:cxn modelId="{4757855B-09AF-438E-A38A-0DAF7B3DA704}" type="presParOf" srcId="{CB53B2EF-B536-4E55-9EB7-C47FBF3554BB}" destId="{99C3E590-9980-4D79-A468-63F5C55A8B18}" srcOrd="1" destOrd="0" presId="urn:microsoft.com/office/officeart/2005/8/layout/hierarchy4"/>
    <dgm:cxn modelId="{C7372E87-20DB-4385-8C30-71F2CF72FB4A}" type="presParOf" srcId="{CB53B2EF-B536-4E55-9EB7-C47FBF3554BB}" destId="{3C0924DC-62FD-4B37-98E5-C1BEF1B61A9A}" srcOrd="2" destOrd="0" presId="urn:microsoft.com/office/officeart/2005/8/layout/hierarchy4"/>
    <dgm:cxn modelId="{1EB4E03D-7094-4241-8EBD-70C1E8EBA10C}" type="presParOf" srcId="{3C0924DC-62FD-4B37-98E5-C1BEF1B61A9A}" destId="{FD9D2183-D1EB-4F53-8F2A-4B251D63868B}" srcOrd="0" destOrd="0" presId="urn:microsoft.com/office/officeart/2005/8/layout/hierarchy4"/>
    <dgm:cxn modelId="{BF2B092E-18FA-48B7-AA38-185E82B17A12}" type="presParOf" srcId="{FD9D2183-D1EB-4F53-8F2A-4B251D63868B}" destId="{F831ADB1-5D16-4814-88F7-418C5BD51383}" srcOrd="0" destOrd="0" presId="urn:microsoft.com/office/officeart/2005/8/layout/hierarchy4"/>
    <dgm:cxn modelId="{1EFA5FC9-F517-4FB7-A646-781105430477}" type="presParOf" srcId="{FD9D2183-D1EB-4F53-8F2A-4B251D63868B}" destId="{28A1B7F4-973A-458E-A150-841B809F8B5F}" srcOrd="1" destOrd="0" presId="urn:microsoft.com/office/officeart/2005/8/layout/hierarchy4"/>
    <dgm:cxn modelId="{0C87ED17-D0B4-4BB4-90AC-2BD2F91169A7}" type="presParOf" srcId="{3C0924DC-62FD-4B37-98E5-C1BEF1B61A9A}" destId="{9EF59A74-07F5-4F3D-8AC0-460683D673D6}" srcOrd="1" destOrd="0" presId="urn:microsoft.com/office/officeart/2005/8/layout/hierarchy4"/>
    <dgm:cxn modelId="{F9C09571-284F-40D7-8249-13B347054FAE}" type="presParOf" srcId="{3C0924DC-62FD-4B37-98E5-C1BEF1B61A9A}" destId="{C5F9BBD5-964F-4760-877E-D95D184FE449}" srcOrd="2" destOrd="0" presId="urn:microsoft.com/office/officeart/2005/8/layout/hierarchy4"/>
    <dgm:cxn modelId="{82B3B28E-5B66-44D4-B236-7B4630920895}" type="presParOf" srcId="{C5F9BBD5-964F-4760-877E-D95D184FE449}" destId="{D6DF03C9-8BD3-4012-B315-F8AAA43DF387}" srcOrd="0" destOrd="0" presId="urn:microsoft.com/office/officeart/2005/8/layout/hierarchy4"/>
    <dgm:cxn modelId="{FB22A5D7-A918-42D8-91C8-87D6B150A4DE}" type="presParOf" srcId="{C5F9BBD5-964F-4760-877E-D95D184FE449}" destId="{2CF5499E-1BCE-4ABA-A68C-C87EAC9C52BA}" srcOrd="1" destOrd="0" presId="urn:microsoft.com/office/officeart/2005/8/layout/hierarchy4"/>
    <dgm:cxn modelId="{85E8C214-B74A-410D-B628-C151B144C019}" type="presParOf" srcId="{E5D86067-413B-4D71-AE95-FD1F46362787}" destId="{90FE47CF-578E-4502-8B41-D1098881B451}" srcOrd="5" destOrd="0" presId="urn:microsoft.com/office/officeart/2005/8/layout/hierarchy4"/>
    <dgm:cxn modelId="{4AA09DB4-EB23-4E8F-9046-CA3804B338E7}" type="presParOf" srcId="{E5D86067-413B-4D71-AE95-FD1F46362787}" destId="{9C495D24-A293-47F1-A064-00BFDA938775}" srcOrd="6" destOrd="0" presId="urn:microsoft.com/office/officeart/2005/8/layout/hierarchy4"/>
    <dgm:cxn modelId="{E364CB37-2ED7-4E8D-B63C-B63A5CE8AE0E}" type="presParOf" srcId="{9C495D24-A293-47F1-A064-00BFDA938775}" destId="{AABE1011-A767-4AF9-8DF0-9D9BE35E167F}" srcOrd="0" destOrd="0" presId="urn:microsoft.com/office/officeart/2005/8/layout/hierarchy4"/>
    <dgm:cxn modelId="{C152EF58-FBCF-48CC-A4A4-49FF3BBC3C1D}" type="presParOf" srcId="{9C495D24-A293-47F1-A064-00BFDA938775}" destId="{DBC74F44-5F5C-48E9-93E8-6ED1566EBB1E}" srcOrd="1" destOrd="0" presId="urn:microsoft.com/office/officeart/2005/8/layout/hierarchy4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44C5FD9-4DE0-4CA7-A1F3-174B4ACBCC4E}" type="doc">
      <dgm:prSet loTypeId="urn:microsoft.com/office/officeart/2005/8/layout/hierarchy4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CF4ADDB-DE1A-4582-8C41-E2A07DD02FA9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1099356"/>
          <a:ext cx="1766915" cy="1001687"/>
        </a:xfrm>
        <a:prstGeom prst="roundRect">
          <a:avLst>
            <a:gd name="adj" fmla="val 10000"/>
          </a:avLst>
        </a:prstGeom>
        <a:solidFill>
          <a:schemeClr val="accent3">
            <a:lumMod val="40000"/>
            <a:lumOff val="6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1.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từng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  <a:p>
          <a:pPr>
            <a:buNone/>
          </a:pP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tiểu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tiết</a:t>
          </a:r>
          <a:endParaRPr lang="en-US" sz="4000" b="1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F233AF61-BAED-451C-A79D-85CD1D187073}" type="parTrans" cxnId="{76EE3535-C1A3-497F-B62C-95BB1364DF38}">
      <dgm:prSet/>
      <dgm:spPr>
        <a:xfrm>
          <a:off x="1132239" y="927553"/>
          <a:ext cx="1865322" cy="295907"/>
        </a:xfrm>
        <a:custGeom>
          <a:avLst/>
          <a:gdLst/>
          <a:ahLst/>
          <a:cxnLst/>
          <a:rect l="0" t="0" r="0" b="0"/>
          <a:pathLst>
            <a:path>
              <a:moveTo>
                <a:pt x="1865322" y="0"/>
              </a:moveTo>
              <a:lnTo>
                <a:pt x="1865322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3CBCEED9-0588-45AB-9A0D-804680BE8062}" type="sibTrans" cxnId="{76EE3535-C1A3-497F-B62C-95BB1364DF38}">
      <dgm:prSet/>
      <dgm:spPr/>
      <dgm:t>
        <a:bodyPr/>
        <a:lstStyle/>
        <a:p>
          <a:endParaRPr lang="en-US" sz="5400"/>
        </a:p>
      </dgm:t>
    </dgm:pt>
    <dgm:pt modelId="{66F5BDF2-A939-40AA-BDD1-D2FD2F6EF73E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ra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kết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trọng</a:t>
          </a: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94619FAB-22CA-4C25-AC4E-A66C7FF050CD}" type="parTrans" cxnId="{E5A0FA80-ED50-47E1-83D2-3E954C0045D9}">
      <dgm:prSet/>
      <dgm:spPr>
        <a:xfrm>
          <a:off x="510465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809DD6EE-3B6A-46E3-B88D-AF9EE77EAA55}" type="sibTrans" cxnId="{E5A0FA80-ED50-47E1-83D2-3E954C0045D9}">
      <dgm:prSet/>
      <dgm:spPr/>
      <dgm:t>
        <a:bodyPr/>
        <a:lstStyle/>
        <a:p>
          <a:endParaRPr lang="en-US" sz="5400"/>
        </a:p>
      </dgm:t>
    </dgm:pt>
    <dgm:pt modelId="{CFFD74D9-98E3-4743-9D40-FC3F3D5C8B65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903600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Bằng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chứng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: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Hôm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đồng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hồ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Oát-sân</a:t>
          </a: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1EFA2956-B22D-4BFE-BCC8-B49B56F1C107}" type="parTrans" cxnId="{8EDE98CC-4B89-4EFA-9084-8CFC3E7C4F7C}">
      <dgm:prSet/>
      <dgm:spPr>
        <a:xfrm>
          <a:off x="1132239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B7965406-01AA-43FE-BD09-FB18FCCEA5C8}" type="sibTrans" cxnId="{8EDE98CC-4B89-4EFA-9084-8CFC3E7C4F7C}">
      <dgm:prSet/>
      <dgm:spPr/>
      <dgm:t>
        <a:bodyPr/>
        <a:lstStyle/>
        <a:p>
          <a:endParaRPr lang="en-US" sz="5400"/>
        </a:p>
      </dgm:t>
    </dgm:pt>
    <dgm:pt modelId="{2C5F3BE4-14F8-42D4-A448-EA736907DA05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841571" y="1099356"/>
          <a:ext cx="865286" cy="1001687"/>
        </a:xfrm>
        <a:prstGeom prst="roundRect">
          <a:avLst>
            <a:gd name="adj" fmla="val 10000"/>
          </a:avLst>
        </a:prstGeom>
        <a:solidFill>
          <a:schemeClr val="accent1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vi-VN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2. Đưa ra một số giả thiết giải thích các chi tiết</a:t>
          </a:r>
          <a:endParaRPr lang="en-US" sz="4000" b="1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B6245034-91CC-4FE3-BB06-AFA1EAFD5D68}" type="parTrans" cxnId="{C6D446BA-AD8E-4482-A7BA-ED083A2D575E}">
      <dgm:prSet/>
      <dgm:spPr>
        <a:xfrm>
          <a:off x="2375788" y="927553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765AAE9E-48BD-40E6-A833-3556BA59918C}" type="sibTrans" cxnId="{C6D446BA-AD8E-4482-A7BA-ED083A2D575E}">
      <dgm:prSet/>
      <dgm:spPr/>
      <dgm:t>
        <a:bodyPr/>
        <a:lstStyle/>
        <a:p>
          <a:endParaRPr lang="en-US" sz="5400"/>
        </a:p>
      </dgm:t>
    </dgm:pt>
    <dgm:pt modelId="{AFEC8AE9-64E4-4FBF-A15D-9C0314D395AC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2779542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vi-VN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+mj-lt"/>
              <a:ea typeface="+mn-ea"/>
              <a:cs typeface="+mn-cs"/>
            </a:rPr>
            <a:t>Đơn giản nhất thường chính xác nhất</a:t>
          </a:r>
          <a:endParaRPr lang="en-US" sz="4000" b="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+mj-lt"/>
            <a:ea typeface="+mn-ea"/>
            <a:cs typeface="+mn-cs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+mj-lt"/>
            <a:ea typeface="+mn-ea"/>
            <a:cs typeface="+mn-cs"/>
          </a:endParaRPr>
        </a:p>
      </dgm:t>
    </dgm:pt>
    <dgm:pt modelId="{E4181BCA-000B-4DA8-B40F-5ED972D16B78}" type="parTrans" cxnId="{C2FEC836-5286-4240-A810-D89DDB781A3D}">
      <dgm:prSet/>
      <dgm:spPr>
        <a:xfrm>
          <a:off x="2997562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51FB8968-00BB-4A3D-80EC-346BB96D9F54}" type="sibTrans" cxnId="{C2FEC836-5286-4240-A810-D89DDB781A3D}">
      <dgm:prSet/>
      <dgm:spPr/>
      <dgm:t>
        <a:bodyPr/>
        <a:lstStyle/>
        <a:p>
          <a:endParaRPr lang="en-US" sz="5400"/>
        </a:p>
      </dgm:t>
    </dgm:pt>
    <dgm:pt modelId="{22DCCAC2-7F72-467F-8A80-9F2500E5FADA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2779542" y="1099356"/>
          <a:ext cx="1766915" cy="1001687"/>
        </a:xfrm>
        <a:prstGeom prst="roundRect">
          <a:avLst>
            <a:gd name="adj" fmla="val 10000"/>
          </a:avLst>
        </a:prstGeom>
        <a:solidFill>
          <a:schemeClr val="accent2">
            <a:lumMod val="40000"/>
            <a:lumOff val="6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3.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Loại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trừ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nguyên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nhân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ít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khả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năng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xảy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ra</a:t>
          </a:r>
          <a:endParaRPr lang="en-US" sz="4000" b="1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2B697F82-A8A6-41FE-9B88-B932FA9D280B}" type="parTrans" cxnId="{07A9C2B3-6C97-4946-A8EE-D7B6620B00CD}">
      <dgm:prSet/>
      <dgm:spPr>
        <a:xfrm>
          <a:off x="2997562" y="927553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C21F14EB-A904-4EF8-A663-B3B3B33B5F4C}" type="sibTrans" cxnId="{07A9C2B3-6C97-4946-A8EE-D7B6620B00CD}">
      <dgm:prSet/>
      <dgm:spPr/>
      <dgm:t>
        <a:bodyPr/>
        <a:lstStyle/>
        <a:p>
          <a:endParaRPr lang="en-US" sz="5400"/>
        </a:p>
      </dgm:t>
    </dgm:pt>
    <dgm:pt modelId="{9C979AE7-4761-4C6A-B26F-C890B8C3B236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3681170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Hôm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loại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trừ</a:t>
          </a:r>
          <a:b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</a:b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giả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thuyết</a:t>
          </a:r>
          <a:b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</a:b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về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chiếc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đồng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hồ</a:t>
          </a:r>
          <a:endParaRPr lang="en-US" sz="4000" b="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26C83151-3901-4293-9DA8-8C99512347D6}" type="parTrans" cxnId="{19E8E0EE-7BD1-4CB3-9607-DBF0B78A3B5C}">
      <dgm:prSet/>
      <dgm:spPr>
        <a:xfrm>
          <a:off x="3619336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4B98D6DD-A6EB-42AF-862E-DED8AB1B265F}" type="sibTrans" cxnId="{19E8E0EE-7BD1-4CB3-9607-DBF0B78A3B5C}">
      <dgm:prSet/>
      <dgm:spPr/>
      <dgm:t>
        <a:bodyPr/>
        <a:lstStyle/>
        <a:p>
          <a:endParaRPr lang="en-US" sz="5400"/>
        </a:p>
      </dgm:t>
    </dgm:pt>
    <dgm:pt modelId="{143DC878-DCF9-4C78-82D0-8003223239C4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4619141" y="1099356"/>
          <a:ext cx="865286" cy="1001687"/>
        </a:xfrm>
        <a:prstGeom prst="roundRect">
          <a:avLst>
            <a:gd name="adj" fmla="val 10000"/>
          </a:avLst>
        </a:prstGeom>
        <a:solidFill>
          <a:schemeClr val="accent6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vi-VN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4. Tổng hợp suy luận, đưa ra lời giải thích</a:t>
          </a:r>
          <a:endParaRPr lang="en-US" sz="4000" b="1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b="1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84A549FE-C363-43F2-B372-B38B8DAABDE9}" type="parTrans" cxnId="{4ACF7579-3C4B-4168-A2DC-B1D5FAFD8F3A}">
      <dgm:prSet/>
      <dgm:spPr>
        <a:xfrm>
          <a:off x="2997562" y="927553"/>
          <a:ext cx="1865322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1865322" y="201652"/>
              </a:lnTo>
              <a:lnTo>
                <a:pt x="1865322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C2901E81-06C7-4EC4-B70F-E77CB070C77B}" type="sibTrans" cxnId="{4ACF7579-3C4B-4168-A2DC-B1D5FAFD8F3A}">
      <dgm:prSet/>
      <dgm:spPr/>
      <dgm:t>
        <a:bodyPr/>
        <a:lstStyle/>
        <a:p>
          <a:endParaRPr lang="en-US" sz="5400"/>
        </a:p>
      </dgm:t>
    </dgm:pt>
    <dgm:pt modelId="{097BD145-C58C-4F51-8381-444E39F52962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1506"/>
          <a:ext cx="5482456" cy="1001687"/>
        </a:xfrm>
        <a:prstGeom prst="roundRect">
          <a:avLst>
            <a:gd name="adj" fmla="val 10000"/>
          </a:avLst>
        </a:prstGeom>
        <a:solidFill>
          <a:schemeClr val="bg2"/>
        </a:solidFill>
        <a:ln/>
      </dgm:spPr>
      <dgm:t>
        <a:bodyPr/>
        <a:lstStyle/>
        <a:p>
          <a:pPr>
            <a:buNone/>
          </a:pP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vi-VN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Sơ-lốc Hôm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</dgm:t>
    </dgm:pt>
    <dgm:pt modelId="{A1830F13-0472-444D-94FE-CC15B1C02171}" type="sibTrans" cxnId="{A2C67987-8998-48DC-823F-47C067D3771B}">
      <dgm:prSet/>
      <dgm:spPr/>
      <dgm:t>
        <a:bodyPr/>
        <a:lstStyle/>
        <a:p>
          <a:endParaRPr lang="en-US" sz="5400"/>
        </a:p>
      </dgm:t>
    </dgm:pt>
    <dgm:pt modelId="{12A35F78-F580-4900-BF10-06BA164B04C1}" type="parTrans" cxnId="{A2C67987-8998-48DC-823F-47C067D3771B}">
      <dgm:prSet/>
      <dgm:spPr/>
      <dgm:t>
        <a:bodyPr/>
        <a:lstStyle/>
        <a:p>
          <a:endParaRPr lang="en-US" sz="5400"/>
        </a:p>
      </dgm:t>
    </dgm:pt>
    <dgm:pt modelId="{2970C3BE-0B1D-4C64-AB9B-C6D9B12DC798}" type="pres">
      <dgm:prSet presAssocID="{C44C5FD9-4DE0-4CA7-A1F3-174B4ACBCC4E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F610F8F2-1E17-4977-A389-3390FA398B83}" type="pres">
      <dgm:prSet presAssocID="{097BD145-C58C-4F51-8381-444E39F52962}" presName="vertOne" presStyleCnt="0"/>
      <dgm:spPr/>
    </dgm:pt>
    <dgm:pt modelId="{1E4C36EE-1693-40B4-8779-EB29CAF5DCAE}" type="pres">
      <dgm:prSet presAssocID="{097BD145-C58C-4F51-8381-444E39F52962}" presName="txOne" presStyleLbl="node0" presStyleIdx="0" presStyleCnt="1" custScaleX="100104" custScaleY="46083" custLinFactNeighborY="-643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597522E5-8154-47D3-87C5-0E868512AD58}" type="pres">
      <dgm:prSet presAssocID="{097BD145-C58C-4F51-8381-444E39F52962}" presName="parTransOne" presStyleCnt="0"/>
      <dgm:spPr/>
    </dgm:pt>
    <dgm:pt modelId="{E5D86067-413B-4D71-AE95-FD1F46362787}" type="pres">
      <dgm:prSet presAssocID="{097BD145-C58C-4F51-8381-444E39F52962}" presName="horzOne" presStyleCnt="0"/>
      <dgm:spPr/>
    </dgm:pt>
    <dgm:pt modelId="{B62CC923-FFA8-45B0-9849-8BADE36CE197}" type="pres">
      <dgm:prSet presAssocID="{4CF4ADDB-DE1A-4582-8C41-E2A07DD02FA9}" presName="vertTwo" presStyleCnt="0"/>
      <dgm:spPr/>
    </dgm:pt>
    <dgm:pt modelId="{2DA2CCC7-0836-4821-B462-EAC0F1CD33CF}" type="pres">
      <dgm:prSet presAssocID="{4CF4ADDB-DE1A-4582-8C41-E2A07DD02FA9}" presName="txTwo" presStyleLbl="node2" presStyleIdx="0" presStyleCnt="4" custScaleY="15245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5652E036-B7C1-4CB5-9947-2C83FF7FF591}" type="pres">
      <dgm:prSet presAssocID="{4CF4ADDB-DE1A-4582-8C41-E2A07DD02FA9}" presName="parTransTwo" presStyleCnt="0"/>
      <dgm:spPr/>
    </dgm:pt>
    <dgm:pt modelId="{1B4AD50D-D58D-470E-B07E-C4AA61028075}" type="pres">
      <dgm:prSet presAssocID="{4CF4ADDB-DE1A-4582-8C41-E2A07DD02FA9}" presName="horzTwo" presStyleCnt="0"/>
      <dgm:spPr/>
    </dgm:pt>
    <dgm:pt modelId="{BB45D99D-92D4-4AC4-9C2E-3E04BF2578A2}" type="pres">
      <dgm:prSet presAssocID="{66F5BDF2-A939-40AA-BDD1-D2FD2F6EF73E}" presName="vertThree" presStyleCnt="0"/>
      <dgm:spPr/>
    </dgm:pt>
    <dgm:pt modelId="{75E350D3-F7E9-4DEC-837B-44A75D50B332}" type="pres">
      <dgm:prSet presAssocID="{66F5BDF2-A939-40AA-BDD1-D2FD2F6EF73E}" presName="txThree" presStyleLbl="node3" presStyleIdx="0" presStyleCnt="4" custScaleY="403221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BBFBFBC0-7DED-47B4-9886-324F1B6E37B5}" type="pres">
      <dgm:prSet presAssocID="{66F5BDF2-A939-40AA-BDD1-D2FD2F6EF73E}" presName="horzThree" presStyleCnt="0"/>
      <dgm:spPr/>
    </dgm:pt>
    <dgm:pt modelId="{9A5B9F2C-9770-4F47-B4B1-9982F2A8074E}" type="pres">
      <dgm:prSet presAssocID="{809DD6EE-3B6A-46E3-B88D-AF9EE77EAA55}" presName="sibSpaceThree" presStyleCnt="0"/>
      <dgm:spPr/>
    </dgm:pt>
    <dgm:pt modelId="{6AB06D97-C9CD-4657-A8B8-DCDC83952B29}" type="pres">
      <dgm:prSet presAssocID="{CFFD74D9-98E3-4743-9D40-FC3F3D5C8B65}" presName="vertThree" presStyleCnt="0"/>
      <dgm:spPr/>
    </dgm:pt>
    <dgm:pt modelId="{88A93094-9F14-408C-86AE-9CC0ECB34909}" type="pres">
      <dgm:prSet presAssocID="{CFFD74D9-98E3-4743-9D40-FC3F3D5C8B65}" presName="txThree" presStyleLbl="node3" presStyleIdx="1" presStyleCnt="4" custScaleX="150637" custScaleY="402593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57E76DB8-3995-4E46-9C04-0E1552B9F5CC}" type="pres">
      <dgm:prSet presAssocID="{CFFD74D9-98E3-4743-9D40-FC3F3D5C8B65}" presName="horzThree" presStyleCnt="0"/>
      <dgm:spPr/>
    </dgm:pt>
    <dgm:pt modelId="{86F062EE-C2C3-4030-9EB8-3C466342A459}" type="pres">
      <dgm:prSet presAssocID="{3CBCEED9-0588-45AB-9A0D-804680BE8062}" presName="sibSpaceTwo" presStyleCnt="0"/>
      <dgm:spPr/>
    </dgm:pt>
    <dgm:pt modelId="{7E4027A7-2A85-4A99-86E4-4EFB288622D9}" type="pres">
      <dgm:prSet presAssocID="{2C5F3BE4-14F8-42D4-A448-EA736907DA05}" presName="vertTwo" presStyleCnt="0"/>
      <dgm:spPr/>
    </dgm:pt>
    <dgm:pt modelId="{6CD0F6C2-844B-4648-82C5-3D1896926EBA}" type="pres">
      <dgm:prSet presAssocID="{2C5F3BE4-14F8-42D4-A448-EA736907DA05}" presName="txTwo" presStyleLbl="node2" presStyleIdx="1" presStyleCnt="4" custScaleX="215984" custScaleY="15415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7CD56723-7626-4931-915A-C2C9965F19B0}" type="pres">
      <dgm:prSet presAssocID="{2C5F3BE4-14F8-42D4-A448-EA736907DA05}" presName="horzTwo" presStyleCnt="0"/>
      <dgm:spPr/>
    </dgm:pt>
    <dgm:pt modelId="{1D7DD74A-31AE-49CE-941E-EB65E4940DDF}" type="pres">
      <dgm:prSet presAssocID="{765AAE9E-48BD-40E6-A833-3556BA59918C}" presName="sibSpaceTwo" presStyleCnt="0"/>
      <dgm:spPr/>
    </dgm:pt>
    <dgm:pt modelId="{CB53B2EF-B536-4E55-9EB7-C47FBF3554BB}" type="pres">
      <dgm:prSet presAssocID="{22DCCAC2-7F72-467F-8A80-9F2500E5FADA}" presName="vertTwo" presStyleCnt="0"/>
      <dgm:spPr/>
    </dgm:pt>
    <dgm:pt modelId="{E1F66F29-B016-467C-A824-403AAB46514E}" type="pres">
      <dgm:prSet presAssocID="{22DCCAC2-7F72-467F-8A80-9F2500E5FADA}" presName="txTwo" presStyleLbl="node2" presStyleIdx="2" presStyleCnt="4" custScaleY="147115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99C3E590-9980-4D79-A468-63F5C55A8B18}" type="pres">
      <dgm:prSet presAssocID="{22DCCAC2-7F72-467F-8A80-9F2500E5FADA}" presName="parTransTwo" presStyleCnt="0"/>
      <dgm:spPr/>
    </dgm:pt>
    <dgm:pt modelId="{3C0924DC-62FD-4B37-98E5-C1BEF1B61A9A}" type="pres">
      <dgm:prSet presAssocID="{22DCCAC2-7F72-467F-8A80-9F2500E5FADA}" presName="horzTwo" presStyleCnt="0"/>
      <dgm:spPr/>
    </dgm:pt>
    <dgm:pt modelId="{FD9D2183-D1EB-4F53-8F2A-4B251D63868B}" type="pres">
      <dgm:prSet presAssocID="{AFEC8AE9-64E4-4FBF-A15D-9C0314D395AC}" presName="vertThree" presStyleCnt="0"/>
      <dgm:spPr/>
    </dgm:pt>
    <dgm:pt modelId="{F831ADB1-5D16-4814-88F7-418C5BD51383}" type="pres">
      <dgm:prSet presAssocID="{AFEC8AE9-64E4-4FBF-A15D-9C0314D395AC}" presName="txThree" presStyleLbl="node3" presStyleIdx="2" presStyleCnt="4" custScaleY="412315" custLinFactNeighborY="27660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28A1B7F4-973A-458E-A150-841B809F8B5F}" type="pres">
      <dgm:prSet presAssocID="{AFEC8AE9-64E4-4FBF-A15D-9C0314D395AC}" presName="horzThree" presStyleCnt="0"/>
      <dgm:spPr/>
    </dgm:pt>
    <dgm:pt modelId="{9EF59A74-07F5-4F3D-8AC0-460683D673D6}" type="pres">
      <dgm:prSet presAssocID="{51FB8968-00BB-4A3D-80EC-346BB96D9F54}" presName="sibSpaceThree" presStyleCnt="0"/>
      <dgm:spPr/>
    </dgm:pt>
    <dgm:pt modelId="{C5F9BBD5-964F-4760-877E-D95D184FE449}" type="pres">
      <dgm:prSet presAssocID="{9C979AE7-4761-4C6A-B26F-C890B8C3B236}" presName="vertThree" presStyleCnt="0"/>
      <dgm:spPr/>
    </dgm:pt>
    <dgm:pt modelId="{D6DF03C9-8BD3-4012-B315-F8AAA43DF387}" type="pres">
      <dgm:prSet presAssocID="{9C979AE7-4761-4C6A-B26F-C890B8C3B236}" presName="txThree" presStyleLbl="node3" presStyleIdx="3" presStyleCnt="4" custScaleY="412586" custLinFactNeighborY="27660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2CF5499E-1BCE-4ABA-A68C-C87EAC9C52BA}" type="pres">
      <dgm:prSet presAssocID="{9C979AE7-4761-4C6A-B26F-C890B8C3B236}" presName="horzThree" presStyleCnt="0"/>
      <dgm:spPr/>
    </dgm:pt>
    <dgm:pt modelId="{90FE47CF-578E-4502-8B41-D1098881B451}" type="pres">
      <dgm:prSet presAssocID="{C21F14EB-A904-4EF8-A663-B3B3B33B5F4C}" presName="sibSpaceTwo" presStyleCnt="0"/>
      <dgm:spPr/>
    </dgm:pt>
    <dgm:pt modelId="{9C495D24-A293-47F1-A064-00BFDA938775}" type="pres">
      <dgm:prSet presAssocID="{143DC878-DCF9-4C78-82D0-8003223239C4}" presName="vertTwo" presStyleCnt="0"/>
      <dgm:spPr/>
    </dgm:pt>
    <dgm:pt modelId="{AABE1011-A767-4AF9-8DF0-9D9BE35E167F}" type="pres">
      <dgm:prSet presAssocID="{143DC878-DCF9-4C78-82D0-8003223239C4}" presName="txTwo" presStyleLbl="node2" presStyleIdx="3" presStyleCnt="4" custScaleY="352047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</dgm:pt>
    <dgm:pt modelId="{DBC74F44-5F5C-48E9-93E8-6ED1566EBB1E}" type="pres">
      <dgm:prSet presAssocID="{143DC878-DCF9-4C78-82D0-8003223239C4}" presName="horzTwo" presStyleCnt="0"/>
      <dgm:spPr/>
    </dgm:pt>
  </dgm:ptLst>
  <dgm:cxnLst>
    <dgm:cxn modelId="{F4BFCE01-D301-4AAC-9CB7-525AD388A126}" type="presOf" srcId="{143DC878-DCF9-4C78-82D0-8003223239C4}" destId="{AABE1011-A767-4AF9-8DF0-9D9BE35E167F}" srcOrd="0" destOrd="0" presId="urn:microsoft.com/office/officeart/2005/8/layout/hierarchy4"/>
    <dgm:cxn modelId="{F7E46C20-E2C3-47A8-9B8B-416996E24D76}" type="presOf" srcId="{22DCCAC2-7F72-467F-8A80-9F2500E5FADA}" destId="{E1F66F29-B016-467C-A824-403AAB46514E}" srcOrd="0" destOrd="0" presId="urn:microsoft.com/office/officeart/2005/8/layout/hierarchy4"/>
    <dgm:cxn modelId="{64EA0421-3E8B-4631-8C8B-990149BBD8ED}" type="presOf" srcId="{097BD145-C58C-4F51-8381-444E39F52962}" destId="{1E4C36EE-1693-40B4-8779-EB29CAF5DCAE}" srcOrd="0" destOrd="0" presId="urn:microsoft.com/office/officeart/2005/8/layout/hierarchy4"/>
    <dgm:cxn modelId="{76EE3535-C1A3-497F-B62C-95BB1364DF38}" srcId="{097BD145-C58C-4F51-8381-444E39F52962}" destId="{4CF4ADDB-DE1A-4582-8C41-E2A07DD02FA9}" srcOrd="0" destOrd="0" parTransId="{F233AF61-BAED-451C-A79D-85CD1D187073}" sibTransId="{3CBCEED9-0588-45AB-9A0D-804680BE8062}"/>
    <dgm:cxn modelId="{C2FEC836-5286-4240-A810-D89DDB781A3D}" srcId="{22DCCAC2-7F72-467F-8A80-9F2500E5FADA}" destId="{AFEC8AE9-64E4-4FBF-A15D-9C0314D395AC}" srcOrd="0" destOrd="0" parTransId="{E4181BCA-000B-4DA8-B40F-5ED972D16B78}" sibTransId="{51FB8968-00BB-4A3D-80EC-346BB96D9F54}"/>
    <dgm:cxn modelId="{B8C1CA38-FEB4-411F-AA05-961F71B50C4B}" type="presOf" srcId="{AFEC8AE9-64E4-4FBF-A15D-9C0314D395AC}" destId="{F831ADB1-5D16-4814-88F7-418C5BD51383}" srcOrd="0" destOrd="0" presId="urn:microsoft.com/office/officeart/2005/8/layout/hierarchy4"/>
    <dgm:cxn modelId="{9FF1DB3B-D378-49F8-B6DF-BA70A4E2BAB2}" type="presOf" srcId="{2C5F3BE4-14F8-42D4-A448-EA736907DA05}" destId="{6CD0F6C2-844B-4648-82C5-3D1896926EBA}" srcOrd="0" destOrd="0" presId="urn:microsoft.com/office/officeart/2005/8/layout/hierarchy4"/>
    <dgm:cxn modelId="{65479C5E-6AE8-4710-B5A8-AD74D0CB61D1}" type="presOf" srcId="{9C979AE7-4761-4C6A-B26F-C890B8C3B236}" destId="{D6DF03C9-8BD3-4012-B315-F8AAA43DF387}" srcOrd="0" destOrd="0" presId="urn:microsoft.com/office/officeart/2005/8/layout/hierarchy4"/>
    <dgm:cxn modelId="{4ACF7579-3C4B-4168-A2DC-B1D5FAFD8F3A}" srcId="{097BD145-C58C-4F51-8381-444E39F52962}" destId="{143DC878-DCF9-4C78-82D0-8003223239C4}" srcOrd="3" destOrd="0" parTransId="{84A549FE-C363-43F2-B372-B38B8DAABDE9}" sibTransId="{C2901E81-06C7-4EC4-B70F-E77CB070C77B}"/>
    <dgm:cxn modelId="{E5A0FA80-ED50-47E1-83D2-3E954C0045D9}" srcId="{4CF4ADDB-DE1A-4582-8C41-E2A07DD02FA9}" destId="{66F5BDF2-A939-40AA-BDD1-D2FD2F6EF73E}" srcOrd="0" destOrd="0" parTransId="{94619FAB-22CA-4C25-AC4E-A66C7FF050CD}" sibTransId="{809DD6EE-3B6A-46E3-B88D-AF9EE77EAA55}"/>
    <dgm:cxn modelId="{A2C67987-8998-48DC-823F-47C067D3771B}" srcId="{C44C5FD9-4DE0-4CA7-A1F3-174B4ACBCC4E}" destId="{097BD145-C58C-4F51-8381-444E39F52962}" srcOrd="0" destOrd="0" parTransId="{12A35F78-F580-4900-BF10-06BA164B04C1}" sibTransId="{A1830F13-0472-444D-94FE-CC15B1C02171}"/>
    <dgm:cxn modelId="{058A9688-9882-49F6-BCF8-5F7A5DF29A5C}" type="presOf" srcId="{CFFD74D9-98E3-4743-9D40-FC3F3D5C8B65}" destId="{88A93094-9F14-408C-86AE-9CC0ECB34909}" srcOrd="0" destOrd="0" presId="urn:microsoft.com/office/officeart/2005/8/layout/hierarchy4"/>
    <dgm:cxn modelId="{07A9C2B3-6C97-4946-A8EE-D7B6620B00CD}" srcId="{097BD145-C58C-4F51-8381-444E39F52962}" destId="{22DCCAC2-7F72-467F-8A80-9F2500E5FADA}" srcOrd="2" destOrd="0" parTransId="{2B697F82-A8A6-41FE-9B88-B932FA9D280B}" sibTransId="{C21F14EB-A904-4EF8-A663-B3B3B33B5F4C}"/>
    <dgm:cxn modelId="{C6D446BA-AD8E-4482-A7BA-ED083A2D575E}" srcId="{097BD145-C58C-4F51-8381-444E39F52962}" destId="{2C5F3BE4-14F8-42D4-A448-EA736907DA05}" srcOrd="1" destOrd="0" parTransId="{B6245034-91CC-4FE3-BB06-AFA1EAFD5D68}" sibTransId="{765AAE9E-48BD-40E6-A833-3556BA59918C}"/>
    <dgm:cxn modelId="{57BED6BC-6070-4D36-A021-F77F8CB44C8B}" type="presOf" srcId="{4CF4ADDB-DE1A-4582-8C41-E2A07DD02FA9}" destId="{2DA2CCC7-0836-4821-B462-EAC0F1CD33CF}" srcOrd="0" destOrd="0" presId="urn:microsoft.com/office/officeart/2005/8/layout/hierarchy4"/>
    <dgm:cxn modelId="{8EDE98CC-4B89-4EFA-9084-8CFC3E7C4F7C}" srcId="{4CF4ADDB-DE1A-4582-8C41-E2A07DD02FA9}" destId="{CFFD74D9-98E3-4743-9D40-FC3F3D5C8B65}" srcOrd="1" destOrd="0" parTransId="{1EFA2956-B22D-4BFE-BCC8-B49B56F1C107}" sibTransId="{B7965406-01AA-43FE-BD09-FB18FCCEA5C8}"/>
    <dgm:cxn modelId="{C44E54EC-C566-49DC-8814-BE065584E9EF}" type="presOf" srcId="{C44C5FD9-4DE0-4CA7-A1F3-174B4ACBCC4E}" destId="{2970C3BE-0B1D-4C64-AB9B-C6D9B12DC798}" srcOrd="0" destOrd="0" presId="urn:microsoft.com/office/officeart/2005/8/layout/hierarchy4"/>
    <dgm:cxn modelId="{19E8E0EE-7BD1-4CB3-9607-DBF0B78A3B5C}" srcId="{22DCCAC2-7F72-467F-8A80-9F2500E5FADA}" destId="{9C979AE7-4761-4C6A-B26F-C890B8C3B236}" srcOrd="1" destOrd="0" parTransId="{26C83151-3901-4293-9DA8-8C99512347D6}" sibTransId="{4B98D6DD-A6EB-42AF-862E-DED8AB1B265F}"/>
    <dgm:cxn modelId="{A84580FD-E9F6-4DF7-AD98-D809DA3F71A2}" type="presOf" srcId="{66F5BDF2-A939-40AA-BDD1-D2FD2F6EF73E}" destId="{75E350D3-F7E9-4DEC-837B-44A75D50B332}" srcOrd="0" destOrd="0" presId="urn:microsoft.com/office/officeart/2005/8/layout/hierarchy4"/>
    <dgm:cxn modelId="{27E65CE8-888A-4D60-B895-3381F60B5E19}" type="presParOf" srcId="{2970C3BE-0B1D-4C64-AB9B-C6D9B12DC798}" destId="{F610F8F2-1E17-4977-A389-3390FA398B83}" srcOrd="0" destOrd="0" presId="urn:microsoft.com/office/officeart/2005/8/layout/hierarchy4"/>
    <dgm:cxn modelId="{2314CBC7-F3BC-4D9D-84C9-375FF035C52D}" type="presParOf" srcId="{F610F8F2-1E17-4977-A389-3390FA398B83}" destId="{1E4C36EE-1693-40B4-8779-EB29CAF5DCAE}" srcOrd="0" destOrd="0" presId="urn:microsoft.com/office/officeart/2005/8/layout/hierarchy4"/>
    <dgm:cxn modelId="{CBD0B443-FF0F-4711-A4B6-3E1B6332CE37}" type="presParOf" srcId="{F610F8F2-1E17-4977-A389-3390FA398B83}" destId="{597522E5-8154-47D3-87C5-0E868512AD58}" srcOrd="1" destOrd="0" presId="urn:microsoft.com/office/officeart/2005/8/layout/hierarchy4"/>
    <dgm:cxn modelId="{EE00B562-E9EE-4D84-9A62-DC60AB4E9816}" type="presParOf" srcId="{F610F8F2-1E17-4977-A389-3390FA398B83}" destId="{E5D86067-413B-4D71-AE95-FD1F46362787}" srcOrd="2" destOrd="0" presId="urn:microsoft.com/office/officeart/2005/8/layout/hierarchy4"/>
    <dgm:cxn modelId="{77039C56-89D9-416B-ACC9-CAEF95104813}" type="presParOf" srcId="{E5D86067-413B-4D71-AE95-FD1F46362787}" destId="{B62CC923-FFA8-45B0-9849-8BADE36CE197}" srcOrd="0" destOrd="0" presId="urn:microsoft.com/office/officeart/2005/8/layout/hierarchy4"/>
    <dgm:cxn modelId="{0FECEDD8-7297-4BB2-9EEE-3B4E780345F9}" type="presParOf" srcId="{B62CC923-FFA8-45B0-9849-8BADE36CE197}" destId="{2DA2CCC7-0836-4821-B462-EAC0F1CD33CF}" srcOrd="0" destOrd="0" presId="urn:microsoft.com/office/officeart/2005/8/layout/hierarchy4"/>
    <dgm:cxn modelId="{0DD27912-E5F7-4148-A962-C3242986E163}" type="presParOf" srcId="{B62CC923-FFA8-45B0-9849-8BADE36CE197}" destId="{5652E036-B7C1-4CB5-9947-2C83FF7FF591}" srcOrd="1" destOrd="0" presId="urn:microsoft.com/office/officeart/2005/8/layout/hierarchy4"/>
    <dgm:cxn modelId="{4C4B5C5C-711F-4502-8769-70F341C76CEE}" type="presParOf" srcId="{B62CC923-FFA8-45B0-9849-8BADE36CE197}" destId="{1B4AD50D-D58D-470E-B07E-C4AA61028075}" srcOrd="2" destOrd="0" presId="urn:microsoft.com/office/officeart/2005/8/layout/hierarchy4"/>
    <dgm:cxn modelId="{907842CA-098F-4170-8F12-4409EFE53D80}" type="presParOf" srcId="{1B4AD50D-D58D-470E-B07E-C4AA61028075}" destId="{BB45D99D-92D4-4AC4-9C2E-3E04BF2578A2}" srcOrd="0" destOrd="0" presId="urn:microsoft.com/office/officeart/2005/8/layout/hierarchy4"/>
    <dgm:cxn modelId="{1EAB90A2-27D1-4C92-8782-6F52FA465E53}" type="presParOf" srcId="{BB45D99D-92D4-4AC4-9C2E-3E04BF2578A2}" destId="{75E350D3-F7E9-4DEC-837B-44A75D50B332}" srcOrd="0" destOrd="0" presId="urn:microsoft.com/office/officeart/2005/8/layout/hierarchy4"/>
    <dgm:cxn modelId="{4982959D-3B64-4D70-9E8F-6EF957236A85}" type="presParOf" srcId="{BB45D99D-92D4-4AC4-9C2E-3E04BF2578A2}" destId="{BBFBFBC0-7DED-47B4-9886-324F1B6E37B5}" srcOrd="1" destOrd="0" presId="urn:microsoft.com/office/officeart/2005/8/layout/hierarchy4"/>
    <dgm:cxn modelId="{9D3DB251-58E9-4C3B-B672-85E9E27E6452}" type="presParOf" srcId="{1B4AD50D-D58D-470E-B07E-C4AA61028075}" destId="{9A5B9F2C-9770-4F47-B4B1-9982F2A8074E}" srcOrd="1" destOrd="0" presId="urn:microsoft.com/office/officeart/2005/8/layout/hierarchy4"/>
    <dgm:cxn modelId="{2F350018-0E55-4FE6-B35E-507C0173DF18}" type="presParOf" srcId="{1B4AD50D-D58D-470E-B07E-C4AA61028075}" destId="{6AB06D97-C9CD-4657-A8B8-DCDC83952B29}" srcOrd="2" destOrd="0" presId="urn:microsoft.com/office/officeart/2005/8/layout/hierarchy4"/>
    <dgm:cxn modelId="{9AC03113-C662-43A3-910C-D53596E0A687}" type="presParOf" srcId="{6AB06D97-C9CD-4657-A8B8-DCDC83952B29}" destId="{88A93094-9F14-408C-86AE-9CC0ECB34909}" srcOrd="0" destOrd="0" presId="urn:microsoft.com/office/officeart/2005/8/layout/hierarchy4"/>
    <dgm:cxn modelId="{B6E6B17B-98FF-4FF6-B0D7-1E802E2A1B5E}" type="presParOf" srcId="{6AB06D97-C9CD-4657-A8B8-DCDC83952B29}" destId="{57E76DB8-3995-4E46-9C04-0E1552B9F5CC}" srcOrd="1" destOrd="0" presId="urn:microsoft.com/office/officeart/2005/8/layout/hierarchy4"/>
    <dgm:cxn modelId="{1633B252-DA2B-40AB-9EE9-862F19FEFD18}" type="presParOf" srcId="{E5D86067-413B-4D71-AE95-FD1F46362787}" destId="{86F062EE-C2C3-4030-9EB8-3C466342A459}" srcOrd="1" destOrd="0" presId="urn:microsoft.com/office/officeart/2005/8/layout/hierarchy4"/>
    <dgm:cxn modelId="{2FEABFC1-2AAD-4669-B751-B60BD7C0A875}" type="presParOf" srcId="{E5D86067-413B-4D71-AE95-FD1F46362787}" destId="{7E4027A7-2A85-4A99-86E4-4EFB288622D9}" srcOrd="2" destOrd="0" presId="urn:microsoft.com/office/officeart/2005/8/layout/hierarchy4"/>
    <dgm:cxn modelId="{A299B8DD-330C-4422-8677-9B495618AD21}" type="presParOf" srcId="{7E4027A7-2A85-4A99-86E4-4EFB288622D9}" destId="{6CD0F6C2-844B-4648-82C5-3D1896926EBA}" srcOrd="0" destOrd="0" presId="urn:microsoft.com/office/officeart/2005/8/layout/hierarchy4"/>
    <dgm:cxn modelId="{7C22280E-841F-4F60-BD73-CD7CE9DD8369}" type="presParOf" srcId="{7E4027A7-2A85-4A99-86E4-4EFB288622D9}" destId="{7CD56723-7626-4931-915A-C2C9965F19B0}" srcOrd="1" destOrd="0" presId="urn:microsoft.com/office/officeart/2005/8/layout/hierarchy4"/>
    <dgm:cxn modelId="{2B8D770E-8616-4D6C-B117-DA15493DC48C}" type="presParOf" srcId="{E5D86067-413B-4D71-AE95-FD1F46362787}" destId="{1D7DD74A-31AE-49CE-941E-EB65E4940DDF}" srcOrd="3" destOrd="0" presId="urn:microsoft.com/office/officeart/2005/8/layout/hierarchy4"/>
    <dgm:cxn modelId="{FC168F89-5CED-440B-A91F-98F775A47B75}" type="presParOf" srcId="{E5D86067-413B-4D71-AE95-FD1F46362787}" destId="{CB53B2EF-B536-4E55-9EB7-C47FBF3554BB}" srcOrd="4" destOrd="0" presId="urn:microsoft.com/office/officeart/2005/8/layout/hierarchy4"/>
    <dgm:cxn modelId="{AE1BE334-57C0-441E-9727-27C86DB5FE70}" type="presParOf" srcId="{CB53B2EF-B536-4E55-9EB7-C47FBF3554BB}" destId="{E1F66F29-B016-467C-A824-403AAB46514E}" srcOrd="0" destOrd="0" presId="urn:microsoft.com/office/officeart/2005/8/layout/hierarchy4"/>
    <dgm:cxn modelId="{4757855B-09AF-438E-A38A-0DAF7B3DA704}" type="presParOf" srcId="{CB53B2EF-B536-4E55-9EB7-C47FBF3554BB}" destId="{99C3E590-9980-4D79-A468-63F5C55A8B18}" srcOrd="1" destOrd="0" presId="urn:microsoft.com/office/officeart/2005/8/layout/hierarchy4"/>
    <dgm:cxn modelId="{C7372E87-20DB-4385-8C30-71F2CF72FB4A}" type="presParOf" srcId="{CB53B2EF-B536-4E55-9EB7-C47FBF3554BB}" destId="{3C0924DC-62FD-4B37-98E5-C1BEF1B61A9A}" srcOrd="2" destOrd="0" presId="urn:microsoft.com/office/officeart/2005/8/layout/hierarchy4"/>
    <dgm:cxn modelId="{1EB4E03D-7094-4241-8EBD-70C1E8EBA10C}" type="presParOf" srcId="{3C0924DC-62FD-4B37-98E5-C1BEF1B61A9A}" destId="{FD9D2183-D1EB-4F53-8F2A-4B251D63868B}" srcOrd="0" destOrd="0" presId="urn:microsoft.com/office/officeart/2005/8/layout/hierarchy4"/>
    <dgm:cxn modelId="{BF2B092E-18FA-48B7-AA38-185E82B17A12}" type="presParOf" srcId="{FD9D2183-D1EB-4F53-8F2A-4B251D63868B}" destId="{F831ADB1-5D16-4814-88F7-418C5BD51383}" srcOrd="0" destOrd="0" presId="urn:microsoft.com/office/officeart/2005/8/layout/hierarchy4"/>
    <dgm:cxn modelId="{1EFA5FC9-F517-4FB7-A646-781105430477}" type="presParOf" srcId="{FD9D2183-D1EB-4F53-8F2A-4B251D63868B}" destId="{28A1B7F4-973A-458E-A150-841B809F8B5F}" srcOrd="1" destOrd="0" presId="urn:microsoft.com/office/officeart/2005/8/layout/hierarchy4"/>
    <dgm:cxn modelId="{0C87ED17-D0B4-4BB4-90AC-2BD2F91169A7}" type="presParOf" srcId="{3C0924DC-62FD-4B37-98E5-C1BEF1B61A9A}" destId="{9EF59A74-07F5-4F3D-8AC0-460683D673D6}" srcOrd="1" destOrd="0" presId="urn:microsoft.com/office/officeart/2005/8/layout/hierarchy4"/>
    <dgm:cxn modelId="{F9C09571-284F-40D7-8249-13B347054FAE}" type="presParOf" srcId="{3C0924DC-62FD-4B37-98E5-C1BEF1B61A9A}" destId="{C5F9BBD5-964F-4760-877E-D95D184FE449}" srcOrd="2" destOrd="0" presId="urn:microsoft.com/office/officeart/2005/8/layout/hierarchy4"/>
    <dgm:cxn modelId="{82B3B28E-5B66-44D4-B236-7B4630920895}" type="presParOf" srcId="{C5F9BBD5-964F-4760-877E-D95D184FE449}" destId="{D6DF03C9-8BD3-4012-B315-F8AAA43DF387}" srcOrd="0" destOrd="0" presId="urn:microsoft.com/office/officeart/2005/8/layout/hierarchy4"/>
    <dgm:cxn modelId="{FB22A5D7-A918-42D8-91C8-87D6B150A4DE}" type="presParOf" srcId="{C5F9BBD5-964F-4760-877E-D95D184FE449}" destId="{2CF5499E-1BCE-4ABA-A68C-C87EAC9C52BA}" srcOrd="1" destOrd="0" presId="urn:microsoft.com/office/officeart/2005/8/layout/hierarchy4"/>
    <dgm:cxn modelId="{85E8C214-B74A-410D-B628-C151B144C019}" type="presParOf" srcId="{E5D86067-413B-4D71-AE95-FD1F46362787}" destId="{90FE47CF-578E-4502-8B41-D1098881B451}" srcOrd="5" destOrd="0" presId="urn:microsoft.com/office/officeart/2005/8/layout/hierarchy4"/>
    <dgm:cxn modelId="{4AA09DB4-EB23-4E8F-9046-CA3804B338E7}" type="presParOf" srcId="{E5D86067-413B-4D71-AE95-FD1F46362787}" destId="{9C495D24-A293-47F1-A064-00BFDA938775}" srcOrd="6" destOrd="0" presId="urn:microsoft.com/office/officeart/2005/8/layout/hierarchy4"/>
    <dgm:cxn modelId="{E364CB37-2ED7-4E8D-B63C-B63A5CE8AE0E}" type="presParOf" srcId="{9C495D24-A293-47F1-A064-00BFDA938775}" destId="{AABE1011-A767-4AF9-8DF0-9D9BE35E167F}" srcOrd="0" destOrd="0" presId="urn:microsoft.com/office/officeart/2005/8/layout/hierarchy4"/>
    <dgm:cxn modelId="{C152EF58-FBCF-48CC-A4A4-49FF3BBC3C1D}" type="presParOf" srcId="{9C495D24-A293-47F1-A064-00BFDA938775}" destId="{DBC74F44-5F5C-48E9-93E8-6ED1566EBB1E}" srcOrd="1" destOrd="0" presId="urn:microsoft.com/office/officeart/2005/8/layout/hierarchy4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4C36EE-1693-40B4-8779-EB29CAF5DCAE}">
      <dsp:nvSpPr>
        <dsp:cNvPr id="0" name=""/>
        <dsp:cNvSpPr/>
      </dsp:nvSpPr>
      <dsp:spPr>
        <a:xfrm>
          <a:off x="366" y="88"/>
          <a:ext cx="16763266" cy="669075"/>
        </a:xfrm>
        <a:prstGeom prst="roundRect">
          <a:avLst>
            <a:gd name="adj" fmla="val 10000"/>
          </a:avLst>
        </a:prstGeom>
        <a:solidFill>
          <a:schemeClr val="bg2"/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vi-VN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Sơ-lốc Hôm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</dsp:txBody>
      <dsp:txXfrm>
        <a:off x="19963" y="19685"/>
        <a:ext cx="16724072" cy="629881"/>
      </dsp:txXfrm>
    </dsp:sp>
    <dsp:sp modelId="{2DA2CCC7-0836-4821-B462-EAC0F1CD33CF}">
      <dsp:nvSpPr>
        <dsp:cNvPr id="0" name=""/>
        <dsp:cNvSpPr/>
      </dsp:nvSpPr>
      <dsp:spPr>
        <a:xfrm>
          <a:off x="25419" y="834323"/>
          <a:ext cx="6224904" cy="1451892"/>
        </a:xfrm>
        <a:prstGeom prst="roundRect">
          <a:avLst>
            <a:gd name="adj" fmla="val 10000"/>
          </a:avLst>
        </a:prstGeom>
        <a:solidFill>
          <a:schemeClr val="accent3">
            <a:lumMod val="40000"/>
            <a:lumOff val="6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1.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từng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tiểu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tiết</a:t>
          </a:r>
          <a:endParaRPr lang="en-US" sz="4000" b="1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67943" y="876847"/>
        <a:ext cx="6139856" cy="1366844"/>
      </dsp:txXfrm>
    </dsp:sp>
    <dsp:sp modelId="{75E350D3-F7E9-4DEC-837B-44A75D50B332}">
      <dsp:nvSpPr>
        <dsp:cNvPr id="0" name=""/>
        <dsp:cNvSpPr/>
      </dsp:nvSpPr>
      <dsp:spPr>
        <a:xfrm>
          <a:off x="37560" y="2450319"/>
          <a:ext cx="2433172" cy="5854336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ra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kết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trọng</a:t>
          </a: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108825" y="2521584"/>
        <a:ext cx="2290642" cy="5711806"/>
      </dsp:txXfrm>
    </dsp:sp>
    <dsp:sp modelId="{88A93094-9F14-408C-86AE-9CC0ECB34909}">
      <dsp:nvSpPr>
        <dsp:cNvPr id="0" name=""/>
        <dsp:cNvSpPr/>
      </dsp:nvSpPr>
      <dsp:spPr>
        <a:xfrm>
          <a:off x="2572926" y="2450319"/>
          <a:ext cx="3665258" cy="5845218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Bằng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chứng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: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Hôm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đồng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hồ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Oát-sân</a:t>
          </a: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2680278" y="2557671"/>
        <a:ext cx="3450554" cy="5630514"/>
      </dsp:txXfrm>
    </dsp:sp>
    <dsp:sp modelId="{6CD0F6C2-844B-4648-82C5-3D1896926EBA}">
      <dsp:nvSpPr>
        <dsp:cNvPr id="0" name=""/>
        <dsp:cNvSpPr/>
      </dsp:nvSpPr>
      <dsp:spPr>
        <a:xfrm>
          <a:off x="6455311" y="834323"/>
          <a:ext cx="2442700" cy="1451892"/>
        </a:xfrm>
        <a:prstGeom prst="roundRect">
          <a:avLst>
            <a:gd name="adj" fmla="val 10000"/>
          </a:avLst>
        </a:prstGeom>
        <a:solidFill>
          <a:schemeClr val="accent1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2. ...</a:t>
          </a:r>
        </a:p>
      </dsp:txBody>
      <dsp:txXfrm>
        <a:off x="6497835" y="876847"/>
        <a:ext cx="2357652" cy="1366844"/>
      </dsp:txXfrm>
    </dsp:sp>
    <dsp:sp modelId="{E1F66F29-B016-467C-A824-403AAB46514E}">
      <dsp:nvSpPr>
        <dsp:cNvPr id="0" name=""/>
        <dsp:cNvSpPr/>
      </dsp:nvSpPr>
      <dsp:spPr>
        <a:xfrm>
          <a:off x="9102998" y="834323"/>
          <a:ext cx="4987894" cy="1451892"/>
        </a:xfrm>
        <a:prstGeom prst="roundRect">
          <a:avLst>
            <a:gd name="adj" fmla="val 10000"/>
          </a:avLst>
        </a:prstGeom>
        <a:solidFill>
          <a:schemeClr val="accent2">
            <a:lumMod val="40000"/>
            <a:lumOff val="6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3. ...</a:t>
          </a:r>
        </a:p>
      </dsp:txBody>
      <dsp:txXfrm>
        <a:off x="9145522" y="876847"/>
        <a:ext cx="4902846" cy="1366844"/>
      </dsp:txXfrm>
    </dsp:sp>
    <dsp:sp modelId="{F831ADB1-5D16-4814-88F7-418C5BD51383}">
      <dsp:nvSpPr>
        <dsp:cNvPr id="0" name=""/>
        <dsp:cNvSpPr/>
      </dsp:nvSpPr>
      <dsp:spPr>
        <a:xfrm>
          <a:off x="9103148" y="2450319"/>
          <a:ext cx="2442700" cy="1451892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0" kern="12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Calibri" panose="020F0502020204030204"/>
              <a:ea typeface="+mn-ea"/>
              <a:cs typeface="+mn-cs"/>
            </a:rPr>
            <a:t>...</a:t>
          </a:r>
          <a:endParaRPr lang="en-US" sz="4000" kern="120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Calibri" panose="020F0502020204030204"/>
            <a:ea typeface="+mn-ea"/>
            <a:cs typeface="+mn-cs"/>
          </a:endParaRPr>
        </a:p>
      </dsp:txBody>
      <dsp:txXfrm>
        <a:off x="9145672" y="2492843"/>
        <a:ext cx="2357652" cy="1366844"/>
      </dsp:txXfrm>
    </dsp:sp>
    <dsp:sp modelId="{D6DF03C9-8BD3-4012-B315-F8AAA43DF387}">
      <dsp:nvSpPr>
        <dsp:cNvPr id="0" name=""/>
        <dsp:cNvSpPr/>
      </dsp:nvSpPr>
      <dsp:spPr>
        <a:xfrm>
          <a:off x="11648042" y="2450319"/>
          <a:ext cx="2442700" cy="1451892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0" kern="12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Calibri" panose="020F0502020204030204"/>
              <a:ea typeface="+mn-ea"/>
              <a:cs typeface="+mn-cs"/>
            </a:rPr>
            <a:t>...</a:t>
          </a:r>
        </a:p>
      </dsp:txBody>
      <dsp:txXfrm>
        <a:off x="11690566" y="2492843"/>
        <a:ext cx="2357652" cy="1366844"/>
      </dsp:txXfrm>
    </dsp:sp>
    <dsp:sp modelId="{AABE1011-A767-4AF9-8DF0-9D9BE35E167F}">
      <dsp:nvSpPr>
        <dsp:cNvPr id="0" name=""/>
        <dsp:cNvSpPr/>
      </dsp:nvSpPr>
      <dsp:spPr>
        <a:xfrm>
          <a:off x="14295879" y="834323"/>
          <a:ext cx="2442700" cy="1451892"/>
        </a:xfrm>
        <a:prstGeom prst="roundRect">
          <a:avLst>
            <a:gd name="adj" fmla="val 10000"/>
          </a:avLst>
        </a:prstGeom>
        <a:solidFill>
          <a:schemeClr val="accent6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4. ...</a:t>
          </a:r>
        </a:p>
      </dsp:txBody>
      <dsp:txXfrm>
        <a:off x="14338403" y="876847"/>
        <a:ext cx="2357652" cy="1366844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4C36EE-1693-40B4-8779-EB29CAF5DCAE}">
      <dsp:nvSpPr>
        <dsp:cNvPr id="0" name=""/>
        <dsp:cNvSpPr/>
      </dsp:nvSpPr>
      <dsp:spPr>
        <a:xfrm>
          <a:off x="6258" y="4296"/>
          <a:ext cx="16751483" cy="608335"/>
        </a:xfrm>
        <a:prstGeom prst="roundRect">
          <a:avLst>
            <a:gd name="adj" fmla="val 10000"/>
          </a:avLst>
        </a:prstGeom>
        <a:solidFill>
          <a:schemeClr val="bg2"/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vi-VN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Sơ-lốc Hôm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</dsp:txBody>
      <dsp:txXfrm>
        <a:off x="24076" y="22114"/>
        <a:ext cx="16715847" cy="572699"/>
      </dsp:txXfrm>
    </dsp:sp>
    <dsp:sp modelId="{2DA2CCC7-0836-4821-B462-EAC0F1CD33CF}">
      <dsp:nvSpPr>
        <dsp:cNvPr id="0" name=""/>
        <dsp:cNvSpPr/>
      </dsp:nvSpPr>
      <dsp:spPr>
        <a:xfrm>
          <a:off x="31464" y="762798"/>
          <a:ext cx="5319274" cy="2012525"/>
        </a:xfrm>
        <a:prstGeom prst="roundRect">
          <a:avLst>
            <a:gd name="adj" fmla="val 10000"/>
          </a:avLst>
        </a:prstGeom>
        <a:solidFill>
          <a:schemeClr val="accent3">
            <a:lumMod val="40000"/>
            <a:lumOff val="6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1.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từng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tiểu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tiết</a:t>
          </a:r>
          <a:endParaRPr lang="en-US" sz="4000" b="1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90409" y="821743"/>
        <a:ext cx="5201384" cy="1894635"/>
      </dsp:txXfrm>
    </dsp:sp>
    <dsp:sp modelId="{75E350D3-F7E9-4DEC-837B-44A75D50B332}">
      <dsp:nvSpPr>
        <dsp:cNvPr id="0" name=""/>
        <dsp:cNvSpPr/>
      </dsp:nvSpPr>
      <dsp:spPr>
        <a:xfrm>
          <a:off x="52383" y="2924529"/>
          <a:ext cx="2071072" cy="532286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ra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kết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trọng</a:t>
          </a: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113043" y="2985189"/>
        <a:ext cx="1949752" cy="5201547"/>
      </dsp:txXfrm>
    </dsp:sp>
    <dsp:sp modelId="{88A93094-9F14-408C-86AE-9CC0ECB34909}">
      <dsp:nvSpPr>
        <dsp:cNvPr id="0" name=""/>
        <dsp:cNvSpPr/>
      </dsp:nvSpPr>
      <dsp:spPr>
        <a:xfrm>
          <a:off x="2210017" y="2924529"/>
          <a:ext cx="3119802" cy="531457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Bằng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chứng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: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Hôm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đồng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hồ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Oát-sân</a:t>
          </a: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2301393" y="3015905"/>
        <a:ext cx="2937050" cy="5131825"/>
      </dsp:txXfrm>
    </dsp:sp>
    <dsp:sp modelId="{6CD0F6C2-844B-4648-82C5-3D1896926EBA}">
      <dsp:nvSpPr>
        <dsp:cNvPr id="0" name=""/>
        <dsp:cNvSpPr/>
      </dsp:nvSpPr>
      <dsp:spPr>
        <a:xfrm>
          <a:off x="5525390" y="762798"/>
          <a:ext cx="4508286" cy="2034966"/>
        </a:xfrm>
        <a:prstGeom prst="roundRect">
          <a:avLst>
            <a:gd name="adj" fmla="val 10000"/>
          </a:avLst>
        </a:prstGeom>
        <a:solidFill>
          <a:schemeClr val="accent1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vi-VN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2. Đưa ra một số giả thiết giải thích các chi tiết</a:t>
          </a:r>
          <a:endParaRPr lang="en-US" sz="4000" b="1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5584992" y="822400"/>
        <a:ext cx="4389082" cy="1915762"/>
      </dsp:txXfrm>
    </dsp:sp>
    <dsp:sp modelId="{E1F66F29-B016-467C-A824-403AAB46514E}">
      <dsp:nvSpPr>
        <dsp:cNvPr id="0" name=""/>
        <dsp:cNvSpPr/>
      </dsp:nvSpPr>
      <dsp:spPr>
        <a:xfrm>
          <a:off x="10208328" y="762798"/>
          <a:ext cx="4262230" cy="1942045"/>
        </a:xfrm>
        <a:prstGeom prst="roundRect">
          <a:avLst>
            <a:gd name="adj" fmla="val 10000"/>
          </a:avLst>
        </a:prstGeom>
        <a:solidFill>
          <a:schemeClr val="accent2">
            <a:lumMod val="40000"/>
            <a:lumOff val="6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3.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Loại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trừ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nguyên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nhân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ít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khả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năng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xảy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ra</a:t>
          </a:r>
          <a:endParaRPr lang="en-US" sz="4000" b="1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10265209" y="819679"/>
        <a:ext cx="4148468" cy="1828283"/>
      </dsp:txXfrm>
    </dsp:sp>
    <dsp:sp modelId="{F831ADB1-5D16-4814-88F7-418C5BD51383}">
      <dsp:nvSpPr>
        <dsp:cNvPr id="0" name=""/>
        <dsp:cNvSpPr/>
      </dsp:nvSpPr>
      <dsp:spPr>
        <a:xfrm>
          <a:off x="10225090" y="2862883"/>
          <a:ext cx="2071072" cy="5442916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vi-VN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+mj-lt"/>
              <a:ea typeface="+mn-ea"/>
              <a:cs typeface="+mn-cs"/>
            </a:rPr>
            <a:t>Đơn giản nhất thường chính xác nhất</a:t>
          </a:r>
          <a:endParaRPr lang="en-US" sz="4000" b="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+mj-lt"/>
            <a:ea typeface="+mn-ea"/>
            <a:cs typeface="+mn-cs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+mj-lt"/>
            <a:ea typeface="+mn-ea"/>
            <a:cs typeface="+mn-cs"/>
          </a:endParaRPr>
        </a:p>
      </dsp:txBody>
      <dsp:txXfrm>
        <a:off x="10285750" y="2923543"/>
        <a:ext cx="1949752" cy="5321596"/>
      </dsp:txXfrm>
    </dsp:sp>
    <dsp:sp modelId="{D6DF03C9-8BD3-4012-B315-F8AAA43DF387}">
      <dsp:nvSpPr>
        <dsp:cNvPr id="0" name=""/>
        <dsp:cNvSpPr/>
      </dsp:nvSpPr>
      <dsp:spPr>
        <a:xfrm>
          <a:off x="12382724" y="2859306"/>
          <a:ext cx="2071072" cy="5446493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Hôm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loại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trừ</a:t>
          </a:r>
          <a:b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</a:b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giả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thuyết</a:t>
          </a:r>
          <a:b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</a:b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về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chiếc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đồng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hồ</a:t>
          </a:r>
          <a:endParaRPr lang="en-US" sz="4000" b="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12443384" y="2919966"/>
        <a:ext cx="1949752" cy="5325173"/>
      </dsp:txXfrm>
    </dsp:sp>
    <dsp:sp modelId="{AABE1011-A767-4AF9-8DF0-9D9BE35E167F}">
      <dsp:nvSpPr>
        <dsp:cNvPr id="0" name=""/>
        <dsp:cNvSpPr/>
      </dsp:nvSpPr>
      <dsp:spPr>
        <a:xfrm>
          <a:off x="14645211" y="762798"/>
          <a:ext cx="2087324" cy="4647326"/>
        </a:xfrm>
        <a:prstGeom prst="roundRect">
          <a:avLst>
            <a:gd name="adj" fmla="val 10000"/>
          </a:avLst>
        </a:prstGeom>
        <a:solidFill>
          <a:schemeClr val="accent6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vi-VN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4. Tổng hợp suy luận, đưa ra lời giải thích</a:t>
          </a:r>
          <a:endParaRPr lang="en-US" sz="4000" b="1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b="1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14706347" y="823934"/>
        <a:ext cx="1965052" cy="452505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1T08:40:24.9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24575,'11'0'0,"-2"0"0,2 0 0,-2 3 0,-1-1 0,3 1 0,-1 0 0,0-2 0,0 2 0,-2 2 0,1-2 0,-1 1 0,3 2 0,-3-1 0,-1-1 0,12 11 0,-14-10 0,-2-2 0,1 1 0,-2 2 0,1-1 0,0-1 0,-1-1 0,1 2 0,0 2 0,-2-2 0,2 1 0,-3-2 0,3 1 0,-3 1 0,2-2 0,-2 4 0,0-4 0,0 2 0,0-1 0,0 2 0,0-2 0,0-1 0,-2 2 0,2-1 0,-3-1 0,0 4 0,3-2 0,-1-2 0,-7 8 0,2-4-85,4-2 0,-2-2-1,1 4 1,-2-4 0,-1 1-1,1 1 1,1-2 0,-3 1-1,3 1 1,-1-5 0,-3 5-1,2-4 1,-2 4 0,4-5-1,-12 5 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24575,'4'0'0,"1"0"0,-1 0 0,1 1 0,-2-1 0,1 2 0,-1-1 0,2 1 0,-1-2 0,-1 3 0,1-3 0,-1 3 0,2-2 0,-2 2 0,0-1 0,4 4 0,-5-3 0,-1-3 0,1 3 0,-1-2 0,1 1 0,-1 1 0,-1-2 0,2 1 0,-1 1 0,-1-2 0,2 2 0,-2-1 0,1 1 0,-1-2 0,2 2 0,-2 0 0,0-1 0,0-1 0,0 2 0,0 0 0,0-1 0,0 1 0,-2-2 0,2 2 0,-1-1 0,-1 1 0,2-2 0,0 2 0,-3 2 0,0-2-85,2 0 0,-1-2-1,1 2 1,-1 0 0,1-1-1,-2 1 1,1-2 0,-1 1-1,2 1 1,-1-2 0,-2 1-1,2-1 1,-1 1 0,2-1-1,-6 1 1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0,-1 1 0,0-1 0,3 2 0,-2-1 0,-1-1 0,2 2 0,-2-1 0,0 1 0,0-1 0,1 2 0,-1-1 0,0-1 0,6 5 0,-8-4 0,1-1 0,-1 1 0,-1 1 0,2-2 0,-1 1 0,-1-1 0,2 1 0,-1 1 0,-1-2 0,2 2 0,-2-1 0,1-1 0,-1 2 0,0-1 0,0 1 0,0-2 0,0 2 0,0-2 0,0 2 0,0-1 0,0-1 0,0 2 0,0-1 0,-1-1 0,-1 2 0,2 0 0,0-1 0,-3 2 0,0-1-85,3 0 0,-1-1-1,-1 1 1,1-2 0,-2 1-1,1 1 1,0-2 0,-1 1-1,1 1 1,1-3 0,-2 3-1,0-3 1,0 3 0,1-3-1,-4 3 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4:50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1 0,-1-1 0,3 2 0,-2-1 0,-1-1 0,1 2 0,-1-1 0,2 1 0,-2 1 0,1-2 0,-1 1 0,0 1 0,5 3 0,-6-5 0,-1 1 0,1-1 0,-1 2 0,-1-1 0,2-1 0,-1 1 0,-1-1 0,2 2 0,-1 0 0,1-1 0,-2 1 0,0-2 0,0 1 0,1 1 0,-1 0 0,0-2 0,0 3 0,0-2 0,0 1 0,0-2 0,0 2 0,-1-1 0,1-1 0,0 2 0,-2 0 0,2-1 0,-1 1 0,-2 1 0,1-1-85,1-1 0,-1 1-1,1 0 1,-1-2 0,-1 2-1,1-1 1,-1-1 0,1 2-1,1-1 1,-2-1 0,0 1-1,2-1 1,-2 1 0,0-1-1,-3 1 1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6:28.4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1 0,0-1 0,3 2 0,-2-1 0,-1-1 0,2 2 0,-3-1 0,2 1 0,-2-1 0,3 2 0,-2-1 0,0-1 0,5 5 0,-6-4 0,0-1 0,-1 1 0,-1 0 0,1 0 0,1-1 0,-2 1 0,2-1 0,-1 2 0,-1-1 0,1 1 0,-1-2 0,2 1 0,-2 1 0,0-2 0,0 2 0,0-1 0,0 0 0,0 1 0,0 0 0,0-2 0,0 1 0,0 1 0,0-2 0,-2 1 0,1 1 0,1 0 0,0-2 0,-3 4 0,0-2-85,3-1 0,-1 0-1,-1 1 1,0-2 0,0 1-1,0 1 1,-1-2 0,1 1-1,0 1 1,0-3 0,0 3-1,-2-3 1,2 3 0,0-3-1,-4 3 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24575,'5'0'0,"-1"0"0,-1 0 0,2 1 0,-3-1 0,4 2 0,-1-1 0,-3-1 0,3 2 0,-2 1 0,1-3 0,0 3 0,0-2 0,-1 1 0,0 1 0,6 3 0,-8-5 0,0 1 0,1-1 0,0 2 0,-2-1 0,1-1 0,0 1 0,1-1 0,-2 4 0,2-4 0,-1 1 0,-1 1 0,0-2 0,0 1 0,1 1 0,-1 0 0,0-2 0,0 3 0,0-2 0,0 1 0,0-2 0,0 2 0,-1-1 0,1 1 0,0-2 0,-1 2 0,1-1 0,-2 1 0,-1 1 0,2-1-85,-1 0 0,0-1-1,1 1 1,0-2 0,-3 2-1,2-1 1,1 1 0,-3-2-1,3 1 1,-2-1 0,0 1-1,2-1 1,-3 1 0,3-1-1,-6 1 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0,1 2 0,-2-2 0,1 1 0,1 1 0,-2-2 0,1 1 0,-1 1 0,2-1 0,-2 2 0,2-1 0,-2-1 0,0 2 0,4 3 0,-5-4 0,-1-1 0,1 1 0,-1 1 0,-1-2 0,2 1 0,-1-1 0,-1 1 0,2 1 0,-1 0 0,1-2 0,-2 2 0,0-1 0,0-1 0,1 2 0,-1 0 0,0-1 0,0 1 0,0-2 0,0 2 0,0-1 0,0 1 0,-1-2 0,1 1 0,0 1 0,-2 0 0,2-2 0,-1 2 0,-2 2 0,1-2-85,1-2 0,-1 2-1,1 0 1,-1-1 0,-1 1-1,2-2 1,-2 1 0,1 1-1,1-2 1,-2 1 0,0-1-1,1 1 1,-1-1 0,0 1-1,-3-1 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0,2 2 0,-2-1 0,1 1 0,1-2 0,-2 3 0,1-3 0,-1 3 0,2-2 0,-2 2 0,0-1 0,4 4 0,-5-3 0,-1-3 0,1 3 0,-1-2 0,1 1 0,-1 1 0,-1-2 0,2 1 0,-1 1 0,-1-2 0,2 2 0,-2-1 0,1 1 0,-1-2 0,2 2 0,-2 0 0,0-1 0,0-1 0,0 2 0,0 0 0,0-1 0,0 1 0,-2-2 0,2 2 0,-1-1 0,-1 1 0,2-2 0,0 2 0,-3 2 0,0-2-85,2 0 0,-1-2-1,1 2 1,-1 0 0,1-1-1,-2 1 1,1-2 0,-1 1-1,2 1 1,-1-2 0,-2 1-1,2-1 1,-1 1 0,2-1-1,-7 1 1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2 0,0-2 0,3 1 0,-2 1 0,-1-2 0,2 1 0,-3 1 0,2-1 0,-2 1 0,3 1 0,-2-2 0,0 1 0,5 4 0,-6-5 0,0 1 0,-1-1 0,-1 2 0,1-1 0,1-1 0,-2 1 0,2-1 0,-1 2 0,-1-1 0,1 1 0,-1-2 0,2 1 0,-2 1 0,0-2 0,0 2 0,0-1 0,0 0 0,0-1 0,0 2 0,0-1 0,0-1 0,0 2 0,0-1 0,-2-1 0,1 2 0,1 0 0,0-1 0,-3 2 0,0-1-85,3 0 0,-1-1-1,-1 1 1,0-2 0,0 1-1,0 1 1,-1-2 0,1 1-1,0 1 1,0-3 0,0 3-1,-2-3 1,2 3 0,0-3-1,-4 3 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4:50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1 0,-1-1 0,3 2 0,-2-1 0,-1-1 0,1 2 0,-1-1 0,2 1 0,-2 1 0,1-2 0,-1 1 0,0 1 0,5 3 0,-6-5 0,-1 1 0,1-1 0,-1 2 0,-1-1 0,2-1 0,-1 1 0,-1-1 0,2 2 0,-1 0 0,1-1 0,-2 1 0,0-2 0,0 1 0,1 1 0,-1 0 0,0-2 0,0 3 0,0-2 0,0 1 0,0-2 0,0 2 0,-1-1 0,1-1 0,0 2 0,-2 0 0,2-1 0,-1 1 0,-2 1 0,1-1-85,1-1 0,-1 1-1,1 0 1,-1-2 0,-1 2-1,1-1 1,-1-1 0,1 2-1,1-1 1,-2-1 0,0 1-1,2-1 1,-2 1 0,0-1-1,-3 1 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6:28.4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24575,'4'0'0,"1"0"0,-1 0 0,1 1 0,-2-1 0,1 2 0,-1-1 0,2 1 0,-1-2 0,-1 3 0,1-3 0,-1 3 0,2-2 0,-2 2 0,0-1 0,4 4 0,-5-3 0,-1-3 0,1 3 0,-1-2 0,1 1 0,-1 1 0,-1-2 0,2 1 0,-1 1 0,-1-2 0,2 2 0,-2-1 0,1 1 0,-1-2 0,2 2 0,-2 0 0,0-1 0,0-1 0,0 2 0,0 0 0,0-1 0,0 1 0,-2-2 0,2 2 0,-1-1 0,-1 1 0,2-2 0,0 2 0,-3 2 0,0-2-85,2 0 0,-1-2-1,1 2 1,-1 0 0,1-1-1,-2 1 1,1-2 0,-1 1-1,2 1 1,-1-2 0,-2 1-1,2-1 1,-1 1 0,2-1-1,-6 1 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0,-1 1 0,0-1 0,3 2 0,-2-1 0,-1-1 0,2 2 0,-2-1 0,0 1 0,0-1 0,1 2 0,-1-1 0,0-1 0,6 5 0,-8-4 0,1-1 0,-1 1 0,-1 1 0,2-2 0,-1 1 0,-1-1 0,2 1 0,-1 1 0,-1-2 0,2 2 0,-2-1 0,1-1 0,-1 2 0,0-1 0,0 1 0,0-2 0,0 2 0,0-2 0,0 2 0,0-1 0,0-1 0,0 2 0,0-1 0,-1-1 0,-1 2 0,2 0 0,0-1 0,-3 2 0,0-1-85,3 0 0,-1-1-1,-1 1 1,1-2 0,-2 1-1,1 1 1,0-2 0,-1 1-1,1 1 1,1-3 0,-2 3-1,0-3 1,0 3 0,1-3-1,-4 3 1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24575,'5'0'0,"-1"0"0,-1 0 0,2 1 0,-3-1 0,4 2 0,-1-1 0,-3-1 0,3 2 0,-2 1 0,1-3 0,0 3 0,0-2 0,-1 1 0,0 1 0,6 3 0,-8-5 0,0 1 0,1-1 0,0 2 0,-2-1 0,1-1 0,0 1 0,1-1 0,-2 4 0,2-4 0,-1 1 0,-1 1 0,0-2 0,0 1 0,1 1 0,-1 0 0,0-2 0,0 3 0,0-2 0,0 1 0,0-2 0,0 2 0,-1-1 0,1 1 0,0-2 0,-1 2 0,1-1 0,-2 1 0,-1 1 0,2-1-85,-1 0 0,0-1-1,1 1 1,0-2 0,-3 2-1,2-1 1,1 1 0,-3-2-1,3 1 1,-2-1 0,0 1-1,2-1 1,-3 1 0,3-1-1,-6 1 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0,2 2 0,-2-1 0,1 1 0,1-2 0,-2 3 0,1-3 0,-1 3 0,2-2 0,-2 2 0,0-1 0,4 4 0,-5-3 0,-1-3 0,1 3 0,-1-2 0,1 1 0,-1 1 0,-1-2 0,2 1 0,-1 1 0,-1-2 0,2 2 0,-2-1 0,1 1 0,-1-2 0,2 2 0,-2 0 0,0-1 0,0-1 0,0 2 0,0 0 0,0-1 0,0 1 0,-2-2 0,2 2 0,-1-1 0,-1 1 0,2-2 0,0 2 0,-3 2 0,0-2-85,2 0 0,-1-2-1,1 2 1,-1 0 0,1-1-1,-2 1 1,1-2 0,-1 1-1,2 1 1,-1-2 0,-2 1-1,2-1 1,-1 1 0,2-1-1,-7 1 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0,1 2 0,-2-2 0,1 1 0,1 1 0,-2-2 0,1 1 0,-1 1 0,2-1 0,-2 2 0,2-1 0,-2-1 0,0 2 0,4 3 0,-5-4 0,-1-1 0,1 1 0,-1 1 0,-1-2 0,2 1 0,-1-1 0,-1 1 0,2 1 0,-1 0 0,1-2 0,-2 2 0,0-1 0,0-1 0,1 2 0,-1 0 0,0-1 0,0 1 0,0-2 0,0 2 0,0-1 0,0 1 0,-1-2 0,1 1 0,0 1 0,-2 0 0,2-2 0,-1 2 0,-2 2 0,1-2-85,1-2 0,-1 2-1,1 0 1,-1-1 0,-1 1-1,2-2 1,-2 1 0,1 1-1,1-2 1,-2 1 0,0-1-1,1 1 1,-1-1 0,0 1-1,-3-1 1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0,2 2 0,-2-1 0,1 1 0,1-2 0,-2 3 0,1-3 0,-1 3 0,2-2 0,-2 2 0,0-1 0,4 4 0,-5-3 0,-1-3 0,1 3 0,-1-2 0,1 1 0,-1 1 0,-1-2 0,2 1 0,-1 1 0,-1-2 0,2 2 0,-2-1 0,1 1 0,-1-2 0,2 2 0,-2 0 0,0-1 0,0-1 0,0 2 0,0 0 0,0-1 0,0 1 0,-2-2 0,2 2 0,-1-1 0,-1 1 0,2-2 0,0 2 0,-3 2 0,0-2-85,2 0 0,-1-2-1,1 2 1,-1 0 0,1-1-1,-2 1 1,1-2 0,-1 1-1,2 1 1,-1-2 0,-2 1-1,2-1 1,-1 1 0,2-1-1,-7 1 1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2 0,0-2 0,3 1 0,-2 1 0,-1-2 0,2 1 0,-3 1 0,2-1 0,-2 1 0,3 1 0,-2-2 0,0 1 0,5 4 0,-6-5 0,0 1 0,-1-1 0,-1 2 0,1-1 0,1-1 0,-2 1 0,2-1 0,-1 2 0,-1-1 0,1 1 0,-1-2 0,2 1 0,-2 1 0,0-2 0,0 2 0,0-1 0,0 0 0,0-1 0,0 2 0,0-1 0,0-1 0,0 2 0,0-1 0,-2-1 0,1 2 0,1 0 0,0-1 0,-3 2 0,0-1-85,3 0 0,-1-1-1,-1 1 1,0-2 0,0 1-1,0 1 1,-1-2 0,1 1-1,0 1 1,0-3 0,0 3-1,-2-3 1,2 3 0,0-3-1,-4 3 1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24575,'5'0'0,"-1"0"0,-1 0 0,2 1 0,-3-1 0,4 2 0,-1-1 0,-3-1 0,3 2 0,-2 1 0,1-3 0,0 3 0,0-2 0,-1 1 0,0 1 0,6 3 0,-8-5 0,0 1 0,1-1 0,0 2 0,-2-1 0,1-1 0,0 1 0,1-1 0,-2 4 0,2-4 0,-1 1 0,-1 1 0,0-2 0,0 1 0,1 1 0,-1 0 0,0-2 0,0 3 0,0-2 0,0 1 0,0-2 0,0 2 0,-1-1 0,1 1 0,0-2 0,-1 2 0,1-1 0,-2 1 0,-1 1 0,2-1-85,-1 0 0,0-1-1,1 1 1,0-2 0,-3 2-1,2-1 1,1 1 0,-3-2-1,3 1 1,-2-1 0,0 1-1,2-1 1,-3 1 0,3-1-1,-6 1 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0,1 2 0,-2-2 0,1 1 0,1 1 0,-2-2 0,1 1 0,-1 1 0,2-1 0,-2 2 0,2-1 0,-2-1 0,0 2 0,4 3 0,-5-4 0,-1-1 0,1 1 0,-1 1 0,-1-2 0,2 1 0,-1-1 0,-1 1 0,2 1 0,-1 0 0,1-2 0,-2 2 0,0-1 0,0-1 0,1 2 0,-1 0 0,0-1 0,0 1 0,0-2 0,0 2 0,0-1 0,0 1 0,-1-2 0,1 1 0,0 1 0,-2 0 0,2-2 0,-1 2 0,-2 2 0,1-2-85,1-2 0,-1 2-1,1 0 1,-1-1 0,-1 1-1,2-2 1,-2 1 0,1 1-1,1-2 1,-2 1 0,0-1-1,1 1 1,-1-1 0,0 1-1,-3-1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2 0,0-2 0,3 1 0,-2 1 0,-1-2 0,2 1 0,-3 1 0,2-1 0,-2 1 0,3 1 0,-2-2 0,0 1 0,5 4 0,-6-5 0,0 1 0,-1-1 0,-1 2 0,1-1 0,1-1 0,-2 1 0,2-1 0,-1 2 0,-1-1 0,1 1 0,-1-2 0,2 1 0,-2 1 0,0-2 0,0 2 0,0-1 0,0 0 0,0-1 0,0 2 0,0-1 0,0-1 0,0 2 0,0-1 0,-2-1 0,1 2 0,1 0 0,0-1 0,-3 2 0,0-1-85,3 0 0,-1-1-1,-1 1 1,0-2 0,0 1-1,0 1 1,-1-2 0,1 1-1,0 1 1,0-3 0,0 3-1,-2-3 1,2 3 0,0-3-1,-4 3 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1 0,0-1 0,3 2 0,-2-1 0,-1-1 0,2 2 0,-3-1 0,2 1 0,-2-1 0,3 2 0,-2-1 0,0-1 0,5 5 0,-6-4 0,0-1 0,-1 1 0,-1 0 0,1 0 0,1-1 0,-2 1 0,2-1 0,-1 2 0,-1-1 0,1 1 0,-1-2 0,2 1 0,-2 1 0,0-2 0,0 2 0,0-1 0,0 0 0,0 1 0,0 0 0,0-2 0,0 1 0,0 1 0,0-2 0,-2 1 0,1 1 0,1 0 0,0-2 0,-3 4 0,0-2-85,3-1 0,-1 0-1,-1 1 1,0-2 0,0 1-1,0 1 1,-1-2 0,1 1-1,0 1 1,0-3 0,0 3-1,-2-3 1,2 3 0,0-3-1,-4 3 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4:50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1 0,-1-1 0,3 2 0,-2-1 0,-1-1 0,1 2 0,-1-1 0,2 1 0,-2 1 0,1-2 0,-1 1 0,0 1 0,5 3 0,-6-5 0,-1 1 0,1-1 0,-1 2 0,-1-1 0,2-1 0,-1 1 0,-1-1 0,2 2 0,-1 0 0,1-1 0,-2 1 0,0-2 0,0 1 0,1 1 0,-1 0 0,0-2 0,0 3 0,0-2 0,0 1 0,0-2 0,0 2 0,-1-1 0,1-1 0,0 2 0,-2 0 0,2-1 0,-1 1 0,-2 1 0,1-1-85,1-1 0,-1 1-1,1 0 1,-1-2 0,-1 2-1,1-1 1,-1-1 0,1 2-1,1-1 1,-2-1 0,0 1-1,2-1 1,-2 1 0,0-1-1,-3 1 1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6:28.4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24575,'5'0'0,"-1"0"0,-1 0 0,2 1 0,-3-1 0,4 2 0,-1-1 0,-3-1 0,3 2 0,-2 1 0,1-3 0,0 3 0,0-2 0,-1 1 0,0 1 0,6 3 0,-8-5 0,0 1 0,1-1 0,0 2 0,-2-1 0,1-1 0,0 1 0,1-1 0,-2 4 0,2-4 0,-1 1 0,-1 1 0,0-2 0,0 1 0,1 1 0,-1 0 0,0-2 0,0 3 0,0-2 0,0 1 0,0-2 0,0 2 0,-1-1 0,1 1 0,0-2 0,-1 2 0,1-1 0,-2 1 0,-1 1 0,2-1-85,-1 0 0,0-1-1,1 1 1,0-2 0,-3 2-1,2-1 1,1 1 0,-3-2-1,3 1 1,-2-1 0,0 1-1,2-1 1,-3 1 0,3-1-1,-6 1 1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1 0,0-1 0,3 2 0,-2-1 0,-1-1 0,2 2 0,-3-1 0,2 1 0,-2-1 0,3 2 0,-2-1 0,0-1 0,5 5 0,-6-4 0,0-1 0,-1 1 0,-1 0 0,1 0 0,1-1 0,-2 1 0,2-1 0,-1 2 0,-1-1 0,1 1 0,-1-2 0,2 1 0,-2 1 0,0-2 0,0 2 0,0-1 0,0 0 0,0 1 0,0 0 0,0-2 0,0 1 0,0 1 0,0-2 0,-2 1 0,1 1 0,1 0 0,0-2 0,-3 4 0,0-2-85,3-1 0,-1 0-1,-1 1 1,0-2 0,0 1-1,0 1 1,-1-2 0,1 1-1,0 1 1,0-3 0,0 3-1,-2-3 1,2 3 0,0-3-1,-4 3 1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24575,'5'0'0,"-1"0"0,-1 0 0,2 1 0,-3-1 0,4 2 0,-1-1 0,-3-1 0,3 2 0,-2 1 0,1-3 0,0 3 0,0-2 0,-1 1 0,0 1 0,6 3 0,-8-5 0,0 1 0,1-1 0,0 2 0,-2-1 0,1-1 0,0 1 0,1-1 0,-2 4 0,2-4 0,-1 1 0,-1 1 0,0-2 0,0 1 0,1 1 0,-1 0 0,0-2 0,0 3 0,0-2 0,0 1 0,0-2 0,0 2 0,-1-1 0,1 1 0,0-2 0,-1 2 0,1-1 0,-2 1 0,-1 1 0,2-1-85,-1 0 0,0-1-1,1 1 1,0-2 0,-3 2-1,2-1 1,1 1 0,-3-2-1,3 1 1,-2-1 0,0 1-1,2-1 1,-3 1 0,3-1-1,-6 1 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0,1 2 0,-2-2 0,1 1 0,1 1 0,-2-2 0,1 1 0,-1 1 0,2-1 0,-2 2 0,2-1 0,-2-1 0,0 2 0,4 3 0,-5-4 0,-1-1 0,1 1 0,-1 1 0,-1-2 0,2 1 0,-1-1 0,-1 1 0,2 1 0,-1 0 0,1-2 0,-2 2 0,0-1 0,0-1 0,1 2 0,-1 0 0,0-1 0,0 1 0,0-2 0,0 2 0,0-1 0,0 1 0,-1-2 0,1 1 0,0 1 0,-2 0 0,2-2 0,-1 2 0,-2 2 0,1-2-85,1-2 0,-1 2-1,1 0 1,-1-1 0,-1 1-1,2-2 1,-2 1 0,1 1-1,1-2 1,-2 1 0,0-1-1,1 1 1,-1-1 0,0 1-1,-3-1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0,1 2 0,-2-2 0,1 1 0,1 1 0,-2-2 0,1 1 0,-1 1 0,2-1 0,-2 2 0,2-1 0,-2-1 0,0 2 0,4 3 0,-5-4 0,-1-1 0,1 1 0,-1 1 0,-1-2 0,2 1 0,-1-1 0,-1 1 0,2 1 0,-1 0 0,1-2 0,-2 2 0,0-1 0,0-1 0,1 2 0,-1 0 0,0-1 0,0 1 0,0-2 0,0 2 0,0-1 0,0 1 0,-1-2 0,1 1 0,0 1 0,-2 0 0,2-2 0,-1 2 0,-2 2 0,1-2-85,1-2 0,-1 2-1,1 0 1,-1-1 0,-1 1-1,2-2 1,-2 1 0,1 1-1,1-2 1,-2 1 0,0-1-1,1 1 1,-1-1 0,0 1-1,-3-1 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161BBD3-0C70-4DEC-80B7-BCFC1CCF9967}" type="datetimeFigureOut">
              <a:rPr lang="en-US" smtClean="0"/>
              <a:t>12/20/2024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88A07D4-5845-4225-831C-2B65DFEF5E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33841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Kĩ thuật điều tra vượt trội; khả năng quan sát tinh tường, không bỏ sót bất cứ chi tiết nào; khả năng lập luận, đánh giá sắc bén.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23860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19073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8A07D4-5845-4225-831C-2B65DFEF5EE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599370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Việc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Ren-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sâm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Rít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nêu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ví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dụ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về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quá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trình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phân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tích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chiếc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đồng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hồ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của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Hôm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trong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Dấu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bộ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tứ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có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tác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dụng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gì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đối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với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bài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viết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?</a:t>
            </a:r>
            <a:br>
              <a:rPr lang="en-US" dirty="0"/>
            </a:b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121004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Giáo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r>
              <a:rPr lang="en-US" baseline="0" dirty="0"/>
              <a:t> </a:t>
            </a:r>
            <a:r>
              <a:rPr lang="en-US" baseline="0" dirty="0" err="1"/>
              <a:t>của</a:t>
            </a:r>
            <a:r>
              <a:rPr lang="en-US" baseline="0" dirty="0"/>
              <a:t> </a:t>
            </a:r>
            <a:r>
              <a:rPr lang="en-US" baseline="0" dirty="0" err="1"/>
              <a:t>Thảo</a:t>
            </a:r>
            <a:r>
              <a:rPr lang="en-US" baseline="0" dirty="0"/>
              <a:t> </a:t>
            </a:r>
            <a:r>
              <a:rPr lang="en-US" baseline="0" dirty="0" err="1"/>
              <a:t>Nguyên</a:t>
            </a:r>
            <a:r>
              <a:rPr lang="en-US" baseline="0" dirty="0"/>
              <a:t> 0979818956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322211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Giáo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r>
              <a:rPr lang="en-US" baseline="0" dirty="0"/>
              <a:t> </a:t>
            </a:r>
            <a:r>
              <a:rPr lang="en-US" baseline="0" dirty="0" err="1"/>
              <a:t>của</a:t>
            </a:r>
            <a:r>
              <a:rPr lang="en-US" baseline="0" dirty="0"/>
              <a:t> </a:t>
            </a:r>
            <a:r>
              <a:rPr lang="en-US" baseline="0" dirty="0" err="1"/>
              <a:t>Thảo</a:t>
            </a:r>
            <a:r>
              <a:rPr lang="en-US" baseline="0" dirty="0"/>
              <a:t> </a:t>
            </a:r>
            <a:r>
              <a:rPr lang="en-US" baseline="0" dirty="0" err="1"/>
              <a:t>Nguyên</a:t>
            </a:r>
            <a:r>
              <a:rPr lang="en-US" baseline="0" dirty="0"/>
              <a:t> 0979818956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799660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Thảo</a:t>
            </a:r>
            <a:r>
              <a:rPr lang="en-US" dirty="0"/>
              <a:t> </a:t>
            </a:r>
            <a:r>
              <a:rPr lang="en-US" dirty="0" err="1"/>
              <a:t>luận</a:t>
            </a:r>
            <a:r>
              <a:rPr lang="en-US" baseline="0" dirty="0"/>
              <a:t> </a:t>
            </a:r>
            <a:r>
              <a:rPr lang="en-US" baseline="0" dirty="0" err="1"/>
              <a:t>nhóm</a:t>
            </a:r>
            <a:r>
              <a:rPr lang="en-US" baseline="0" dirty="0"/>
              <a:t> </a:t>
            </a:r>
            <a:r>
              <a:rPr lang="en-US" baseline="0" dirty="0" err="1"/>
              <a:t>bàn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31024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020735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457402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92366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77022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1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Chúng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đã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làm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quen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với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thám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tử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Hôm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trong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bài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học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buổi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hôm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trước</a:t>
            </a:r>
            <a:r>
              <a:rPr lang="en-US" sz="1200" b="0" i="1" kern="1200" baseline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t</a:t>
            </a:r>
            <a:r>
              <a:rPr lang="vi-VN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rong </a:t>
            </a:r>
            <a:r>
              <a:rPr lang="vi-VN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bài học hôm nay, chúng ta sẽ cùng tìm hiểu văn bản </a:t>
            </a:r>
            <a:r>
              <a:rPr lang="vi-VN" sz="1200" b="1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Cách suy luận </a:t>
            </a:r>
            <a:r>
              <a:rPr lang="vi-VN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của tác giả Ren-sâm Rít để hiểu hơn về quá trình điều tra, phá án của vị thám tử tài ba này nhé!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8920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544692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27429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428346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5883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Giáo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r>
              <a:rPr lang="en-US" baseline="0" dirty="0"/>
              <a:t> </a:t>
            </a:r>
            <a:r>
              <a:rPr lang="en-US" baseline="0" dirty="0" err="1"/>
              <a:t>của</a:t>
            </a:r>
            <a:r>
              <a:rPr lang="en-US" baseline="0" dirty="0"/>
              <a:t> </a:t>
            </a:r>
            <a:r>
              <a:rPr lang="en-US" baseline="0" dirty="0" err="1"/>
              <a:t>Thảo</a:t>
            </a:r>
            <a:r>
              <a:rPr lang="en-US" baseline="0" dirty="0"/>
              <a:t> </a:t>
            </a:r>
            <a:r>
              <a:rPr lang="en-US" baseline="0" dirty="0" err="1"/>
              <a:t>Nguyên</a:t>
            </a:r>
            <a:r>
              <a:rPr lang="en-US" baseline="0" dirty="0"/>
              <a:t> 0979818956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259082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Giáo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r>
              <a:rPr lang="en-US" baseline="0" dirty="0"/>
              <a:t> </a:t>
            </a:r>
            <a:r>
              <a:rPr lang="en-US" baseline="0" dirty="0" err="1"/>
              <a:t>của</a:t>
            </a:r>
            <a:r>
              <a:rPr lang="en-US" baseline="0" dirty="0"/>
              <a:t> </a:t>
            </a:r>
            <a:r>
              <a:rPr lang="en-US" baseline="0" dirty="0" err="1"/>
              <a:t>Thảo</a:t>
            </a:r>
            <a:r>
              <a:rPr lang="en-US" baseline="0" dirty="0"/>
              <a:t> </a:t>
            </a:r>
            <a:r>
              <a:rPr lang="en-US" baseline="0" dirty="0" err="1"/>
              <a:t>Nguyên</a:t>
            </a:r>
            <a:r>
              <a:rPr lang="en-US" baseline="0" dirty="0"/>
              <a:t> 0979818956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47254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err="1"/>
              <a:t>Giáo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r>
              <a:rPr lang="en-US" baseline="0" dirty="0"/>
              <a:t> </a:t>
            </a:r>
            <a:r>
              <a:rPr lang="en-US" baseline="0" dirty="0" err="1"/>
              <a:t>của</a:t>
            </a:r>
            <a:r>
              <a:rPr lang="en-US" baseline="0" dirty="0"/>
              <a:t> </a:t>
            </a:r>
            <a:r>
              <a:rPr lang="en-US" baseline="0" dirty="0" err="1"/>
              <a:t>Thảo</a:t>
            </a:r>
            <a:r>
              <a:rPr lang="en-US" baseline="0" dirty="0"/>
              <a:t> </a:t>
            </a:r>
            <a:r>
              <a:rPr lang="en-US" baseline="0" dirty="0" err="1"/>
              <a:t>Nguyên</a:t>
            </a:r>
            <a:r>
              <a:rPr lang="en-US" baseline="0" dirty="0"/>
              <a:t> 0979818956</a:t>
            </a:r>
            <a:endParaRPr lang="en-US" dirty="0"/>
          </a:p>
          <a:p>
            <a:pPr algn="l">
              <a:buFont typeface="Arial" panose="020B0604020202020204" pitchFamily="34" charset="0"/>
              <a:buNone/>
            </a:pPr>
            <a:endParaRPr lang="en-US" b="0" i="0" dirty="0">
              <a:solidFill>
                <a:srgbClr val="0D0D0D"/>
              </a:solidFill>
              <a:effectLst/>
              <a:latin typeface="Söhne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28718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Giáo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r>
              <a:rPr lang="en-US" baseline="0" dirty="0"/>
              <a:t> </a:t>
            </a:r>
            <a:r>
              <a:rPr lang="en-US" baseline="0" dirty="0" err="1"/>
              <a:t>của</a:t>
            </a:r>
            <a:r>
              <a:rPr lang="en-US" baseline="0" dirty="0"/>
              <a:t> </a:t>
            </a:r>
            <a:r>
              <a:rPr lang="en-US" baseline="0" dirty="0" err="1"/>
              <a:t>Thảo</a:t>
            </a:r>
            <a:r>
              <a:rPr lang="en-US" baseline="0" dirty="0"/>
              <a:t> </a:t>
            </a:r>
            <a:r>
              <a:rPr lang="en-US" baseline="0" dirty="0" err="1"/>
              <a:t>Nguyên</a:t>
            </a:r>
            <a:r>
              <a:rPr lang="en-US" baseline="0" dirty="0"/>
              <a:t> 0979818956</a:t>
            </a:r>
            <a:endParaRPr lang="en-US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8D7FDE-8DF9-4EBF-84F7-10C7049D051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95074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Giáo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r>
              <a:rPr lang="en-US" baseline="0" dirty="0"/>
              <a:t> </a:t>
            </a:r>
            <a:r>
              <a:rPr lang="en-US" baseline="0" dirty="0" err="1"/>
              <a:t>của</a:t>
            </a:r>
            <a:r>
              <a:rPr lang="en-US" baseline="0" dirty="0"/>
              <a:t> </a:t>
            </a:r>
            <a:r>
              <a:rPr lang="en-US" baseline="0" dirty="0" err="1"/>
              <a:t>Thảo</a:t>
            </a:r>
            <a:r>
              <a:rPr lang="en-US" baseline="0" dirty="0"/>
              <a:t> </a:t>
            </a:r>
            <a:r>
              <a:rPr lang="en-US" baseline="0" dirty="0" err="1"/>
              <a:t>Nguyên</a:t>
            </a:r>
            <a:r>
              <a:rPr lang="en-US" baseline="0" dirty="0"/>
              <a:t> 0979818956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21675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Giáo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r>
              <a:rPr lang="en-US" baseline="0" dirty="0"/>
              <a:t> </a:t>
            </a:r>
            <a:r>
              <a:rPr lang="en-US" baseline="0" dirty="0" err="1"/>
              <a:t>của</a:t>
            </a:r>
            <a:r>
              <a:rPr lang="en-US" baseline="0" dirty="0"/>
              <a:t> </a:t>
            </a:r>
            <a:r>
              <a:rPr lang="en-US" baseline="0" dirty="0" err="1"/>
              <a:t>Thảo</a:t>
            </a:r>
            <a:r>
              <a:rPr lang="en-US" baseline="0" dirty="0"/>
              <a:t> </a:t>
            </a:r>
            <a:r>
              <a:rPr lang="en-US" baseline="0" dirty="0" err="1"/>
              <a:t>Nguyên</a:t>
            </a:r>
            <a:r>
              <a:rPr lang="en-US" baseline="0" dirty="0"/>
              <a:t> 0979818956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75584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105580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gif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29842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71433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676940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743983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08335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399366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563857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217363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4705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869912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380559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3977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06054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195477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492059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</p:spPr>
        <p:txBody>
          <a:bodyPr anchor="b"/>
          <a:lstStyle>
            <a:lvl1pPr algn="ctr">
              <a:defRPr sz="9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800" indent="0" algn="ctr">
              <a:buNone/>
              <a:defRPr sz="3000"/>
            </a:lvl2pPr>
            <a:lvl3pPr marL="1371600" indent="0" algn="ctr">
              <a:buNone/>
              <a:defRPr sz="2700"/>
            </a:lvl3pPr>
            <a:lvl4pPr marL="2057400" indent="0" algn="ctr">
              <a:buNone/>
              <a:defRPr sz="2400"/>
            </a:lvl4pPr>
            <a:lvl5pPr marL="2743200" indent="0" algn="ctr">
              <a:buNone/>
              <a:defRPr sz="2400"/>
            </a:lvl5pPr>
            <a:lvl6pPr marL="3429000" indent="0" algn="ctr">
              <a:buNone/>
              <a:defRPr sz="2400"/>
            </a:lvl6pPr>
            <a:lvl7pPr marL="4114800" indent="0" algn="ctr">
              <a:buNone/>
              <a:defRPr sz="2400"/>
            </a:lvl7pPr>
            <a:lvl8pPr marL="4800600" indent="0" algn="ctr">
              <a:buNone/>
              <a:defRPr sz="2400"/>
            </a:lvl8pPr>
            <a:lvl9pPr marL="5486400" indent="0" algn="ctr">
              <a:buNone/>
              <a:defRPr sz="24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15304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253653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47775" y="2564608"/>
            <a:ext cx="15773400" cy="4279106"/>
          </a:xfrm>
        </p:spPr>
        <p:txBody>
          <a:bodyPr anchor="b"/>
          <a:lstStyle>
            <a:lvl1pPr>
              <a:defRPr sz="9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7775" y="6884195"/>
            <a:ext cx="15773400" cy="2250281"/>
          </a:xfrm>
        </p:spPr>
        <p:txBody>
          <a:bodyPr/>
          <a:lstStyle>
            <a:lvl1pPr marL="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1pPr>
            <a:lvl2pPr marL="685800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2pPr>
            <a:lvl3pPr marL="137160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3pPr>
            <a:lvl4pPr marL="2057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4pPr>
            <a:lvl5pPr marL="27432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34290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6pPr>
            <a:lvl7pPr marL="41148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7pPr>
            <a:lvl8pPr marL="4800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8pPr>
            <a:lvl9pPr marL="5486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24009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738438"/>
            <a:ext cx="7772400" cy="652700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258300" y="2738438"/>
            <a:ext cx="7772400" cy="652700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958808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2" y="547688"/>
            <a:ext cx="15773400" cy="198834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9683" y="2521745"/>
            <a:ext cx="7736681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9683" y="3757613"/>
            <a:ext cx="7736681" cy="552688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9258300" y="2521745"/>
            <a:ext cx="7774782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9258300" y="3757613"/>
            <a:ext cx="7774782" cy="552688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29566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42997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7677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501686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94133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 marL="0" indent="0">
              <a:buNone/>
              <a:defRPr sz="4800"/>
            </a:lvl1pPr>
            <a:lvl2pPr marL="685800" indent="0">
              <a:buNone/>
              <a:defRPr sz="4200"/>
            </a:lvl2pPr>
            <a:lvl3pPr marL="1371600" indent="0">
              <a:buNone/>
              <a:defRPr sz="3600"/>
            </a:lvl3pPr>
            <a:lvl4pPr marL="2057400" indent="0">
              <a:buNone/>
              <a:defRPr sz="3000"/>
            </a:lvl4pPr>
            <a:lvl5pPr marL="2743200" indent="0">
              <a:buNone/>
              <a:defRPr sz="3000"/>
            </a:lvl5pPr>
            <a:lvl6pPr marL="3429000" indent="0">
              <a:buNone/>
              <a:defRPr sz="3000"/>
            </a:lvl6pPr>
            <a:lvl7pPr marL="4114800" indent="0">
              <a:buNone/>
              <a:defRPr sz="3000"/>
            </a:lvl7pPr>
            <a:lvl8pPr marL="4800600" indent="0">
              <a:buNone/>
              <a:defRPr sz="3000"/>
            </a:lvl8pPr>
            <a:lvl9pPr marL="5486400" indent="0">
              <a:buNone/>
              <a:defRPr sz="3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89288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01599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3087350" y="547688"/>
            <a:ext cx="3943350" cy="871775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0" y="547688"/>
            <a:ext cx="11601450" cy="8717757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78300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666621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2400308"/>
            <a:ext cx="16459200" cy="6788945"/>
          </a:xfrm>
          <a:prstGeom prst="rect">
            <a:avLst/>
          </a:prstGeom>
        </p:spPr>
        <p:txBody>
          <a:bodyPr lIns="34247" tIns="17120" rIns="34247" bIns="1712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14400" y="9534535"/>
            <a:ext cx="4267200" cy="547688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629948"/>
            <a:fld id="{7FE5A9CD-1CA5-4BB6-ABF6-C3DB2F9C09D1}" type="datetimeFigureOut">
              <a:rPr lang="en-US" sz="3200" smtClean="0">
                <a:solidFill>
                  <a:prstClr val="black"/>
                </a:solidFill>
              </a:rPr>
              <a:pPr defTabSz="1629948"/>
              <a:t>12/20/2024</a:t>
            </a:fld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248400" y="9534535"/>
            <a:ext cx="5791200" cy="547688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629948"/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3106400" y="9534535"/>
            <a:ext cx="4267200" cy="547688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629948"/>
            <a:fld id="{E9E3A461-C528-4C33-83FA-271D1850C3B5}" type="slidenum">
              <a:rPr lang="en-US" sz="3200" smtClean="0">
                <a:solidFill>
                  <a:prstClr val="black"/>
                </a:solidFill>
              </a:rPr>
              <a:pPr defTabSz="1629948"/>
              <a:t>‹#›</a:t>
            </a:fld>
            <a:endParaRPr lang="en-US" sz="32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15971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ề và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 hasCustomPrompt="1"/>
          </p:nvPr>
        </p:nvSpPr>
        <p:spPr>
          <a:xfrm>
            <a:off x="914400" y="438155"/>
            <a:ext cx="16459200" cy="2076450"/>
          </a:xfrm>
          <a:prstGeom prst="rect">
            <a:avLst/>
          </a:prstGeom>
        </p:spPr>
        <p:txBody>
          <a:bodyPr lIns="81520" tIns="40760" rIns="81520" bIns="40760"/>
          <a:lstStyle/>
          <a:p>
            <a:r>
              <a:rPr lang="vi-VN"/>
              <a:t>Bấm &amp; sửa kiểu tiêu đề</a:t>
            </a:r>
          </a:p>
        </p:txBody>
      </p:sp>
      <p:sp>
        <p:nvSpPr>
          <p:cNvPr id="3" name="Nơi giữ chỗ cho Nội dung 2"/>
          <p:cNvSpPr>
            <a:spLocks noGrp="1"/>
          </p:cNvSpPr>
          <p:nvPr>
            <p:ph idx="1" hasCustomPrompt="1"/>
          </p:nvPr>
        </p:nvSpPr>
        <p:spPr>
          <a:xfrm>
            <a:off x="914400" y="2857500"/>
            <a:ext cx="16459200" cy="6172200"/>
          </a:xfrm>
          <a:prstGeom prst="rect">
            <a:avLst/>
          </a:prstGeom>
        </p:spPr>
        <p:txBody>
          <a:bodyPr lIns="81520" tIns="40760" rIns="81520" bIns="40760"/>
          <a:lstStyle/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914400" y="9367838"/>
            <a:ext cx="4267200" cy="714377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6248400" y="9367838"/>
            <a:ext cx="5791200" cy="714377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13106400" y="9367838"/>
            <a:ext cx="4267200" cy="714377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629948">
              <a:defRPr/>
            </a:pPr>
            <a:fld id="{E979D15E-7C97-46BA-A533-0FCFA23F6052}" type="slidenum">
              <a:rPr lang="en-US" sz="3200" smtClean="0">
                <a:solidFill>
                  <a:prstClr val="black"/>
                </a:solidFill>
              </a:rPr>
              <a:pPr defTabSz="1629948">
                <a:defRPr/>
              </a:pPr>
              <a:t>‹#›</a:t>
            </a:fld>
            <a:endParaRPr lang="en-US" sz="32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048367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712914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914400" y="9367838"/>
            <a:ext cx="4267200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6248400" y="9367838"/>
            <a:ext cx="5791200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13106400" y="9367838"/>
            <a:ext cx="4267200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/>
            <a:fld id="{475E0F57-EEA1-4A8B-9311-4AD2064A14C0}" type="slidenum">
              <a:rPr lang="en-US" sz="3200" smtClean="0">
                <a:solidFill>
                  <a:prstClr val="black"/>
                </a:solidFill>
              </a:rPr>
              <a:pPr defTabSz="1629948"/>
              <a:t>‹#›</a:t>
            </a:fld>
            <a:endParaRPr lang="en-US" sz="32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66273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828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15162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9689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587708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914280" y="9367838"/>
            <a:ext cx="4267836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6248813" y="9367838"/>
            <a:ext cx="5790446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13105922" y="9367838"/>
            <a:ext cx="4267835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>
              <a:defRPr/>
            </a:pPr>
            <a:fld id="{BEF8FD80-C95D-4220-BF8B-01906B7B67AD}" type="slidenum">
              <a:rPr lang="en-US" sz="3200" smtClean="0">
                <a:solidFill>
                  <a:srgbClr val="000000"/>
                </a:solidFill>
              </a:rPr>
              <a:pPr defTabSz="1629948">
                <a:defRPr/>
              </a:pPr>
              <a:t>‹#›</a:t>
            </a:fld>
            <a:endParaRPr lang="en-US" sz="32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713121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913094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207812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92985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034969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263311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796914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52248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474267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561994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26503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531924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684981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954518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684825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532801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504586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602912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37085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702637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26380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479229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490162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860218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786440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71600" y="1683545"/>
            <a:ext cx="15544800" cy="3581400"/>
          </a:xfrm>
        </p:spPr>
        <p:txBody>
          <a:bodyPr anchor="b"/>
          <a:lstStyle>
            <a:lvl1pPr algn="ctr">
              <a:defRPr sz="9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800" indent="0" algn="ctr">
              <a:buNone/>
              <a:defRPr sz="3000"/>
            </a:lvl2pPr>
            <a:lvl3pPr marL="1371600" indent="0" algn="ctr">
              <a:buNone/>
              <a:defRPr sz="2700"/>
            </a:lvl3pPr>
            <a:lvl4pPr marL="2057400" indent="0" algn="ctr">
              <a:buNone/>
              <a:defRPr sz="2400"/>
            </a:lvl4pPr>
            <a:lvl5pPr marL="2743200" indent="0" algn="ctr">
              <a:buNone/>
              <a:defRPr sz="2400"/>
            </a:lvl5pPr>
            <a:lvl6pPr marL="3429000" indent="0" algn="ctr">
              <a:buNone/>
              <a:defRPr sz="2400"/>
            </a:lvl6pPr>
            <a:lvl7pPr marL="4114800" indent="0" algn="ctr">
              <a:buNone/>
              <a:defRPr sz="2400"/>
            </a:lvl7pPr>
            <a:lvl8pPr marL="4800600" indent="0" algn="ctr">
              <a:buNone/>
              <a:defRPr sz="2400"/>
            </a:lvl8pPr>
            <a:lvl9pPr marL="5486400" indent="0" algn="ctr">
              <a:buNone/>
              <a:defRPr sz="24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124537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51526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7777" y="6884198"/>
            <a:ext cx="15773400" cy="2250281"/>
          </a:xfrm>
        </p:spPr>
        <p:txBody>
          <a:bodyPr/>
          <a:lstStyle>
            <a:lvl1pPr marL="0" indent="0">
              <a:buNone/>
              <a:defRPr sz="3600">
                <a:solidFill>
                  <a:schemeClr val="tx1"/>
                </a:solidFill>
              </a:defRPr>
            </a:lvl1pPr>
            <a:lvl2pPr marL="685800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2pPr>
            <a:lvl3pPr marL="137160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3pPr>
            <a:lvl4pPr marL="2057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4pPr>
            <a:lvl5pPr marL="27432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34290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6pPr>
            <a:lvl7pPr marL="41148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7pPr>
            <a:lvl8pPr marL="4800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8pPr>
            <a:lvl9pPr marL="5486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336811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738438"/>
            <a:ext cx="7772400" cy="65270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258300" y="2738438"/>
            <a:ext cx="7772400" cy="65270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03732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2" y="547691"/>
            <a:ext cx="15773400" cy="198834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9684" y="2521745"/>
            <a:ext cx="7736681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9684" y="3757613"/>
            <a:ext cx="7736681" cy="55268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9258302" y="2521745"/>
            <a:ext cx="7774782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9258302" y="3757613"/>
            <a:ext cx="7774782" cy="55268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70634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021559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60303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263560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774782" y="1481141"/>
            <a:ext cx="9258300" cy="7310438"/>
          </a:xfr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7199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774782" y="1481141"/>
            <a:ext cx="9258300" cy="7310438"/>
          </a:xfrm>
        </p:spPr>
        <p:txBody>
          <a:bodyPr anchor="t"/>
          <a:lstStyle>
            <a:lvl1pPr marL="0" indent="0">
              <a:buNone/>
              <a:defRPr sz="4800"/>
            </a:lvl1pPr>
            <a:lvl2pPr marL="685800" indent="0">
              <a:buNone/>
              <a:defRPr sz="4200"/>
            </a:lvl2pPr>
            <a:lvl3pPr marL="1371600" indent="0">
              <a:buNone/>
              <a:defRPr sz="3600"/>
            </a:lvl3pPr>
            <a:lvl4pPr marL="2057400" indent="0">
              <a:buNone/>
              <a:defRPr sz="3000"/>
            </a:lvl4pPr>
            <a:lvl5pPr marL="2743200" indent="0">
              <a:buNone/>
              <a:defRPr sz="3000"/>
            </a:lvl5pPr>
            <a:lvl6pPr marL="3429000" indent="0">
              <a:buNone/>
              <a:defRPr sz="3000"/>
            </a:lvl6pPr>
            <a:lvl7pPr marL="4114800" indent="0">
              <a:buNone/>
              <a:defRPr sz="3000"/>
            </a:lvl7pPr>
            <a:lvl8pPr marL="4800600" indent="0">
              <a:buNone/>
              <a:defRPr sz="3000"/>
            </a:lvl8pPr>
            <a:lvl9pPr marL="5486400" indent="0">
              <a:buNone/>
              <a:defRPr sz="3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853259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200197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3087352" y="547688"/>
            <a:ext cx="3943350" cy="8717757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2" y="547688"/>
            <a:ext cx="11601450" cy="871775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169764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auhoi">
    <p:bg>
      <p:bgPr>
        <a:blipFill dpi="0" rotWithShape="1">
          <a:blip r:embed="rId2">
            <a:alphaModFix amt="96000"/>
            <a:lum/>
          </a:blip>
          <a:srcRect/>
          <a:stretch>
            <a:fillRect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70942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859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21607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sv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2.sv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image" Target="../media/image2.sv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3.emf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image" Target="../media/image2.svg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38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image" Target="../media/image2.sv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56.xml"/><Relationship Id="rId7" Type="http://schemas.openxmlformats.org/officeDocument/2006/relationships/slideLayout" Target="../slideLayouts/slideLayout60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63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67.xml"/><Relationship Id="rId7" Type="http://schemas.openxmlformats.org/officeDocument/2006/relationships/slideLayout" Target="../slideLayouts/slideLayout71.xml"/><Relationship Id="rId12" Type="http://schemas.openxmlformats.org/officeDocument/2006/relationships/slideLayout" Target="../slideLayouts/slideLayout76.xml"/><Relationship Id="rId2" Type="http://schemas.openxmlformats.org/officeDocument/2006/relationships/slideLayout" Target="../slideLayouts/slideLayout66.xml"/><Relationship Id="rId1" Type="http://schemas.openxmlformats.org/officeDocument/2006/relationships/slideLayout" Target="../slideLayouts/slideLayout65.xml"/><Relationship Id="rId6" Type="http://schemas.openxmlformats.org/officeDocument/2006/relationships/slideLayout" Target="../slideLayouts/slideLayout70.xml"/><Relationship Id="rId11" Type="http://schemas.openxmlformats.org/officeDocument/2006/relationships/slideLayout" Target="../slideLayouts/slideLayout75.xml"/><Relationship Id="rId5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74.xml"/><Relationship Id="rId4" Type="http://schemas.openxmlformats.org/officeDocument/2006/relationships/slideLayout" Target="../slideLayouts/slideLayout68.xml"/><Relationship Id="rId9" Type="http://schemas.openxmlformats.org/officeDocument/2006/relationships/slideLayout" Target="../slideLayouts/slideLayout73.xml"/><Relationship Id="rId14" Type="http://schemas.openxmlformats.org/officeDocument/2006/relationships/image" Target="../media/image4.gif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11000"/>
            <a:lum/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07067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11000"/>
            <a:lum/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24149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11000"/>
            <a:lum/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7300" y="2738438"/>
            <a:ext cx="15773400" cy="65270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9207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</p:sldLayoutIdLst>
  <p:txStyles>
    <p:titleStyle>
      <a:lvl1pPr algn="l" defTabSz="137160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137160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30861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1">
            <a:alphaModFix amt="11000"/>
            <a:lum/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86846" y="-4892333"/>
            <a:ext cx="18285395" cy="1028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161676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</p:sldLayoutIdLst>
  <p:txStyles>
    <p:titleStyle>
      <a:lvl1pPr algn="ctr" defTabSz="1629948" rtl="0" eaLnBrk="1" latinLnBrk="0" hangingPunct="1">
        <a:spcBef>
          <a:spcPct val="0"/>
        </a:spcBef>
        <a:buNone/>
        <a:defRPr sz="7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11478" indent="-611478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5600" kern="1200">
          <a:solidFill>
            <a:schemeClr val="tx1"/>
          </a:solidFill>
          <a:latin typeface="+mn-lt"/>
          <a:ea typeface="+mn-ea"/>
          <a:cs typeface="+mn-cs"/>
        </a:defRPr>
      </a:lvl1pPr>
      <a:lvl2pPr marL="1324703" indent="-509253" algn="l" defTabSz="1629948" rtl="0" eaLnBrk="1" latinLnBrk="0" hangingPunct="1">
        <a:spcBef>
          <a:spcPct val="20000"/>
        </a:spcBef>
        <a:buFont typeface="Arial" panose="020B0604020202020204" pitchFamily="34" charset="0"/>
        <a:buChar char="–"/>
        <a:defRPr sz="5000" kern="1200">
          <a:solidFill>
            <a:schemeClr val="tx1"/>
          </a:solidFill>
          <a:latin typeface="+mn-lt"/>
          <a:ea typeface="+mn-ea"/>
          <a:cs typeface="+mn-cs"/>
        </a:defRPr>
      </a:lvl2pPr>
      <a:lvl3pPr marL="2037929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3pPr>
      <a:lvl4pPr marL="2852897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–"/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68391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»"/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483346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298810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13780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28751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4983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0421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5434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0883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75854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0837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06302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21283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11000"/>
            <a:lum/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75713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  <p:sldLayoutId id="2147483797" r:id="rId4"/>
    <p:sldLayoutId id="2147483798" r:id="rId5"/>
    <p:sldLayoutId id="2147483799" r:id="rId6"/>
    <p:sldLayoutId id="2147483800" r:id="rId7"/>
    <p:sldLayoutId id="2147483801" r:id="rId8"/>
    <p:sldLayoutId id="2147483802" r:id="rId9"/>
    <p:sldLayoutId id="2147483803" r:id="rId10"/>
    <p:sldLayoutId id="2147483804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12/20/2024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0717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2" r:id="rId1"/>
    <p:sldLayoutId id="2147483843" r:id="rId2"/>
    <p:sldLayoutId id="2147483844" r:id="rId3"/>
    <p:sldLayoutId id="2147483845" r:id="rId4"/>
    <p:sldLayoutId id="2147483846" r:id="rId5"/>
    <p:sldLayoutId id="2147483847" r:id="rId6"/>
    <p:sldLayoutId id="2147483848" r:id="rId7"/>
    <p:sldLayoutId id="2147483849" r:id="rId8"/>
    <p:sldLayoutId id="2147483850" r:id="rId9"/>
    <p:sldLayoutId id="2147483851" r:id="rId10"/>
    <p:sldLayoutId id="2147483852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alphaModFix amt="90000"/>
            <a:lum/>
          </a:blip>
          <a:srcRect/>
          <a:stretch>
            <a:fillRect b="-1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7300" y="547691"/>
            <a:ext cx="15773400" cy="19883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7300" y="2738438"/>
            <a:ext cx="15773400" cy="65270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7300" y="9534529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057900" y="9534529"/>
            <a:ext cx="61722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2915900" y="9534529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55767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  <p:sldLayoutId id="2147483865" r:id="rId12"/>
  </p:sldLayoutIdLst>
  <p:txStyles>
    <p:titleStyle>
      <a:lvl1pPr algn="l" defTabSz="137160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137160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30861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.xml"/><Relationship Id="rId3" Type="http://schemas.openxmlformats.org/officeDocument/2006/relationships/image" Target="../media/image6.png"/><Relationship Id="rId7" Type="http://schemas.openxmlformats.org/officeDocument/2006/relationships/diagramQuickStyle" Target="../diagrams/quickStyle1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9.xml"/><Relationship Id="rId6" Type="http://schemas.openxmlformats.org/officeDocument/2006/relationships/diagramLayout" Target="../diagrams/layout1.xml"/><Relationship Id="rId5" Type="http://schemas.openxmlformats.org/officeDocument/2006/relationships/diagramData" Target="../diagrams/data1.xml"/><Relationship Id="rId10" Type="http://schemas.openxmlformats.org/officeDocument/2006/relationships/image" Target="../media/image5.png"/><Relationship Id="rId4" Type="http://schemas.openxmlformats.org/officeDocument/2006/relationships/image" Target="../media/image7.svg"/><Relationship Id="rId9" Type="http://schemas.microsoft.com/office/2007/relationships/diagramDrawing" Target="../diagrams/drawing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.xml"/><Relationship Id="rId3" Type="http://schemas.openxmlformats.org/officeDocument/2006/relationships/image" Target="../media/image6.png"/><Relationship Id="rId7" Type="http://schemas.openxmlformats.org/officeDocument/2006/relationships/diagramQuickStyle" Target="../diagrams/quickStyle2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9.xml"/><Relationship Id="rId6" Type="http://schemas.openxmlformats.org/officeDocument/2006/relationships/diagramLayout" Target="../diagrams/layout2.xml"/><Relationship Id="rId5" Type="http://schemas.openxmlformats.org/officeDocument/2006/relationships/diagramData" Target="../diagrams/data2.xml"/><Relationship Id="rId10" Type="http://schemas.openxmlformats.org/officeDocument/2006/relationships/image" Target="../media/image5.png"/><Relationship Id="rId4" Type="http://schemas.openxmlformats.org/officeDocument/2006/relationships/image" Target="../media/image7.svg"/><Relationship Id="rId9" Type="http://schemas.microsoft.com/office/2007/relationships/diagramDrawing" Target="../diagrams/drawing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1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3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6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slideLayout" Target="../slideLayouts/slideLayout76.xml"/><Relationship Id="rId7" Type="http://schemas.microsoft.com/office/2007/relationships/hdphoto" Target="../media/hdphoto1.wdp"/><Relationship Id="rId12" Type="http://schemas.openxmlformats.org/officeDocument/2006/relationships/image" Target="../media/image32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9.png"/><Relationship Id="rId11" Type="http://schemas.microsoft.com/office/2007/relationships/hdphoto" Target="../media/hdphoto3.wdp"/><Relationship Id="rId5" Type="http://schemas.openxmlformats.org/officeDocument/2006/relationships/image" Target="NULL"/><Relationship Id="rId10" Type="http://schemas.openxmlformats.org/officeDocument/2006/relationships/image" Target="../media/image31.png"/><Relationship Id="rId4" Type="http://schemas.openxmlformats.org/officeDocument/2006/relationships/customXml" Target="../ink/ink1.xml"/><Relationship Id="rId9" Type="http://schemas.microsoft.com/office/2007/relationships/hdphoto" Target="../media/hdphoto2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.png"/><Relationship Id="rId4" Type="http://schemas.openxmlformats.org/officeDocument/2006/relationships/image" Target="../media/image7.sv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30.xml"/><Relationship Id="rId13" Type="http://schemas.openxmlformats.org/officeDocument/2006/relationships/image" Target="../media/image38.png"/><Relationship Id="rId18" Type="http://schemas.openxmlformats.org/officeDocument/2006/relationships/slide" Target="slide45.xml"/><Relationship Id="rId3" Type="http://schemas.openxmlformats.org/officeDocument/2006/relationships/image" Target="../media/image33.png"/><Relationship Id="rId7" Type="http://schemas.openxmlformats.org/officeDocument/2006/relationships/image" Target="../media/image35.png"/><Relationship Id="rId12" Type="http://schemas.openxmlformats.org/officeDocument/2006/relationships/slide" Target="slide36.xml"/><Relationship Id="rId17" Type="http://schemas.openxmlformats.org/officeDocument/2006/relationships/image" Target="../media/image40.png"/><Relationship Id="rId2" Type="http://schemas.openxmlformats.org/officeDocument/2006/relationships/slide" Target="slide21.xml"/><Relationship Id="rId16" Type="http://schemas.openxmlformats.org/officeDocument/2006/relationships/slide" Target="slide42.xml"/><Relationship Id="rId1" Type="http://schemas.openxmlformats.org/officeDocument/2006/relationships/slideLayout" Target="../slideLayouts/slideLayout76.xml"/><Relationship Id="rId6" Type="http://schemas.openxmlformats.org/officeDocument/2006/relationships/slide" Target="slide27.xml"/><Relationship Id="rId11" Type="http://schemas.openxmlformats.org/officeDocument/2006/relationships/image" Target="../media/image37.png"/><Relationship Id="rId5" Type="http://schemas.openxmlformats.org/officeDocument/2006/relationships/image" Target="../media/image34.png"/><Relationship Id="rId15" Type="http://schemas.openxmlformats.org/officeDocument/2006/relationships/image" Target="../media/image39.png"/><Relationship Id="rId10" Type="http://schemas.openxmlformats.org/officeDocument/2006/relationships/slide" Target="slide33.xml"/><Relationship Id="rId4" Type="http://schemas.openxmlformats.org/officeDocument/2006/relationships/slide" Target="slide24.xml"/><Relationship Id="rId9" Type="http://schemas.openxmlformats.org/officeDocument/2006/relationships/image" Target="../media/image36.png"/><Relationship Id="rId14" Type="http://schemas.openxmlformats.org/officeDocument/2006/relationships/slide" Target="slide39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slide" Target="slide22.xml"/><Relationship Id="rId3" Type="http://schemas.microsoft.com/office/2007/relationships/media" Target="../media/media3.wav"/><Relationship Id="rId7" Type="http://schemas.openxmlformats.org/officeDocument/2006/relationships/audio" Target="../media/audio1.wav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16.xml"/><Relationship Id="rId11" Type="http://schemas.openxmlformats.org/officeDocument/2006/relationships/slide" Target="slide20.xml"/><Relationship Id="rId5" Type="http://schemas.openxmlformats.org/officeDocument/2006/relationships/slideLayout" Target="../slideLayouts/slideLayout76.xml"/><Relationship Id="rId10" Type="http://schemas.openxmlformats.org/officeDocument/2006/relationships/image" Target="../media/image32.png"/><Relationship Id="rId4" Type="http://schemas.openxmlformats.org/officeDocument/2006/relationships/audio" Target="../media/media3.wav"/><Relationship Id="rId9" Type="http://schemas.openxmlformats.org/officeDocument/2006/relationships/slide" Target="slide23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customXml" Target="../ink/ink4.xml"/><Relationship Id="rId3" Type="http://schemas.openxmlformats.org/officeDocument/2006/relationships/audio" Target="../media/audio3.wav"/><Relationship Id="rId7" Type="http://schemas.openxmlformats.org/officeDocument/2006/relationships/image" Target="../media/image43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customXml" Target="../ink/ink3.xml"/><Relationship Id="rId5" Type="http://schemas.openxmlformats.org/officeDocument/2006/relationships/image" Target="../media/image41.jpeg"/><Relationship Id="rId15" Type="http://schemas.openxmlformats.org/officeDocument/2006/relationships/customXml" Target="../ink/ink5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2.xml"/><Relationship Id="rId14" Type="http://schemas.openxmlformats.org/officeDocument/2006/relationships/image" Target="NUL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8.xml"/><Relationship Id="rId3" Type="http://schemas.openxmlformats.org/officeDocument/2006/relationships/audio" Target="../media/audio3.wav"/><Relationship Id="rId7" Type="http://schemas.openxmlformats.org/officeDocument/2006/relationships/customXml" Target="../ink/ink6.xml"/><Relationship Id="rId12" Type="http://schemas.openxmlformats.org/officeDocument/2006/relationships/image" Target="../media/image44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image" Target="../media/image43.gif"/><Relationship Id="rId5" Type="http://schemas.openxmlformats.org/officeDocument/2006/relationships/image" Target="../media/image41.jpeg"/><Relationship Id="rId15" Type="http://schemas.openxmlformats.org/officeDocument/2006/relationships/customXml" Target="../ink/ink9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7.xml"/><Relationship Id="rId14" Type="http://schemas.openxmlformats.org/officeDocument/2006/relationships/image" Target="NUL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3" Type="http://schemas.microsoft.com/office/2007/relationships/media" Target="../media/media3.wav"/><Relationship Id="rId7" Type="http://schemas.openxmlformats.org/officeDocument/2006/relationships/slide" Target="slide25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17.xml"/><Relationship Id="rId5" Type="http://schemas.openxmlformats.org/officeDocument/2006/relationships/slideLayout" Target="../slideLayouts/slideLayout76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3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12.xml"/><Relationship Id="rId3" Type="http://schemas.openxmlformats.org/officeDocument/2006/relationships/audio" Target="../media/audio3.wav"/><Relationship Id="rId7" Type="http://schemas.openxmlformats.org/officeDocument/2006/relationships/customXml" Target="../ink/ink10.xml"/><Relationship Id="rId12" Type="http://schemas.openxmlformats.org/officeDocument/2006/relationships/image" Target="../media/image44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image" Target="../media/image43.gif"/><Relationship Id="rId5" Type="http://schemas.openxmlformats.org/officeDocument/2006/relationships/image" Target="../media/image41.jpeg"/><Relationship Id="rId15" Type="http://schemas.openxmlformats.org/officeDocument/2006/relationships/customXml" Target="../ink/ink13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11.xml"/><Relationship Id="rId14" Type="http://schemas.openxmlformats.org/officeDocument/2006/relationships/image" Target="NUL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customXml" Target="../ink/ink16.xml"/><Relationship Id="rId3" Type="http://schemas.openxmlformats.org/officeDocument/2006/relationships/audio" Target="../media/audio3.wav"/><Relationship Id="rId7" Type="http://schemas.openxmlformats.org/officeDocument/2006/relationships/image" Target="../media/image43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customXml" Target="../ink/ink15.xml"/><Relationship Id="rId5" Type="http://schemas.openxmlformats.org/officeDocument/2006/relationships/image" Target="../media/image41.jpeg"/><Relationship Id="rId15" Type="http://schemas.openxmlformats.org/officeDocument/2006/relationships/customXml" Target="../ink/ink17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14.xml"/><Relationship Id="rId14" Type="http://schemas.openxmlformats.org/officeDocument/2006/relationships/image" Target="NUL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slide" Target="slide29.xml"/><Relationship Id="rId3" Type="http://schemas.microsoft.com/office/2007/relationships/media" Target="../media/media3.wav"/><Relationship Id="rId7" Type="http://schemas.openxmlformats.org/officeDocument/2006/relationships/slide" Target="slide28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76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32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customXml" Target="../ink/ink20.xml"/><Relationship Id="rId3" Type="http://schemas.openxmlformats.org/officeDocument/2006/relationships/audio" Target="../media/audio3.wav"/><Relationship Id="rId7" Type="http://schemas.openxmlformats.org/officeDocument/2006/relationships/image" Target="../media/image43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customXml" Target="../ink/ink19.xml"/><Relationship Id="rId5" Type="http://schemas.openxmlformats.org/officeDocument/2006/relationships/image" Target="../media/image41.jpeg"/><Relationship Id="rId15" Type="http://schemas.openxmlformats.org/officeDocument/2006/relationships/customXml" Target="../ink/ink21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18.xml"/><Relationship Id="rId14" Type="http://schemas.openxmlformats.org/officeDocument/2006/relationships/image" Target="NUL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24.xml"/><Relationship Id="rId3" Type="http://schemas.openxmlformats.org/officeDocument/2006/relationships/audio" Target="../media/audio3.wav"/><Relationship Id="rId7" Type="http://schemas.openxmlformats.org/officeDocument/2006/relationships/customXml" Target="../ink/ink22.xml"/><Relationship Id="rId12" Type="http://schemas.openxmlformats.org/officeDocument/2006/relationships/image" Target="../media/image44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image" Target="../media/image43.gif"/><Relationship Id="rId5" Type="http://schemas.openxmlformats.org/officeDocument/2006/relationships/image" Target="../media/image41.jpeg"/><Relationship Id="rId15" Type="http://schemas.openxmlformats.org/officeDocument/2006/relationships/customXml" Target="../ink/ink25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23.xml"/><Relationship Id="rId14" Type="http://schemas.openxmlformats.org/officeDocument/2006/relationships/image" Target="NUL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9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" Target="slide29.xml"/><Relationship Id="rId3" Type="http://schemas.microsoft.com/office/2007/relationships/media" Target="../media/media3.wav"/><Relationship Id="rId7" Type="http://schemas.openxmlformats.org/officeDocument/2006/relationships/slide" Target="slide31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19.xml"/><Relationship Id="rId5" Type="http://schemas.openxmlformats.org/officeDocument/2006/relationships/slideLayout" Target="../slideLayouts/slideLayout76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32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customXml" Target="../ink/ink28.xml"/><Relationship Id="rId3" Type="http://schemas.openxmlformats.org/officeDocument/2006/relationships/audio" Target="../media/audio3.wav"/><Relationship Id="rId7" Type="http://schemas.openxmlformats.org/officeDocument/2006/relationships/image" Target="../media/image43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customXml" Target="../ink/ink27.xml"/><Relationship Id="rId5" Type="http://schemas.openxmlformats.org/officeDocument/2006/relationships/image" Target="../media/image41.jpeg"/><Relationship Id="rId15" Type="http://schemas.openxmlformats.org/officeDocument/2006/relationships/customXml" Target="../ink/ink29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26.xml"/><Relationship Id="rId14" Type="http://schemas.openxmlformats.org/officeDocument/2006/relationships/image" Target="NUL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customXml" Target="../ink/ink32.xml"/><Relationship Id="rId3" Type="http://schemas.openxmlformats.org/officeDocument/2006/relationships/audio" Target="../media/audio3.wav"/><Relationship Id="rId7" Type="http://schemas.openxmlformats.org/officeDocument/2006/relationships/image" Target="../media/image43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customXml" Target="../ink/ink31.xml"/><Relationship Id="rId5" Type="http://schemas.openxmlformats.org/officeDocument/2006/relationships/image" Target="../media/image41.jpeg"/><Relationship Id="rId15" Type="http://schemas.openxmlformats.org/officeDocument/2006/relationships/customXml" Target="../ink/ink33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30.xml"/><Relationship Id="rId14" Type="http://schemas.openxmlformats.org/officeDocument/2006/relationships/image" Target="NUL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slide" Target="slide35.xml"/><Relationship Id="rId3" Type="http://schemas.microsoft.com/office/2007/relationships/media" Target="../media/media3.wav"/><Relationship Id="rId7" Type="http://schemas.openxmlformats.org/officeDocument/2006/relationships/slide" Target="slide34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20.xml"/><Relationship Id="rId5" Type="http://schemas.openxmlformats.org/officeDocument/2006/relationships/slideLayout" Target="../slideLayouts/slideLayout76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3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36.xml"/><Relationship Id="rId3" Type="http://schemas.openxmlformats.org/officeDocument/2006/relationships/audio" Target="../media/audio3.wav"/><Relationship Id="rId7" Type="http://schemas.openxmlformats.org/officeDocument/2006/relationships/customXml" Target="../ink/ink34.xml"/><Relationship Id="rId12" Type="http://schemas.openxmlformats.org/officeDocument/2006/relationships/image" Target="../media/image44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image" Target="../media/image43.gif"/><Relationship Id="rId5" Type="http://schemas.openxmlformats.org/officeDocument/2006/relationships/image" Target="../media/image41.jpeg"/><Relationship Id="rId15" Type="http://schemas.openxmlformats.org/officeDocument/2006/relationships/customXml" Target="../ink/ink37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35.xml"/><Relationship Id="rId14" Type="http://schemas.openxmlformats.org/officeDocument/2006/relationships/image" Target="NUL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40.xml"/><Relationship Id="rId3" Type="http://schemas.openxmlformats.org/officeDocument/2006/relationships/audio" Target="../media/audio3.wav"/><Relationship Id="rId7" Type="http://schemas.openxmlformats.org/officeDocument/2006/relationships/customXml" Target="../ink/ink38.xml"/><Relationship Id="rId12" Type="http://schemas.openxmlformats.org/officeDocument/2006/relationships/image" Target="../media/image44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image" Target="../media/image43.gif"/><Relationship Id="rId5" Type="http://schemas.openxmlformats.org/officeDocument/2006/relationships/image" Target="../media/image41.jpeg"/><Relationship Id="rId15" Type="http://schemas.openxmlformats.org/officeDocument/2006/relationships/customXml" Target="../ink/ink41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39.xml"/><Relationship Id="rId14" Type="http://schemas.openxmlformats.org/officeDocument/2006/relationships/image" Target="NUL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slide" Target="slide38.xml"/><Relationship Id="rId3" Type="http://schemas.microsoft.com/office/2007/relationships/media" Target="../media/media3.wav"/><Relationship Id="rId7" Type="http://schemas.openxmlformats.org/officeDocument/2006/relationships/slide" Target="slide37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21.xml"/><Relationship Id="rId5" Type="http://schemas.openxmlformats.org/officeDocument/2006/relationships/slideLayout" Target="../slideLayouts/slideLayout76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32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customXml" Target="../ink/ink44.xml"/><Relationship Id="rId3" Type="http://schemas.openxmlformats.org/officeDocument/2006/relationships/audio" Target="../media/audio3.wav"/><Relationship Id="rId7" Type="http://schemas.openxmlformats.org/officeDocument/2006/relationships/image" Target="../media/image43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customXml" Target="../ink/ink43.xml"/><Relationship Id="rId5" Type="http://schemas.openxmlformats.org/officeDocument/2006/relationships/image" Target="../media/image41.jpeg"/><Relationship Id="rId15" Type="http://schemas.openxmlformats.org/officeDocument/2006/relationships/customXml" Target="../ink/ink45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42.xml"/><Relationship Id="rId14" Type="http://schemas.openxmlformats.org/officeDocument/2006/relationships/image" Target="NUL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48.xml"/><Relationship Id="rId3" Type="http://schemas.openxmlformats.org/officeDocument/2006/relationships/audio" Target="../media/audio3.wav"/><Relationship Id="rId7" Type="http://schemas.openxmlformats.org/officeDocument/2006/relationships/customXml" Target="../ink/ink46.xml"/><Relationship Id="rId12" Type="http://schemas.openxmlformats.org/officeDocument/2006/relationships/image" Target="../media/image44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image" Target="../media/image43.gif"/><Relationship Id="rId5" Type="http://schemas.openxmlformats.org/officeDocument/2006/relationships/image" Target="../media/image41.jpeg"/><Relationship Id="rId15" Type="http://schemas.openxmlformats.org/officeDocument/2006/relationships/customXml" Target="../ink/ink49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47.xml"/><Relationship Id="rId14" Type="http://schemas.openxmlformats.org/officeDocument/2006/relationships/image" Target="NUL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slide" Target="slide41.xml"/><Relationship Id="rId3" Type="http://schemas.microsoft.com/office/2007/relationships/media" Target="../media/media3.wav"/><Relationship Id="rId7" Type="http://schemas.openxmlformats.org/officeDocument/2006/relationships/slide" Target="slide40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22.xml"/><Relationship Id="rId5" Type="http://schemas.openxmlformats.org/officeDocument/2006/relationships/slideLayout" Target="../slideLayouts/slideLayout76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3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customXml" Target="../ink/ink52.xml"/><Relationship Id="rId3" Type="http://schemas.openxmlformats.org/officeDocument/2006/relationships/audio" Target="../media/audio3.wav"/><Relationship Id="rId7" Type="http://schemas.openxmlformats.org/officeDocument/2006/relationships/image" Target="../media/image43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customXml" Target="../ink/ink51.xml"/><Relationship Id="rId5" Type="http://schemas.openxmlformats.org/officeDocument/2006/relationships/image" Target="../media/image41.jpeg"/><Relationship Id="rId15" Type="http://schemas.openxmlformats.org/officeDocument/2006/relationships/customXml" Target="../ink/ink53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50.xml"/><Relationship Id="rId14" Type="http://schemas.openxmlformats.org/officeDocument/2006/relationships/image" Target="NUL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customXml" Target="../ink/ink56.xml"/><Relationship Id="rId3" Type="http://schemas.openxmlformats.org/officeDocument/2006/relationships/audio" Target="../media/audio3.wav"/><Relationship Id="rId7" Type="http://schemas.openxmlformats.org/officeDocument/2006/relationships/image" Target="../media/image43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customXml" Target="../ink/ink55.xml"/><Relationship Id="rId5" Type="http://schemas.openxmlformats.org/officeDocument/2006/relationships/image" Target="../media/image41.jpeg"/><Relationship Id="rId15" Type="http://schemas.openxmlformats.org/officeDocument/2006/relationships/customXml" Target="../ink/ink57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54.xml"/><Relationship Id="rId14" Type="http://schemas.openxmlformats.org/officeDocument/2006/relationships/image" Target="NUL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slide" Target="slide44.xml"/><Relationship Id="rId3" Type="http://schemas.microsoft.com/office/2007/relationships/media" Target="../media/media3.wav"/><Relationship Id="rId7" Type="http://schemas.openxmlformats.org/officeDocument/2006/relationships/slide" Target="slide43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23.xml"/><Relationship Id="rId5" Type="http://schemas.openxmlformats.org/officeDocument/2006/relationships/slideLayout" Target="../slideLayouts/slideLayout76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32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customXml" Target="../ink/ink60.xml"/><Relationship Id="rId3" Type="http://schemas.openxmlformats.org/officeDocument/2006/relationships/audio" Target="../media/audio3.wav"/><Relationship Id="rId7" Type="http://schemas.openxmlformats.org/officeDocument/2006/relationships/image" Target="../media/image43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customXml" Target="../ink/ink59.xml"/><Relationship Id="rId5" Type="http://schemas.openxmlformats.org/officeDocument/2006/relationships/image" Target="../media/image41.jpeg"/><Relationship Id="rId15" Type="http://schemas.openxmlformats.org/officeDocument/2006/relationships/customXml" Target="../ink/ink61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58.xml"/><Relationship Id="rId14" Type="http://schemas.openxmlformats.org/officeDocument/2006/relationships/image" Target="NUL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64.xml"/><Relationship Id="rId3" Type="http://schemas.openxmlformats.org/officeDocument/2006/relationships/audio" Target="../media/audio3.wav"/><Relationship Id="rId7" Type="http://schemas.openxmlformats.org/officeDocument/2006/relationships/customXml" Target="../ink/ink62.xml"/><Relationship Id="rId12" Type="http://schemas.openxmlformats.org/officeDocument/2006/relationships/image" Target="../media/image44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2.png"/><Relationship Id="rId11" Type="http://schemas.openxmlformats.org/officeDocument/2006/relationships/image" Target="../media/image43.gif"/><Relationship Id="rId5" Type="http://schemas.openxmlformats.org/officeDocument/2006/relationships/image" Target="../media/image41.jpeg"/><Relationship Id="rId15" Type="http://schemas.openxmlformats.org/officeDocument/2006/relationships/customXml" Target="../ink/ink65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63.xml"/><Relationship Id="rId14" Type="http://schemas.openxmlformats.org/officeDocument/2006/relationships/image" Target="NUL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gif"/><Relationship Id="rId3" Type="http://schemas.openxmlformats.org/officeDocument/2006/relationships/image" Target="../media/image45.gif"/><Relationship Id="rId7" Type="http://schemas.openxmlformats.org/officeDocument/2006/relationships/image" Target="../media/image48.gif"/><Relationship Id="rId2" Type="http://schemas.openxmlformats.org/officeDocument/2006/relationships/audio" Target="../media/audio6.wav"/><Relationship Id="rId1" Type="http://schemas.openxmlformats.org/officeDocument/2006/relationships/slideLayout" Target="../slideLayouts/slideLayout76.xml"/><Relationship Id="rId6" Type="http://schemas.microsoft.com/office/2007/relationships/hdphoto" Target="../media/hdphoto4.wdp"/><Relationship Id="rId5" Type="http://schemas.openxmlformats.org/officeDocument/2006/relationships/image" Target="../media/image47.png"/><Relationship Id="rId4" Type="http://schemas.openxmlformats.org/officeDocument/2006/relationships/image" Target="../media/image46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9.xml"/><Relationship Id="rId5" Type="http://schemas.openxmlformats.org/officeDocument/2006/relationships/image" Target="../media/image16.png"/><Relationship Id="rId4" Type="http://schemas.openxmlformats.org/officeDocument/2006/relationships/image" Target="../media/image15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9.xml"/><Relationship Id="rId4" Type="http://schemas.openxmlformats.org/officeDocument/2006/relationships/image" Target="../media/image18.sv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4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6400802" y="4358670"/>
            <a:ext cx="1028699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vi-VN" sz="4800" dirty="0">
                <a:solidFill>
                  <a:srgbClr val="000000"/>
                </a:solidFill>
                <a:latin typeface="+mj-lt"/>
              </a:rPr>
              <a:t>Chia sẻ về một phẩm chất em yêu thích nhất của thám tử Sơ-lốc Hôm. Vì sao?</a:t>
            </a:r>
            <a:endParaRPr lang="en-US" sz="4800" dirty="0">
              <a:latin typeface="+mj-lt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BAD4771-31C9-B1F8-D9FE-68FDDCDA5570}"/>
              </a:ext>
            </a:extLst>
          </p:cNvPr>
          <p:cNvSpPr txBox="1"/>
          <p:nvPr/>
        </p:nvSpPr>
        <p:spPr>
          <a:xfrm>
            <a:off x="6858002" y="2111482"/>
            <a:ext cx="9144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200" dirty="0">
                <a:solidFill>
                  <a:srgbClr val="C00000"/>
                </a:solidFill>
                <a:latin typeface="#9Slide04 Rokkitt Black" panose="00000A00000000000000" pitchFamily="2" charset="0"/>
              </a:rPr>
              <a:t>Think – Pair – Share</a:t>
            </a:r>
          </a:p>
        </p:txBody>
      </p:sp>
      <p:sp>
        <p:nvSpPr>
          <p:cNvPr id="5" name="Freeform 2">
            <a:extLst>
              <a:ext uri="{FF2B5EF4-FFF2-40B4-BE49-F238E27FC236}">
                <a16:creationId xmlns:a16="http://schemas.microsoft.com/office/drawing/2014/main" id="{30E054DF-C2D9-DF09-CDBA-E6007FF697FD}"/>
              </a:ext>
            </a:extLst>
          </p:cNvPr>
          <p:cNvSpPr/>
          <p:nvPr/>
        </p:nvSpPr>
        <p:spPr>
          <a:xfrm>
            <a:off x="0" y="1062851"/>
            <a:ext cx="6858000" cy="9224149"/>
          </a:xfrm>
          <a:custGeom>
            <a:avLst/>
            <a:gdLst/>
            <a:ahLst/>
            <a:cxnLst/>
            <a:rect l="l" t="t" r="r" b="b"/>
            <a:pathLst>
              <a:path w="5144694" h="6919718">
                <a:moveTo>
                  <a:pt x="0" y="0"/>
                </a:moveTo>
                <a:lnTo>
                  <a:pt x="5144694" y="0"/>
                </a:lnTo>
                <a:lnTo>
                  <a:pt x="5144694" y="6919718"/>
                </a:lnTo>
                <a:lnTo>
                  <a:pt x="0" y="6919718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 t="-42895" r="-37833"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439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/>
      <p:bldP spid="5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 t="-72000" b="-7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F7D7FDA-0AC9-D2B7-2249-5D388AC4A5DC}"/>
              </a:ext>
            </a:extLst>
          </p:cNvPr>
          <p:cNvSpPr/>
          <p:nvPr/>
        </p:nvSpPr>
        <p:spPr>
          <a:xfrm>
            <a:off x="381000" y="266700"/>
            <a:ext cx="17526000" cy="990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" name="Diagram 2"/>
          <p:cNvGraphicFramePr/>
          <p:nvPr>
            <p:extLst>
              <p:ext uri="{D42A27DB-BD31-4B8C-83A1-F6EECF244321}">
                <p14:modId xmlns:p14="http://schemas.microsoft.com/office/powerpoint/2010/main" val="2063875926"/>
              </p:ext>
            </p:extLst>
          </p:nvPr>
        </p:nvGraphicFramePr>
        <p:xfrm>
          <a:off x="762000" y="1562100"/>
          <a:ext cx="16764000" cy="8305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9921DCF8-E328-8306-EE78-048FE8C518C0}"/>
              </a:ext>
            </a:extLst>
          </p:cNvPr>
          <p:cNvSpPr txBox="1"/>
          <p:nvPr/>
        </p:nvSpPr>
        <p:spPr>
          <a:xfrm>
            <a:off x="2895600" y="237460"/>
            <a:ext cx="13487400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828800">
              <a:buClr>
                <a:srgbClr val="000000"/>
              </a:buClr>
            </a:pP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Bí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ẩn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thám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tử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Sơ-lốc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Hôm</a:t>
            </a:r>
            <a:endParaRPr lang="vi-VN" sz="8800" kern="0" dirty="0">
              <a:solidFill>
                <a:srgbClr val="C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Freeform 2">
            <a:extLst>
              <a:ext uri="{FF2B5EF4-FFF2-40B4-BE49-F238E27FC236}">
                <a16:creationId xmlns:a16="http://schemas.microsoft.com/office/drawing/2014/main" id="{BF4E439E-EA67-E558-F86E-8FA9B16FA9BC}"/>
              </a:ext>
            </a:extLst>
          </p:cNvPr>
          <p:cNvSpPr/>
          <p:nvPr/>
        </p:nvSpPr>
        <p:spPr>
          <a:xfrm>
            <a:off x="-7088" y="6972300"/>
            <a:ext cx="2491704" cy="3351392"/>
          </a:xfrm>
          <a:custGeom>
            <a:avLst/>
            <a:gdLst/>
            <a:ahLst/>
            <a:cxnLst/>
            <a:rect l="l" t="t" r="r" b="b"/>
            <a:pathLst>
              <a:path w="5144694" h="6919718">
                <a:moveTo>
                  <a:pt x="0" y="0"/>
                </a:moveTo>
                <a:lnTo>
                  <a:pt x="5144694" y="0"/>
                </a:lnTo>
                <a:lnTo>
                  <a:pt x="5144694" y="6919718"/>
                </a:lnTo>
                <a:lnTo>
                  <a:pt x="0" y="6919718"/>
                </a:lnTo>
                <a:lnTo>
                  <a:pt x="0" y="0"/>
                </a:lnTo>
                <a:close/>
              </a:path>
            </a:pathLst>
          </a:custGeom>
          <a:blipFill>
            <a:blip r:embed="rId10"/>
            <a:stretch>
              <a:fillRect t="-42895" r="-37833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8958F00-26C6-8CE6-202C-6D62CC3F8022}"/>
              </a:ext>
            </a:extLst>
          </p:cNvPr>
          <p:cNvSpPr txBox="1"/>
          <p:nvPr/>
        </p:nvSpPr>
        <p:spPr>
          <a:xfrm>
            <a:off x="609600" y="591403"/>
            <a:ext cx="914931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buNone/>
            </a:pPr>
            <a:r>
              <a:rPr lang="en-US" sz="2400" dirty="0" err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#9Slide04 Rokkitt Black" panose="00000A00000000000000" pitchFamily="2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#9Slide04 Rokkitt Black" panose="00000A00000000000000" pitchFamily="2" charset="0"/>
                <a:cs typeface="Times New Roman" panose="02020603050405020304" pitchFamily="18" charset="0"/>
              </a:rPr>
              <a:t>:……..</a:t>
            </a:r>
          </a:p>
        </p:txBody>
      </p:sp>
    </p:spTree>
    <p:extLst>
      <p:ext uri="{BB962C8B-B14F-4D97-AF65-F5344CB8AC3E}">
        <p14:creationId xmlns:p14="http://schemas.microsoft.com/office/powerpoint/2010/main" val="4182765449"/>
      </p:ext>
    </p:extLst>
  </p:cSld>
  <p:clrMapOvr>
    <a:masterClrMapping/>
  </p:clrMapOvr>
  <p:transition spd="slow">
    <p:push dir="u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 t="-72000" b="-7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F7D7FDA-0AC9-D2B7-2249-5D388AC4A5DC}"/>
              </a:ext>
            </a:extLst>
          </p:cNvPr>
          <p:cNvSpPr/>
          <p:nvPr/>
        </p:nvSpPr>
        <p:spPr>
          <a:xfrm>
            <a:off x="381000" y="266700"/>
            <a:ext cx="17526000" cy="990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" name="Diagram 2"/>
          <p:cNvGraphicFramePr/>
          <p:nvPr>
            <p:extLst>
              <p:ext uri="{D42A27DB-BD31-4B8C-83A1-F6EECF244321}">
                <p14:modId xmlns:p14="http://schemas.microsoft.com/office/powerpoint/2010/main" val="506924973"/>
              </p:ext>
            </p:extLst>
          </p:nvPr>
        </p:nvGraphicFramePr>
        <p:xfrm>
          <a:off x="762000" y="1562100"/>
          <a:ext cx="16764000" cy="8305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9921DCF8-E328-8306-EE78-048FE8C518C0}"/>
              </a:ext>
            </a:extLst>
          </p:cNvPr>
          <p:cNvSpPr txBox="1"/>
          <p:nvPr/>
        </p:nvSpPr>
        <p:spPr>
          <a:xfrm>
            <a:off x="2895600" y="237460"/>
            <a:ext cx="13487400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828800">
              <a:buClr>
                <a:srgbClr val="000000"/>
              </a:buClr>
            </a:pP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Bí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ẩn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thám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tử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Sơ-lốc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Hôm</a:t>
            </a:r>
            <a:endParaRPr lang="vi-VN" sz="8800" kern="0" dirty="0">
              <a:solidFill>
                <a:srgbClr val="C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Freeform 2">
            <a:extLst>
              <a:ext uri="{FF2B5EF4-FFF2-40B4-BE49-F238E27FC236}">
                <a16:creationId xmlns:a16="http://schemas.microsoft.com/office/drawing/2014/main" id="{BF4E439E-EA67-E558-F86E-8FA9B16FA9BC}"/>
              </a:ext>
            </a:extLst>
          </p:cNvPr>
          <p:cNvSpPr/>
          <p:nvPr/>
        </p:nvSpPr>
        <p:spPr>
          <a:xfrm>
            <a:off x="-7088" y="6972300"/>
            <a:ext cx="2491704" cy="3351392"/>
          </a:xfrm>
          <a:custGeom>
            <a:avLst/>
            <a:gdLst/>
            <a:ahLst/>
            <a:cxnLst/>
            <a:rect l="l" t="t" r="r" b="b"/>
            <a:pathLst>
              <a:path w="5144694" h="6919718">
                <a:moveTo>
                  <a:pt x="0" y="0"/>
                </a:moveTo>
                <a:lnTo>
                  <a:pt x="5144694" y="0"/>
                </a:lnTo>
                <a:lnTo>
                  <a:pt x="5144694" y="6919718"/>
                </a:lnTo>
                <a:lnTo>
                  <a:pt x="0" y="6919718"/>
                </a:lnTo>
                <a:lnTo>
                  <a:pt x="0" y="0"/>
                </a:lnTo>
                <a:close/>
              </a:path>
            </a:pathLst>
          </a:custGeom>
          <a:blipFill>
            <a:blip r:embed="rId10"/>
            <a:stretch>
              <a:fillRect t="-42895" r="-37833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8958F00-26C6-8CE6-202C-6D62CC3F8022}"/>
              </a:ext>
            </a:extLst>
          </p:cNvPr>
          <p:cNvSpPr txBox="1"/>
          <p:nvPr/>
        </p:nvSpPr>
        <p:spPr>
          <a:xfrm>
            <a:off x="609600" y="591403"/>
            <a:ext cx="914931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buNone/>
            </a:pPr>
            <a:r>
              <a:rPr lang="en-US" sz="2400" dirty="0" err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#9Slide04 Rokkitt Black" panose="00000A00000000000000" pitchFamily="2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#9Slide04 Rokkitt Black" panose="00000A00000000000000" pitchFamily="2" charset="0"/>
                <a:cs typeface="Times New Roman" panose="02020603050405020304" pitchFamily="18" charset="0"/>
              </a:rPr>
              <a:t>:……..</a:t>
            </a:r>
          </a:p>
        </p:txBody>
      </p:sp>
    </p:spTree>
    <p:extLst>
      <p:ext uri="{BB962C8B-B14F-4D97-AF65-F5344CB8AC3E}">
        <p14:creationId xmlns:p14="http://schemas.microsoft.com/office/powerpoint/2010/main" val="567421593"/>
      </p:ext>
    </p:extLst>
  </p:cSld>
  <p:clrMapOvr>
    <a:masterClrMapping/>
  </p:clrMapOvr>
  <p:transition spd="slow">
    <p:randomBar dir="vert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D4CBC54D-FF5C-DAD4-039D-C35E7A59A125}"/>
              </a:ext>
            </a:extLst>
          </p:cNvPr>
          <p:cNvSpPr txBox="1"/>
          <p:nvPr/>
        </p:nvSpPr>
        <p:spPr>
          <a:xfrm>
            <a:off x="1016415" y="6210300"/>
            <a:ext cx="1239478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duy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logic </a:t>
            </a:r>
            <a:endParaRPr lang="en-US" sz="4000" dirty="0">
              <a:latin typeface="Times New Roman" panose="02020603050405020304" pitchFamily="18" charset="0"/>
              <a:cs typeface="Times New Roman" panose="02020603050405020304" pitchFamily="18" charset="0"/>
              <a:sym typeface="Wingdings" panose="05000000000000000000" pitchFamily="2" charset="2"/>
            </a:endParaRPr>
          </a:p>
          <a:p>
            <a:pPr algn="just"/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-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Nếu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phá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vỡ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trật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tự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: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quá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trình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suy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luận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khó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khăn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thiếu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cơ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sở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thực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tế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thiếu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kiểm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chứng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khó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rút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ra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nhận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định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cuối</a:t>
            </a:r>
            <a:endParaRPr lang="vi-VN" sz="4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762000" y="580288"/>
            <a:ext cx="16547718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6600" dirty="0" err="1">
                <a:solidFill>
                  <a:srgbClr val="FF0000"/>
                </a:solidFill>
                <a:latin typeface="#9Slide03 IcielNovecento sans E" panose="00000900000000000000" pitchFamily="2" charset="0"/>
              </a:rPr>
              <a:t>Trình</a:t>
            </a:r>
            <a:r>
              <a:rPr lang="en-US" sz="6600" dirty="0">
                <a:solidFill>
                  <a:srgbClr val="FF0000"/>
                </a:solidFill>
                <a:latin typeface="#9Slide03 IcielNovecento sans E" panose="00000900000000000000" pitchFamily="2" charset="0"/>
              </a:rPr>
              <a:t> </a:t>
            </a:r>
            <a:r>
              <a:rPr lang="en-US" sz="6600" dirty="0" err="1">
                <a:solidFill>
                  <a:srgbClr val="FF0000"/>
                </a:solidFill>
                <a:latin typeface="#9Slide03 IcielNovecento sans E" panose="00000900000000000000" pitchFamily="2" charset="0"/>
              </a:rPr>
              <a:t>bày</a:t>
            </a:r>
            <a:r>
              <a:rPr lang="en-US" sz="6600" dirty="0">
                <a:solidFill>
                  <a:srgbClr val="FF0000"/>
                </a:solidFill>
                <a:latin typeface="#9Slide03 IcielNovecento sans E" panose="00000900000000000000" pitchFamily="2" charset="0"/>
              </a:rPr>
              <a:t> </a:t>
            </a:r>
            <a:r>
              <a:rPr lang="en-US" sz="6600" dirty="0" err="1">
                <a:solidFill>
                  <a:srgbClr val="FF0000"/>
                </a:solidFill>
                <a:latin typeface="#9Slide03 IcielNovecento sans E" panose="00000900000000000000" pitchFamily="2" charset="0"/>
              </a:rPr>
              <a:t>một</a:t>
            </a:r>
            <a:r>
              <a:rPr lang="en-US" sz="6600" dirty="0">
                <a:solidFill>
                  <a:srgbClr val="FF0000"/>
                </a:solidFill>
                <a:latin typeface="#9Slide03 IcielNovecento sans E" panose="00000900000000000000" pitchFamily="2" charset="0"/>
              </a:rPr>
              <a:t> </a:t>
            </a:r>
            <a:r>
              <a:rPr lang="en-US" sz="6600" dirty="0" err="1">
                <a:solidFill>
                  <a:srgbClr val="FF0000"/>
                </a:solidFill>
                <a:latin typeface="#9Slide03 IcielNovecento sans E" panose="00000900000000000000" pitchFamily="2" charset="0"/>
              </a:rPr>
              <a:t>phút</a:t>
            </a:r>
            <a:endParaRPr lang="en-US" sz="6600" dirty="0">
              <a:solidFill>
                <a:srgbClr val="FF0000"/>
              </a:solidFill>
              <a:latin typeface="#9Slide03 IcielNovecento sans E" panose="00000900000000000000" pitchFamily="2" charset="0"/>
            </a:endParaRPr>
          </a:p>
          <a:p>
            <a:pPr algn="just"/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Có thể hoán đổi trình tự bốn bước thực hiện tư duy phân tích của Sơ-lốc Hôm hay không? Vì sao?</a:t>
            </a:r>
            <a:endParaRPr 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D443DB1-0775-A445-B09A-12A6AD2B5F44}"/>
              </a:ext>
            </a:extLst>
          </p:cNvPr>
          <p:cNvGrpSpPr/>
          <p:nvPr/>
        </p:nvGrpSpPr>
        <p:grpSpPr>
          <a:xfrm>
            <a:off x="957017" y="3467100"/>
            <a:ext cx="5319274" cy="2027982"/>
            <a:chOff x="31464" y="763537"/>
            <a:chExt cx="5319274" cy="2027982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DC259D51-2B4F-7731-4E19-B8D11D2A95B8}"/>
                </a:ext>
              </a:extLst>
            </p:cNvPr>
            <p:cNvSpPr/>
            <p:nvPr/>
          </p:nvSpPr>
          <p:spPr>
            <a:xfrm>
              <a:off x="31464" y="763537"/>
              <a:ext cx="5319274" cy="2027982"/>
            </a:xfrm>
            <a:prstGeom prst="roundRect">
              <a:avLst>
                <a:gd name="adj" fmla="val 10000"/>
              </a:avLst>
            </a:prstGeom>
            <a:solidFill>
              <a:schemeClr val="accent3">
                <a:lumMod val="40000"/>
                <a:lumOff val="60000"/>
              </a:schemeClr>
            </a:solidFill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7" name="Rectangle: Rounded Corners 4">
              <a:extLst>
                <a:ext uri="{FF2B5EF4-FFF2-40B4-BE49-F238E27FC236}">
                  <a16:creationId xmlns:a16="http://schemas.microsoft.com/office/drawing/2014/main" id="{4E5BDA92-421D-4636-5DCA-1D07E37E753F}"/>
                </a:ext>
              </a:extLst>
            </p:cNvPr>
            <p:cNvSpPr txBox="1"/>
            <p:nvPr/>
          </p:nvSpPr>
          <p:spPr>
            <a:xfrm>
              <a:off x="90862" y="822935"/>
              <a:ext cx="5200478" cy="190918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1.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Quan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sát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từng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</a:p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tiểu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tiết</a:t>
              </a:r>
              <a:endParaRPr lang="en-US" sz="4000" b="1" kern="12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3C1D9EF-9D00-33F5-F23E-36FA089D2424}"/>
              </a:ext>
            </a:extLst>
          </p:cNvPr>
          <p:cNvGrpSpPr/>
          <p:nvPr/>
        </p:nvGrpSpPr>
        <p:grpSpPr>
          <a:xfrm>
            <a:off x="6450943" y="3467100"/>
            <a:ext cx="4508286" cy="2027982"/>
            <a:chOff x="5525390" y="763537"/>
            <a:chExt cx="4508286" cy="2219082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ABAD6EB7-EFE5-0F92-9320-2E0A5871493F}"/>
                </a:ext>
              </a:extLst>
            </p:cNvPr>
            <p:cNvSpPr/>
            <p:nvPr/>
          </p:nvSpPr>
          <p:spPr>
            <a:xfrm>
              <a:off x="5525390" y="763537"/>
              <a:ext cx="4508286" cy="2219082"/>
            </a:xfrm>
            <a:prstGeom prst="roundRect">
              <a:avLst>
                <a:gd name="adj" fmla="val 1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5" name="Rectangle: Rounded Corners 6">
              <a:extLst>
                <a:ext uri="{FF2B5EF4-FFF2-40B4-BE49-F238E27FC236}">
                  <a16:creationId xmlns:a16="http://schemas.microsoft.com/office/drawing/2014/main" id="{5F703FC4-E273-9C5B-6D90-2CD0043C8C3F}"/>
                </a:ext>
              </a:extLst>
            </p:cNvPr>
            <p:cNvSpPr txBox="1"/>
            <p:nvPr/>
          </p:nvSpPr>
          <p:spPr>
            <a:xfrm>
              <a:off x="5590385" y="828532"/>
              <a:ext cx="4378296" cy="20890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vi-VN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2. Đưa ra một số giả thiết giải thích các chi tiết</a:t>
              </a:r>
              <a:endParaRPr lang="en-US" sz="4000" b="1" kern="12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407F657-C23A-5E4C-C521-DAD392B0CA22}"/>
              </a:ext>
            </a:extLst>
          </p:cNvPr>
          <p:cNvGrpSpPr/>
          <p:nvPr/>
        </p:nvGrpSpPr>
        <p:grpSpPr>
          <a:xfrm>
            <a:off x="11133881" y="3467100"/>
            <a:ext cx="4262230" cy="2103506"/>
            <a:chOff x="10208328" y="763537"/>
            <a:chExt cx="4262230" cy="1855053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18C70308-7F89-59DB-D169-6564F5961195}"/>
                </a:ext>
              </a:extLst>
            </p:cNvPr>
            <p:cNvSpPr/>
            <p:nvPr/>
          </p:nvSpPr>
          <p:spPr>
            <a:xfrm>
              <a:off x="10208328" y="763537"/>
              <a:ext cx="4262230" cy="1855053"/>
            </a:xfrm>
            <a:prstGeom prst="roundRect">
              <a:avLst>
                <a:gd name="adj" fmla="val 10000"/>
              </a:avLst>
            </a:prstGeom>
            <a:solidFill>
              <a:schemeClr val="accent2">
                <a:lumMod val="40000"/>
                <a:lumOff val="60000"/>
              </a:schemeClr>
            </a:solidFill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3" name="Rectangle: Rounded Corners 8">
              <a:extLst>
                <a:ext uri="{FF2B5EF4-FFF2-40B4-BE49-F238E27FC236}">
                  <a16:creationId xmlns:a16="http://schemas.microsoft.com/office/drawing/2014/main" id="{DA2263A4-111C-8D77-313B-D7FED5FEA946}"/>
                </a:ext>
              </a:extLst>
            </p:cNvPr>
            <p:cNvSpPr txBox="1"/>
            <p:nvPr/>
          </p:nvSpPr>
          <p:spPr>
            <a:xfrm>
              <a:off x="10262661" y="817870"/>
              <a:ext cx="4153564" cy="174638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3.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Loại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trừ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nguyên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nhân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ít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khả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năng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xảy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ra</a:t>
              </a:r>
              <a:endParaRPr lang="en-US" sz="4000" b="1" kern="12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0B6A58-A436-4FAE-EDA0-2C094A3EF976}"/>
              </a:ext>
            </a:extLst>
          </p:cNvPr>
          <p:cNvGrpSpPr/>
          <p:nvPr/>
        </p:nvGrpSpPr>
        <p:grpSpPr>
          <a:xfrm>
            <a:off x="15570764" y="3467100"/>
            <a:ext cx="2087324" cy="4683019"/>
            <a:chOff x="14645211" y="763537"/>
            <a:chExt cx="2087324" cy="4683019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CBFAA8DB-88A1-D226-302D-AF8BCEC752A4}"/>
                </a:ext>
              </a:extLst>
            </p:cNvPr>
            <p:cNvSpPr/>
            <p:nvPr/>
          </p:nvSpPr>
          <p:spPr>
            <a:xfrm>
              <a:off x="14645211" y="763537"/>
              <a:ext cx="2087324" cy="4683019"/>
            </a:xfrm>
            <a:prstGeom prst="roundRect">
              <a:avLst>
                <a:gd name="adj" fmla="val 10000"/>
              </a:avLst>
            </a:prstGeom>
            <a:solidFill>
              <a:schemeClr val="accent6">
                <a:lumMod val="20000"/>
                <a:lumOff val="80000"/>
              </a:schemeClr>
            </a:solidFill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1" name="Rectangle: Rounded Corners 10">
              <a:extLst>
                <a:ext uri="{FF2B5EF4-FFF2-40B4-BE49-F238E27FC236}">
                  <a16:creationId xmlns:a16="http://schemas.microsoft.com/office/drawing/2014/main" id="{6DE84F07-35F0-1A09-594E-437CFB771C2A}"/>
                </a:ext>
              </a:extLst>
            </p:cNvPr>
            <p:cNvSpPr txBox="1"/>
            <p:nvPr/>
          </p:nvSpPr>
          <p:spPr>
            <a:xfrm>
              <a:off x="14706347" y="824673"/>
              <a:ext cx="1965052" cy="456074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vi-VN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4. Tổng hợp suy luận, đưa ra lời giải thích</a:t>
              </a:r>
              <a:endParaRPr lang="en-US" sz="4000" b="1" kern="12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4000" b="1" kern="12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34D96747-2FC8-878D-C1A1-5F2CA58B796A}"/>
              </a:ext>
            </a:extLst>
          </p:cNvPr>
          <p:cNvSpPr txBox="1"/>
          <p:nvPr/>
        </p:nvSpPr>
        <p:spPr>
          <a:xfrm>
            <a:off x="-152400" y="8698572"/>
            <a:ext cx="142235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KHÔNG THỂ ĐẢO TRẬT TỰ</a:t>
            </a:r>
            <a:endParaRPr lang="vi-VN" sz="4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Freeform 8">
            <a:extLst>
              <a:ext uri="{FF2B5EF4-FFF2-40B4-BE49-F238E27FC236}">
                <a16:creationId xmlns:a16="http://schemas.microsoft.com/office/drawing/2014/main" id="{CDEFCEB7-89DB-3FF7-A776-7A2C02E824CA}"/>
              </a:ext>
            </a:extLst>
          </p:cNvPr>
          <p:cNvSpPr/>
          <p:nvPr/>
        </p:nvSpPr>
        <p:spPr>
          <a:xfrm>
            <a:off x="13586064" y="6119886"/>
            <a:ext cx="2005965" cy="4114800"/>
          </a:xfrm>
          <a:custGeom>
            <a:avLst/>
            <a:gdLst/>
            <a:ahLst/>
            <a:cxnLst/>
            <a:rect l="l" t="t" r="r" b="b"/>
            <a:pathLst>
              <a:path w="2005965" h="4114800">
                <a:moveTo>
                  <a:pt x="0" y="0"/>
                </a:moveTo>
                <a:lnTo>
                  <a:pt x="2005965" y="0"/>
                </a:lnTo>
                <a:lnTo>
                  <a:pt x="200596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8251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8" grpId="0"/>
      <p:bldP spid="2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 t="-85000" b="-8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921DCF8-E328-8306-EE78-048FE8C518C0}"/>
              </a:ext>
            </a:extLst>
          </p:cNvPr>
          <p:cNvSpPr txBox="1"/>
          <p:nvPr/>
        </p:nvSpPr>
        <p:spPr>
          <a:xfrm>
            <a:off x="0" y="6210300"/>
            <a:ext cx="18288000" cy="3046988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ctr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2. </a:t>
            </a:r>
          </a:p>
          <a:p>
            <a:pPr marL="0" marR="0" lvl="0" indent="0" algn="ctr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Tác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dụng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việc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nêu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ví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dụ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về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</a:p>
          <a:p>
            <a:pPr marL="0" marR="0" lvl="0" indent="0" algn="ctr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quá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trình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suy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luận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Sê-lốc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Hôm</a:t>
            </a:r>
            <a:endParaRPr kumimoji="0" lang="vi-VN" sz="6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#9Slide04 Rokkitt Black" panose="00000A00000000000000" pitchFamily="2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52801070"/>
      </p:ext>
    </p:extLst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81000" y="647700"/>
            <a:ext cx="6781800" cy="3575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2880" algn="just">
              <a:lnSpc>
                <a:spcPct val="115000"/>
              </a:lnSpc>
              <a:spcAft>
                <a:spcPts val="60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vi-VN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Minh hoạ cụ thể và sinh động phương pháp suy luận của Hôm: Đi từ quan sát – xây dựng giả thuyết – loại từ giả thuyết – tổng hợp, rút ra kết luận.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Freeform 4">
            <a:extLst>
              <a:ext uri="{FF2B5EF4-FFF2-40B4-BE49-F238E27FC236}">
                <a16:creationId xmlns:a16="http://schemas.microsoft.com/office/drawing/2014/main" id="{FF51D8FB-14A3-BDC0-0432-7F8F426FF194}"/>
              </a:ext>
            </a:extLst>
          </p:cNvPr>
          <p:cNvSpPr/>
          <p:nvPr/>
        </p:nvSpPr>
        <p:spPr>
          <a:xfrm>
            <a:off x="7315200" y="647700"/>
            <a:ext cx="3126010" cy="8420226"/>
          </a:xfrm>
          <a:custGeom>
            <a:avLst/>
            <a:gdLst/>
            <a:ahLst/>
            <a:cxnLst/>
            <a:rect l="l" t="t" r="r" b="b"/>
            <a:pathLst>
              <a:path w="1527620" h="4114800">
                <a:moveTo>
                  <a:pt x="0" y="0"/>
                </a:moveTo>
                <a:lnTo>
                  <a:pt x="1527619" y="0"/>
                </a:lnTo>
                <a:lnTo>
                  <a:pt x="1527619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8F4338D-8EE9-5B33-AF73-4B265ED43CFD}"/>
              </a:ext>
            </a:extLst>
          </p:cNvPr>
          <p:cNvSpPr/>
          <p:nvPr/>
        </p:nvSpPr>
        <p:spPr>
          <a:xfrm>
            <a:off x="10820400" y="2435209"/>
            <a:ext cx="6781800" cy="28671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2880" algn="just">
              <a:lnSpc>
                <a:spcPct val="115000"/>
              </a:lnSpc>
              <a:spcAft>
                <a:spcPts val="60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vi-VN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Tăng tính sinh động, hấp dẫn cho bài viết, giúp độc giả dễ dàng hình dung được tiến trình suy luận của Hôm.</a:t>
            </a:r>
            <a:endParaRPr lang="en-US" sz="4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F7D5FE-89B5-CBBF-1664-D5386EA0A636}"/>
              </a:ext>
            </a:extLst>
          </p:cNvPr>
          <p:cNvSpPr/>
          <p:nvPr/>
        </p:nvSpPr>
        <p:spPr>
          <a:xfrm>
            <a:off x="10797363" y="6362700"/>
            <a:ext cx="6781800" cy="3575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2880" algn="just">
              <a:lnSpc>
                <a:spcPct val="115000"/>
              </a:lnSpc>
              <a:spcAft>
                <a:spcPts val="60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vi-VN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Tạo cảm hứng để người đọc tìm đọc tiểu thuyết </a:t>
            </a:r>
            <a:r>
              <a:rPr lang="vi-VN" sz="40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Dấu bộ tứ</a:t>
            </a:r>
            <a:r>
              <a:rPr lang="vi-VN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một trong những vụ án nổi tiếng mà Hôm và bác sĩ Oát-sân đã cùng nhau phá án.</a:t>
            </a:r>
            <a:endParaRPr lang="en-US" sz="4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A555043-F04D-9BD3-5FF2-7DC5824F2CFC}"/>
              </a:ext>
            </a:extLst>
          </p:cNvPr>
          <p:cNvSpPr/>
          <p:nvPr/>
        </p:nvSpPr>
        <p:spPr>
          <a:xfrm>
            <a:off x="381000" y="5143500"/>
            <a:ext cx="6781800" cy="42829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2880" algn="just">
              <a:lnSpc>
                <a:spcPct val="115000"/>
              </a:lnSpc>
              <a:spcAft>
                <a:spcPts val="60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vi-VN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Tăng khả năng vận dụng vào thực tế: Thông qua câu chuyện của Hôm, người đọc có thể áp dụng được cách Hôm tư duy để giải quyết các vấn đề trong cuộc sống.</a:t>
            </a:r>
            <a:endParaRPr lang="en-US" sz="4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9">
            <a:extLst>
              <a:ext uri="{FF2B5EF4-FFF2-40B4-BE49-F238E27FC236}">
                <a16:creationId xmlns:a16="http://schemas.microsoft.com/office/drawing/2014/main" id="{B1A433D1-451B-DB03-DB42-BAFEE07C714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4554200" y="-190500"/>
            <a:ext cx="2044052" cy="23630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7467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8669D5E-089F-D1B5-6D9B-1B278B0C77BA}"/>
              </a:ext>
            </a:extLst>
          </p:cNvPr>
          <p:cNvSpPr txBox="1"/>
          <p:nvPr/>
        </p:nvSpPr>
        <p:spPr>
          <a:xfrm>
            <a:off x="-762000" y="3314700"/>
            <a:ext cx="10549596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III.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Tổng</a:t>
            </a:r>
            <a:r>
              <a:rPr kumimoji="0" lang="en-US" sz="8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88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kumimoji="0" lang="en-US" sz="8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673F5B64-95D7-1C6A-9ACB-CA8B61513242}"/>
              </a:ext>
            </a:extLst>
          </p:cNvPr>
          <p:cNvSpPr/>
          <p:nvPr/>
        </p:nvSpPr>
        <p:spPr>
          <a:xfrm>
            <a:off x="9906000" y="285750"/>
            <a:ext cx="6630829" cy="9715500"/>
          </a:xfrm>
          <a:custGeom>
            <a:avLst/>
            <a:gdLst/>
            <a:ahLst/>
            <a:cxnLst/>
            <a:rect l="l" t="t" r="r" b="b"/>
            <a:pathLst>
              <a:path w="4338624" h="6356958">
                <a:moveTo>
                  <a:pt x="0" y="0"/>
                </a:moveTo>
                <a:lnTo>
                  <a:pt x="4338624" y="0"/>
                </a:lnTo>
                <a:lnTo>
                  <a:pt x="4338624" y="6356958"/>
                </a:lnTo>
                <a:lnTo>
                  <a:pt x="0" y="6356958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956903"/>
      </p:ext>
    </p:extLst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11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>
            <a:extLst>
              <a:ext uri="{FF2B5EF4-FFF2-40B4-BE49-F238E27FC236}">
                <a16:creationId xmlns:a16="http://schemas.microsoft.com/office/drawing/2014/main" id="{08A27FB4-19FB-F768-5D76-23E44300B680}"/>
              </a:ext>
            </a:extLst>
          </p:cNvPr>
          <p:cNvGrpSpPr/>
          <p:nvPr/>
        </p:nvGrpSpPr>
        <p:grpSpPr>
          <a:xfrm>
            <a:off x="457200" y="28161"/>
            <a:ext cx="7999711" cy="11498414"/>
            <a:chOff x="0" y="0"/>
            <a:chExt cx="751518" cy="3206393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3" name="Freeform 6">
              <a:extLst>
                <a:ext uri="{FF2B5EF4-FFF2-40B4-BE49-F238E27FC236}">
                  <a16:creationId xmlns:a16="http://schemas.microsoft.com/office/drawing/2014/main" id="{18DFE942-1681-C79B-BC30-599AE33EF24D}"/>
                </a:ext>
              </a:extLst>
            </p:cNvPr>
            <p:cNvSpPr/>
            <p:nvPr/>
          </p:nvSpPr>
          <p:spPr>
            <a:xfrm>
              <a:off x="0" y="0"/>
              <a:ext cx="751518" cy="3206393"/>
            </a:xfrm>
            <a:custGeom>
              <a:avLst/>
              <a:gdLst/>
              <a:ahLst/>
              <a:cxnLst/>
              <a:rect l="l" t="t" r="r" b="b"/>
              <a:pathLst>
                <a:path w="751518" h="3206393">
                  <a:moveTo>
                    <a:pt x="0" y="0"/>
                  </a:moveTo>
                  <a:lnTo>
                    <a:pt x="751518" y="0"/>
                  </a:lnTo>
                  <a:lnTo>
                    <a:pt x="751518" y="3206393"/>
                  </a:lnTo>
                  <a:lnTo>
                    <a:pt x="0" y="3206393"/>
                  </a:lnTo>
                  <a:close/>
                </a:path>
              </a:pathLst>
            </a:custGeom>
            <a:grpFill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TextBox 7">
              <a:extLst>
                <a:ext uri="{FF2B5EF4-FFF2-40B4-BE49-F238E27FC236}">
                  <a16:creationId xmlns:a16="http://schemas.microsoft.com/office/drawing/2014/main" id="{93E1C080-E801-0421-FB84-776202F8D2F6}"/>
                </a:ext>
              </a:extLst>
            </p:cNvPr>
            <p:cNvSpPr txBox="1"/>
            <p:nvPr/>
          </p:nvSpPr>
          <p:spPr>
            <a:xfrm>
              <a:off x="0" y="-28575"/>
              <a:ext cx="751518" cy="3234968"/>
            </a:xfrm>
            <a:prstGeom prst="rect">
              <a:avLst/>
            </a:prstGeom>
            <a:grpFill/>
          </p:spPr>
          <p:txBody>
            <a:bodyPr lIns="50800" tIns="50800" rIns="50800" bIns="50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9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AutoShape 58">
            <a:extLst>
              <a:ext uri="{FF2B5EF4-FFF2-40B4-BE49-F238E27FC236}">
                <a16:creationId xmlns:a16="http://schemas.microsoft.com/office/drawing/2014/main" id="{BA180B7C-E511-25C0-4B40-2DCE31F8EDDA}"/>
              </a:ext>
            </a:extLst>
          </p:cNvPr>
          <p:cNvSpPr/>
          <p:nvPr/>
        </p:nvSpPr>
        <p:spPr>
          <a:xfrm flipH="1" flipV="1">
            <a:off x="8976104" y="2705100"/>
            <a:ext cx="15497" cy="4030576"/>
          </a:xfrm>
          <a:prstGeom prst="line">
            <a:avLst/>
          </a:prstGeom>
          <a:ln w="66675" cap="rnd">
            <a:solidFill>
              <a:srgbClr val="C65750"/>
            </a:solidFill>
            <a:prstDash val="solid"/>
            <a:headEnd type="oval" w="lg" len="lg"/>
            <a:tailEnd type="oval" w="lg" len="lg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DCB60E2-0C02-4B55-6AAB-041D73A45876}"/>
              </a:ext>
            </a:extLst>
          </p:cNvPr>
          <p:cNvGrpSpPr/>
          <p:nvPr/>
        </p:nvGrpSpPr>
        <p:grpSpPr>
          <a:xfrm>
            <a:off x="9559423" y="28161"/>
            <a:ext cx="7999711" cy="11498414"/>
            <a:chOff x="0" y="0"/>
            <a:chExt cx="751518" cy="3206393"/>
          </a:xfrm>
          <a:solidFill>
            <a:schemeClr val="accent5">
              <a:lumMod val="20000"/>
              <a:lumOff val="80000"/>
            </a:schemeClr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68BF276-355C-CC28-3EA2-C26439C37483}"/>
                </a:ext>
              </a:extLst>
            </p:cNvPr>
            <p:cNvSpPr/>
            <p:nvPr/>
          </p:nvSpPr>
          <p:spPr>
            <a:xfrm>
              <a:off x="0" y="0"/>
              <a:ext cx="751518" cy="3206393"/>
            </a:xfrm>
            <a:custGeom>
              <a:avLst/>
              <a:gdLst/>
              <a:ahLst/>
              <a:cxnLst/>
              <a:rect l="l" t="t" r="r" b="b"/>
              <a:pathLst>
                <a:path w="751518" h="3206393">
                  <a:moveTo>
                    <a:pt x="0" y="0"/>
                  </a:moveTo>
                  <a:lnTo>
                    <a:pt x="751518" y="0"/>
                  </a:lnTo>
                  <a:lnTo>
                    <a:pt x="751518" y="3206393"/>
                  </a:lnTo>
                  <a:lnTo>
                    <a:pt x="0" y="3206393"/>
                  </a:lnTo>
                  <a:close/>
                </a:path>
              </a:pathLst>
            </a:custGeom>
            <a:grpFill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52E8E6D-6764-D282-DD27-B1B9A0535136}"/>
                </a:ext>
              </a:extLst>
            </p:cNvPr>
            <p:cNvSpPr txBox="1"/>
            <p:nvPr/>
          </p:nvSpPr>
          <p:spPr>
            <a:xfrm>
              <a:off x="0" y="-28575"/>
              <a:ext cx="751518" cy="3234968"/>
            </a:xfrm>
            <a:prstGeom prst="rect">
              <a:avLst/>
            </a:prstGeom>
            <a:grpFill/>
          </p:spPr>
          <p:txBody>
            <a:bodyPr lIns="50800" tIns="50800" rIns="50800" bIns="50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9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BB6B4D5-04BC-9094-CD8D-3D37A0E19807}"/>
              </a:ext>
            </a:extLst>
          </p:cNvPr>
          <p:cNvSpPr txBox="1"/>
          <p:nvPr/>
        </p:nvSpPr>
        <p:spPr>
          <a:xfrm>
            <a:off x="1548850" y="1485900"/>
            <a:ext cx="4953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1.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Nghệ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thuật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57DE17B-166D-526D-D595-1B1921E40DB2}"/>
              </a:ext>
            </a:extLst>
          </p:cNvPr>
          <p:cNvSpPr txBox="1"/>
          <p:nvPr/>
        </p:nvSpPr>
        <p:spPr>
          <a:xfrm>
            <a:off x="11082778" y="1485900"/>
            <a:ext cx="4953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2.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Nội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dung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3415615-0367-D159-528C-381EE2FBF53C}"/>
              </a:ext>
            </a:extLst>
          </p:cNvPr>
          <p:cNvSpPr txBox="1"/>
          <p:nvPr/>
        </p:nvSpPr>
        <p:spPr>
          <a:xfrm>
            <a:off x="990600" y="2643789"/>
            <a:ext cx="7010399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khoa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trúc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khai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rõ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ràng</a:t>
            </a:r>
            <a:endParaRPr 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vi-VN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F5DDE8B-32BB-D2FE-745E-4A5F7474700D}"/>
              </a:ext>
            </a:extLst>
          </p:cNvPr>
          <p:cNvSpPr txBox="1"/>
          <p:nvPr/>
        </p:nvSpPr>
        <p:spPr>
          <a:xfrm>
            <a:off x="10054078" y="2642411"/>
            <a:ext cx="7010399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thám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Hôm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7958008"/>
      </p:ext>
    </p:extLst>
  </p:cSld>
  <p:clrMapOvr>
    <a:masterClrMapping/>
  </p:clrMapOvr>
  <p:transition spd="slow">
    <p:randomBar dir="vert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2157174"/>
              </p:ext>
            </p:extLst>
          </p:nvPr>
        </p:nvGraphicFramePr>
        <p:xfrm>
          <a:off x="710608" y="3001089"/>
          <a:ext cx="17120191" cy="670125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4583080">
                  <a:extLst>
                    <a:ext uri="{9D8B030D-6E8A-4147-A177-3AD203B41FA5}">
                      <a16:colId xmlns:a16="http://schemas.microsoft.com/office/drawing/2014/main" val="1148361543"/>
                    </a:ext>
                  </a:extLst>
                </a:gridCol>
                <a:gridCol w="5863777">
                  <a:extLst>
                    <a:ext uri="{9D8B030D-6E8A-4147-A177-3AD203B41FA5}">
                      <a16:colId xmlns:a16="http://schemas.microsoft.com/office/drawing/2014/main" val="235349295"/>
                    </a:ext>
                  </a:extLst>
                </a:gridCol>
                <a:gridCol w="6673334">
                  <a:extLst>
                    <a:ext uri="{9D8B030D-6E8A-4147-A177-3AD203B41FA5}">
                      <a16:colId xmlns:a16="http://schemas.microsoft.com/office/drawing/2014/main" val="2433876853"/>
                    </a:ext>
                  </a:extLst>
                </a:gridCol>
              </a:tblGrid>
              <a:tr h="62383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Mô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tả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2606508"/>
                  </a:ext>
                </a:extLst>
              </a:tr>
              <a:tr h="4766721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Tham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gia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hoạt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889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Xem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chương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trình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HS</a:t>
                      </a:r>
                    </a:p>
                    <a:p>
                      <a:pPr marL="0" marR="0" indent="-889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Tham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gia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lạc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bộ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hoặc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hoạt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trường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Rèn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luyện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kĩ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lập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tích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22860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duy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lập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khả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thuyết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phục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878471"/>
                  </a:ext>
                </a:extLst>
              </a:tr>
              <a:tr h="623830">
                <a:tc>
                  <a:txBody>
                    <a:bodyPr/>
                    <a:lstStyle/>
                    <a:p>
                      <a:pPr marL="0" marR="0" indent="22860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0551283"/>
                  </a:ext>
                </a:extLst>
              </a:tr>
              <a:tr h="623830">
                <a:tc>
                  <a:txBody>
                    <a:bodyPr/>
                    <a:lstStyle/>
                    <a:p>
                      <a:pPr marL="0" marR="0" indent="22860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0112342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78669D5E-089F-D1B5-6D9B-1B278B0C77BA}"/>
              </a:ext>
            </a:extLst>
          </p:cNvPr>
          <p:cNvSpPr txBox="1"/>
          <p:nvPr/>
        </p:nvSpPr>
        <p:spPr>
          <a:xfrm>
            <a:off x="3505200" y="0"/>
            <a:ext cx="10549596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Cùng</a:t>
            </a:r>
            <a:r>
              <a:rPr kumimoji="0" lang="en-US" sz="8800" b="1" i="0" u="none" strike="noStrike" kern="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chia </a:t>
            </a:r>
            <a:r>
              <a:rPr kumimoji="0" lang="en-US" sz="8800" b="1" i="0" u="none" strike="noStrike" kern="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sẻ</a:t>
            </a:r>
            <a:endParaRPr kumimoji="0" lang="en-US" sz="8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7 SVNGuerrilla" panose="00000500000000000000" pitchFamily="2" charset="0"/>
              <a:ea typeface="Cambria" panose="020405030504060302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85800" y="1562100"/>
            <a:ext cx="1712019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rèn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61138FE-533D-B4E3-9AE1-515FE63D1D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630400" y="7410622"/>
            <a:ext cx="3345641" cy="4814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032985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418290"/>
              </p:ext>
            </p:extLst>
          </p:nvPr>
        </p:nvGraphicFramePr>
        <p:xfrm>
          <a:off x="152400" y="114300"/>
          <a:ext cx="17907000" cy="1010412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971468">
                  <a:extLst>
                    <a:ext uri="{9D8B030D-6E8A-4147-A177-3AD203B41FA5}">
                      <a16:colId xmlns:a16="http://schemas.microsoft.com/office/drawing/2014/main" val="2438684235"/>
                    </a:ext>
                  </a:extLst>
                </a:gridCol>
                <a:gridCol w="7696532">
                  <a:extLst>
                    <a:ext uri="{9D8B030D-6E8A-4147-A177-3AD203B41FA5}">
                      <a16:colId xmlns:a16="http://schemas.microsoft.com/office/drawing/2014/main" val="3859987059"/>
                    </a:ext>
                  </a:extLst>
                </a:gridCol>
                <a:gridCol w="7239000">
                  <a:extLst>
                    <a:ext uri="{9D8B030D-6E8A-4147-A177-3AD203B41FA5}">
                      <a16:colId xmlns:a16="http://schemas.microsoft.com/office/drawing/2014/main" val="397449532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Mô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tả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96029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Tham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gia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hoạt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động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Xem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chương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trình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HS</a:t>
                      </a:r>
                    </a:p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Tham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gia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bộ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hoặc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hoạt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trường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Rèn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luyện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kĩ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lập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tích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duy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lập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khả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thuyết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phục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30162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Rèn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luyện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thói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quen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quan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sát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Tập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trung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quan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sát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mọi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thứ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diễn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xung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quanh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kể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chi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tiết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nhỏ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nhất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 triển kĩ năng tập trung, thực hành liên kết các chi tiết, hình ảnh</a:t>
                      </a:r>
                      <a:endParaRPr lang="en-US" sz="39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14606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Rèn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luyện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thói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quen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đặt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hỏi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Đặt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hỏi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: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Vì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sao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cái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gì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như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thế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nào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nếu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…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thì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…,…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sự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kiện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vấn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đề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xảy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cuộc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sống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duy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duy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logic</a:t>
                      </a:r>
                    </a:p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vi-VN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lực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nhận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diện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tích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vấn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đề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cuộc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sống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32631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Đọc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tài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liệu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logic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suy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Đọc sách, bài viết về logic học, phương pháp suy luận, cách thức tư duy như quy nạp, diễn dịch,…</a:t>
                      </a:r>
                      <a:endParaRPr lang="en-US" sz="39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Nâng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cao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thức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nền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tảng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nguyên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tắc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72055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724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B178C9A-443C-4FFC-A373-3B4EC6C01B10}"/>
              </a:ext>
            </a:extLst>
          </p:cNvPr>
          <p:cNvSpPr/>
          <p:nvPr/>
        </p:nvSpPr>
        <p:spPr>
          <a:xfrm>
            <a:off x="0" y="7827264"/>
            <a:ext cx="18288000" cy="2459736"/>
          </a:xfrm>
          <a:prstGeom prst="rect">
            <a:avLst/>
          </a:prstGeom>
          <a:gradFill flip="none" rotWithShape="1">
            <a:gsLst>
              <a:gs pos="0">
                <a:srgbClr val="6DD327">
                  <a:shade val="30000"/>
                  <a:satMod val="115000"/>
                </a:srgbClr>
              </a:gs>
              <a:gs pos="50000">
                <a:srgbClr val="6DD327">
                  <a:shade val="67500"/>
                  <a:satMod val="115000"/>
                </a:srgbClr>
              </a:gs>
              <a:gs pos="100000">
                <a:srgbClr val="6DD327">
                  <a:shade val="100000"/>
                  <a:satMod val="115000"/>
                </a:srgbClr>
              </a:gs>
            </a:gsLst>
            <a:lin ang="81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44D4093-A3F0-48AB-BD7A-6976975D5FDE}"/>
              </a:ext>
            </a:extLst>
          </p:cNvPr>
          <p:cNvSpPr/>
          <p:nvPr/>
        </p:nvSpPr>
        <p:spPr>
          <a:xfrm flipV="1">
            <a:off x="0" y="0"/>
            <a:ext cx="18288000" cy="7827264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50000"/>
                  <a:shade val="30000"/>
                  <a:satMod val="115000"/>
                </a:schemeClr>
              </a:gs>
              <a:gs pos="50000">
                <a:schemeClr val="accent5">
                  <a:lumMod val="50000"/>
                  <a:shade val="67500"/>
                  <a:satMod val="115000"/>
                </a:schemeClr>
              </a:gs>
              <a:gs pos="100000">
                <a:schemeClr val="accent5">
                  <a:lumMod val="50000"/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14F011DC-7754-4E29-B9F9-4AFD989435EC}"/>
              </a:ext>
            </a:extLst>
          </p:cNvPr>
          <p:cNvSpPr/>
          <p:nvPr/>
        </p:nvSpPr>
        <p:spPr>
          <a:xfrm>
            <a:off x="6635487" y="2965088"/>
            <a:ext cx="10885371" cy="2140874"/>
          </a:xfrm>
          <a:prstGeom prst="roundRect">
            <a:avLst>
              <a:gd name="adj" fmla="val 22647"/>
            </a:avLst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3810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6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Giải</a:t>
            </a:r>
            <a:r>
              <a:rPr lang="en-US" sz="6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6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trí</a:t>
            </a:r>
            <a:r>
              <a:rPr lang="en-US" sz="6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6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cùng</a:t>
            </a:r>
            <a:r>
              <a:rPr lang="en-US" sz="6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6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thám</a:t>
            </a:r>
            <a:r>
              <a:rPr lang="en-US" sz="6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6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tử</a:t>
            </a:r>
            <a:endParaRPr lang="en-US" sz="6000" b="1" dirty="0">
              <a:ln/>
              <a:solidFill>
                <a:prstClr val="white"/>
              </a:solidFill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  <a:latin typeface="UTM Banque" panose="02040603050506020204" pitchFamily="18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245B17C-C0C8-412B-A55C-71EC1A850FD1}"/>
              </a:ext>
            </a:extLst>
          </p:cNvPr>
          <p:cNvGrpSpPr/>
          <p:nvPr/>
        </p:nvGrpSpPr>
        <p:grpSpPr>
          <a:xfrm>
            <a:off x="-569796" y="362737"/>
            <a:ext cx="7684649" cy="8948012"/>
            <a:chOff x="-379864" y="241824"/>
            <a:chExt cx="5123099" cy="5965341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969ADA9-8B6B-49BB-A158-028ADE8BBBC0}"/>
                </a:ext>
              </a:extLst>
            </p:cNvPr>
            <p:cNvGrpSpPr/>
            <p:nvPr/>
          </p:nvGrpSpPr>
          <p:grpSpPr>
            <a:xfrm>
              <a:off x="552891" y="363605"/>
              <a:ext cx="4190344" cy="5843560"/>
              <a:chOff x="552891" y="363605"/>
              <a:chExt cx="4190344" cy="5843560"/>
            </a:xfrm>
            <a:effectLst/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E869D16A-F61E-4721-B90C-EACED24C1676}"/>
                  </a:ext>
                </a:extLst>
              </p:cNvPr>
              <p:cNvSpPr/>
              <p:nvPr/>
            </p:nvSpPr>
            <p:spPr>
              <a:xfrm flipH="1">
                <a:off x="1991867" y="2384590"/>
                <a:ext cx="317078" cy="467021"/>
              </a:xfrm>
              <a:custGeom>
                <a:avLst/>
                <a:gdLst>
                  <a:gd name="connsiteX0" fmla="*/ 4310 w 182122"/>
                  <a:gd name="connsiteY0" fmla="*/ 193373 h 276739"/>
                  <a:gd name="connsiteX1" fmla="*/ 2173 w 182122"/>
                  <a:gd name="connsiteY1" fmla="*/ 80141 h 276739"/>
                  <a:gd name="connsiteX2" fmla="*/ 27810 w 182122"/>
                  <a:gd name="connsiteY2" fmla="*/ 9639 h 276739"/>
                  <a:gd name="connsiteX3" fmla="*/ 102586 w 182122"/>
                  <a:gd name="connsiteY3" fmla="*/ 1093 h 276739"/>
                  <a:gd name="connsiteX4" fmla="*/ 151724 w 182122"/>
                  <a:gd name="connsiteY4" fmla="*/ 13911 h 276739"/>
                  <a:gd name="connsiteX5" fmla="*/ 173089 w 182122"/>
                  <a:gd name="connsiteY5" fmla="*/ 122870 h 276739"/>
                  <a:gd name="connsiteX6" fmla="*/ 177362 w 182122"/>
                  <a:gd name="connsiteY6" fmla="*/ 204055 h 276739"/>
                  <a:gd name="connsiteX7" fmla="*/ 106859 w 182122"/>
                  <a:gd name="connsiteY7" fmla="*/ 268149 h 276739"/>
                  <a:gd name="connsiteX8" fmla="*/ 27810 w 182122"/>
                  <a:gd name="connsiteY8" fmla="*/ 272422 h 276739"/>
                  <a:gd name="connsiteX9" fmla="*/ 4310 w 182122"/>
                  <a:gd name="connsiteY9" fmla="*/ 193373 h 276739"/>
                  <a:gd name="connsiteX0" fmla="*/ 4310 w 182122"/>
                  <a:gd name="connsiteY0" fmla="*/ 194146 h 277512"/>
                  <a:gd name="connsiteX1" fmla="*/ 2173 w 182122"/>
                  <a:gd name="connsiteY1" fmla="*/ 80914 h 277512"/>
                  <a:gd name="connsiteX2" fmla="*/ 27810 w 182122"/>
                  <a:gd name="connsiteY2" fmla="*/ 10412 h 277512"/>
                  <a:gd name="connsiteX3" fmla="*/ 102586 w 182122"/>
                  <a:gd name="connsiteY3" fmla="*/ 1866 h 277512"/>
                  <a:gd name="connsiteX4" fmla="*/ 151724 w 182122"/>
                  <a:gd name="connsiteY4" fmla="*/ 25366 h 277512"/>
                  <a:gd name="connsiteX5" fmla="*/ 173089 w 182122"/>
                  <a:gd name="connsiteY5" fmla="*/ 123643 h 277512"/>
                  <a:gd name="connsiteX6" fmla="*/ 177362 w 182122"/>
                  <a:gd name="connsiteY6" fmla="*/ 204828 h 277512"/>
                  <a:gd name="connsiteX7" fmla="*/ 106859 w 182122"/>
                  <a:gd name="connsiteY7" fmla="*/ 268922 h 277512"/>
                  <a:gd name="connsiteX8" fmla="*/ 27810 w 182122"/>
                  <a:gd name="connsiteY8" fmla="*/ 273195 h 277512"/>
                  <a:gd name="connsiteX9" fmla="*/ 4310 w 182122"/>
                  <a:gd name="connsiteY9" fmla="*/ 194146 h 277512"/>
                  <a:gd name="connsiteX0" fmla="*/ 4310 w 182122"/>
                  <a:gd name="connsiteY0" fmla="*/ 197554 h 280920"/>
                  <a:gd name="connsiteX1" fmla="*/ 2173 w 182122"/>
                  <a:gd name="connsiteY1" fmla="*/ 84322 h 280920"/>
                  <a:gd name="connsiteX2" fmla="*/ 27810 w 182122"/>
                  <a:gd name="connsiteY2" fmla="*/ 13820 h 280920"/>
                  <a:gd name="connsiteX3" fmla="*/ 91904 w 182122"/>
                  <a:gd name="connsiteY3" fmla="*/ 1001 h 280920"/>
                  <a:gd name="connsiteX4" fmla="*/ 151724 w 182122"/>
                  <a:gd name="connsiteY4" fmla="*/ 28774 h 280920"/>
                  <a:gd name="connsiteX5" fmla="*/ 173089 w 182122"/>
                  <a:gd name="connsiteY5" fmla="*/ 127051 h 280920"/>
                  <a:gd name="connsiteX6" fmla="*/ 177362 w 182122"/>
                  <a:gd name="connsiteY6" fmla="*/ 208236 h 280920"/>
                  <a:gd name="connsiteX7" fmla="*/ 106859 w 182122"/>
                  <a:gd name="connsiteY7" fmla="*/ 272330 h 280920"/>
                  <a:gd name="connsiteX8" fmla="*/ 27810 w 182122"/>
                  <a:gd name="connsiteY8" fmla="*/ 276603 h 280920"/>
                  <a:gd name="connsiteX9" fmla="*/ 4310 w 182122"/>
                  <a:gd name="connsiteY9" fmla="*/ 197554 h 280920"/>
                  <a:gd name="connsiteX0" fmla="*/ 3750 w 181562"/>
                  <a:gd name="connsiteY0" fmla="*/ 197554 h 279818"/>
                  <a:gd name="connsiteX1" fmla="*/ 1613 w 181562"/>
                  <a:gd name="connsiteY1" fmla="*/ 84322 h 279818"/>
                  <a:gd name="connsiteX2" fmla="*/ 27250 w 181562"/>
                  <a:gd name="connsiteY2" fmla="*/ 13820 h 279818"/>
                  <a:gd name="connsiteX3" fmla="*/ 91344 w 181562"/>
                  <a:gd name="connsiteY3" fmla="*/ 1001 h 279818"/>
                  <a:gd name="connsiteX4" fmla="*/ 151164 w 181562"/>
                  <a:gd name="connsiteY4" fmla="*/ 28774 h 279818"/>
                  <a:gd name="connsiteX5" fmla="*/ 172529 w 181562"/>
                  <a:gd name="connsiteY5" fmla="*/ 127051 h 279818"/>
                  <a:gd name="connsiteX6" fmla="*/ 176802 w 181562"/>
                  <a:gd name="connsiteY6" fmla="*/ 208236 h 279818"/>
                  <a:gd name="connsiteX7" fmla="*/ 106299 w 181562"/>
                  <a:gd name="connsiteY7" fmla="*/ 272330 h 279818"/>
                  <a:gd name="connsiteX8" fmla="*/ 10158 w 181562"/>
                  <a:gd name="connsiteY8" fmla="*/ 274467 h 279818"/>
                  <a:gd name="connsiteX9" fmla="*/ 3750 w 181562"/>
                  <a:gd name="connsiteY9" fmla="*/ 197554 h 279818"/>
                  <a:gd name="connsiteX0" fmla="*/ 3750 w 181562"/>
                  <a:gd name="connsiteY0" fmla="*/ 197554 h 279818"/>
                  <a:gd name="connsiteX1" fmla="*/ 1613 w 181562"/>
                  <a:gd name="connsiteY1" fmla="*/ 84322 h 279818"/>
                  <a:gd name="connsiteX2" fmla="*/ 27250 w 181562"/>
                  <a:gd name="connsiteY2" fmla="*/ 13820 h 279818"/>
                  <a:gd name="connsiteX3" fmla="*/ 91344 w 181562"/>
                  <a:gd name="connsiteY3" fmla="*/ 1001 h 279818"/>
                  <a:gd name="connsiteX4" fmla="*/ 151164 w 181562"/>
                  <a:gd name="connsiteY4" fmla="*/ 28774 h 279818"/>
                  <a:gd name="connsiteX5" fmla="*/ 172529 w 181562"/>
                  <a:gd name="connsiteY5" fmla="*/ 127051 h 279818"/>
                  <a:gd name="connsiteX6" fmla="*/ 176802 w 181562"/>
                  <a:gd name="connsiteY6" fmla="*/ 208236 h 279818"/>
                  <a:gd name="connsiteX7" fmla="*/ 106299 w 181562"/>
                  <a:gd name="connsiteY7" fmla="*/ 272330 h 279818"/>
                  <a:gd name="connsiteX8" fmla="*/ 10158 w 181562"/>
                  <a:gd name="connsiteY8" fmla="*/ 274467 h 279818"/>
                  <a:gd name="connsiteX9" fmla="*/ 3750 w 181562"/>
                  <a:gd name="connsiteY9" fmla="*/ 197554 h 279818"/>
                  <a:gd name="connsiteX0" fmla="*/ 395 w 186753"/>
                  <a:gd name="connsiteY0" fmla="*/ 199691 h 282309"/>
                  <a:gd name="connsiteX1" fmla="*/ 6804 w 186753"/>
                  <a:gd name="connsiteY1" fmla="*/ 84322 h 282309"/>
                  <a:gd name="connsiteX2" fmla="*/ 32441 w 186753"/>
                  <a:gd name="connsiteY2" fmla="*/ 13820 h 282309"/>
                  <a:gd name="connsiteX3" fmla="*/ 96535 w 186753"/>
                  <a:gd name="connsiteY3" fmla="*/ 1001 h 282309"/>
                  <a:gd name="connsiteX4" fmla="*/ 156355 w 186753"/>
                  <a:gd name="connsiteY4" fmla="*/ 28774 h 282309"/>
                  <a:gd name="connsiteX5" fmla="*/ 177720 w 186753"/>
                  <a:gd name="connsiteY5" fmla="*/ 127051 h 282309"/>
                  <a:gd name="connsiteX6" fmla="*/ 181993 w 186753"/>
                  <a:gd name="connsiteY6" fmla="*/ 208236 h 282309"/>
                  <a:gd name="connsiteX7" fmla="*/ 111490 w 186753"/>
                  <a:gd name="connsiteY7" fmla="*/ 272330 h 282309"/>
                  <a:gd name="connsiteX8" fmla="*/ 15349 w 186753"/>
                  <a:gd name="connsiteY8" fmla="*/ 274467 h 282309"/>
                  <a:gd name="connsiteX9" fmla="*/ 395 w 186753"/>
                  <a:gd name="connsiteY9" fmla="*/ 199691 h 282309"/>
                  <a:gd name="connsiteX0" fmla="*/ 5312 w 191670"/>
                  <a:gd name="connsiteY0" fmla="*/ 199691 h 282309"/>
                  <a:gd name="connsiteX1" fmla="*/ 11721 w 191670"/>
                  <a:gd name="connsiteY1" fmla="*/ 84322 h 282309"/>
                  <a:gd name="connsiteX2" fmla="*/ 37358 w 191670"/>
                  <a:gd name="connsiteY2" fmla="*/ 13820 h 282309"/>
                  <a:gd name="connsiteX3" fmla="*/ 101452 w 191670"/>
                  <a:gd name="connsiteY3" fmla="*/ 1001 h 282309"/>
                  <a:gd name="connsiteX4" fmla="*/ 161272 w 191670"/>
                  <a:gd name="connsiteY4" fmla="*/ 28774 h 282309"/>
                  <a:gd name="connsiteX5" fmla="*/ 182637 w 191670"/>
                  <a:gd name="connsiteY5" fmla="*/ 127051 h 282309"/>
                  <a:gd name="connsiteX6" fmla="*/ 186910 w 191670"/>
                  <a:gd name="connsiteY6" fmla="*/ 208236 h 282309"/>
                  <a:gd name="connsiteX7" fmla="*/ 116407 w 191670"/>
                  <a:gd name="connsiteY7" fmla="*/ 272330 h 282309"/>
                  <a:gd name="connsiteX8" fmla="*/ 20266 w 191670"/>
                  <a:gd name="connsiteY8" fmla="*/ 274467 h 282309"/>
                  <a:gd name="connsiteX9" fmla="*/ 5312 w 191670"/>
                  <a:gd name="connsiteY9" fmla="*/ 199691 h 282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670" h="282309">
                    <a:moveTo>
                      <a:pt x="5312" y="199691"/>
                    </a:moveTo>
                    <a:cubicBezTo>
                      <a:pt x="16707" y="161591"/>
                      <a:pt x="6380" y="115301"/>
                      <a:pt x="11721" y="84322"/>
                    </a:cubicBezTo>
                    <a:cubicBezTo>
                      <a:pt x="17062" y="53344"/>
                      <a:pt x="22403" y="27707"/>
                      <a:pt x="37358" y="13820"/>
                    </a:cubicBezTo>
                    <a:cubicBezTo>
                      <a:pt x="52313" y="-67"/>
                      <a:pt x="80800" y="-1491"/>
                      <a:pt x="101452" y="1001"/>
                    </a:cubicBezTo>
                    <a:cubicBezTo>
                      <a:pt x="122104" y="3493"/>
                      <a:pt x="147741" y="7766"/>
                      <a:pt x="161272" y="28774"/>
                    </a:cubicBezTo>
                    <a:cubicBezTo>
                      <a:pt x="174803" y="49782"/>
                      <a:pt x="178364" y="97141"/>
                      <a:pt x="182637" y="127051"/>
                    </a:cubicBezTo>
                    <a:cubicBezTo>
                      <a:pt x="186910" y="156961"/>
                      <a:pt x="197948" y="184023"/>
                      <a:pt x="186910" y="208236"/>
                    </a:cubicBezTo>
                    <a:cubicBezTo>
                      <a:pt x="175872" y="232449"/>
                      <a:pt x="141332" y="260936"/>
                      <a:pt x="116407" y="272330"/>
                    </a:cubicBezTo>
                    <a:cubicBezTo>
                      <a:pt x="91482" y="283724"/>
                      <a:pt x="38782" y="286573"/>
                      <a:pt x="20266" y="274467"/>
                    </a:cubicBezTo>
                    <a:cubicBezTo>
                      <a:pt x="1750" y="262361"/>
                      <a:pt x="-6083" y="237791"/>
                      <a:pt x="5312" y="199691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E0EDF70F-5D89-464F-B9D3-122337FC6B7E}"/>
                  </a:ext>
                </a:extLst>
              </p:cNvPr>
              <p:cNvSpPr/>
              <p:nvPr/>
            </p:nvSpPr>
            <p:spPr>
              <a:xfrm rot="199197" flipH="1">
                <a:off x="1636846" y="5375434"/>
                <a:ext cx="240317" cy="738861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  <a:gd name="connsiteX0" fmla="*/ 6496 w 140748"/>
                  <a:gd name="connsiteY0" fmla="*/ 42636 h 364378"/>
                  <a:gd name="connsiteX1" fmla="*/ 8067 w 140748"/>
                  <a:gd name="connsiteY1" fmla="*/ 310013 h 364378"/>
                  <a:gd name="connsiteX2" fmla="*/ 70905 w 140748"/>
                  <a:gd name="connsiteY2" fmla="*/ 364185 h 364378"/>
                  <a:gd name="connsiteX3" fmla="*/ 129409 w 140748"/>
                  <a:gd name="connsiteY3" fmla="*/ 303514 h 364378"/>
                  <a:gd name="connsiteX4" fmla="*/ 131576 w 140748"/>
                  <a:gd name="connsiteY4" fmla="*/ 60829 h 364378"/>
                  <a:gd name="connsiteX5" fmla="*/ 60071 w 140748"/>
                  <a:gd name="connsiteY5" fmla="*/ 2324 h 364378"/>
                  <a:gd name="connsiteX6" fmla="*/ 6496 w 140748"/>
                  <a:gd name="connsiteY6" fmla="*/ 42636 h 364378"/>
                  <a:gd name="connsiteX0" fmla="*/ 6496 w 136138"/>
                  <a:gd name="connsiteY0" fmla="*/ 45571 h 367313"/>
                  <a:gd name="connsiteX1" fmla="*/ 8067 w 136138"/>
                  <a:gd name="connsiteY1" fmla="*/ 312948 h 367313"/>
                  <a:gd name="connsiteX2" fmla="*/ 70905 w 136138"/>
                  <a:gd name="connsiteY2" fmla="*/ 367120 h 367313"/>
                  <a:gd name="connsiteX3" fmla="*/ 129409 w 136138"/>
                  <a:gd name="connsiteY3" fmla="*/ 306449 h 367313"/>
                  <a:gd name="connsiteX4" fmla="*/ 123956 w 136138"/>
                  <a:gd name="connsiteY4" fmla="*/ 37094 h 367313"/>
                  <a:gd name="connsiteX5" fmla="*/ 60071 w 136138"/>
                  <a:gd name="connsiteY5" fmla="*/ 5259 h 367313"/>
                  <a:gd name="connsiteX6" fmla="*/ 6496 w 136138"/>
                  <a:gd name="connsiteY6" fmla="*/ 45571 h 367313"/>
                  <a:gd name="connsiteX0" fmla="*/ 6991 w 136633"/>
                  <a:gd name="connsiteY0" fmla="*/ 56469 h 378211"/>
                  <a:gd name="connsiteX1" fmla="*/ 8562 w 136633"/>
                  <a:gd name="connsiteY1" fmla="*/ 323846 h 378211"/>
                  <a:gd name="connsiteX2" fmla="*/ 71400 w 136633"/>
                  <a:gd name="connsiteY2" fmla="*/ 378018 h 378211"/>
                  <a:gd name="connsiteX3" fmla="*/ 129904 w 136633"/>
                  <a:gd name="connsiteY3" fmla="*/ 317347 h 378211"/>
                  <a:gd name="connsiteX4" fmla="*/ 124451 w 136633"/>
                  <a:gd name="connsiteY4" fmla="*/ 47992 h 378211"/>
                  <a:gd name="connsiteX5" fmla="*/ 68186 w 136633"/>
                  <a:gd name="connsiteY5" fmla="*/ 917 h 378211"/>
                  <a:gd name="connsiteX6" fmla="*/ 6991 w 136633"/>
                  <a:gd name="connsiteY6" fmla="*/ 56469 h 378211"/>
                  <a:gd name="connsiteX0" fmla="*/ 3871 w 133513"/>
                  <a:gd name="connsiteY0" fmla="*/ 56469 h 378103"/>
                  <a:gd name="connsiteX1" fmla="*/ 13062 w 133513"/>
                  <a:gd name="connsiteY1" fmla="*/ 321941 h 378103"/>
                  <a:gd name="connsiteX2" fmla="*/ 68280 w 133513"/>
                  <a:gd name="connsiteY2" fmla="*/ 378018 h 378103"/>
                  <a:gd name="connsiteX3" fmla="*/ 126784 w 133513"/>
                  <a:gd name="connsiteY3" fmla="*/ 317347 h 378103"/>
                  <a:gd name="connsiteX4" fmla="*/ 121331 w 133513"/>
                  <a:gd name="connsiteY4" fmla="*/ 47992 h 378103"/>
                  <a:gd name="connsiteX5" fmla="*/ 65066 w 133513"/>
                  <a:gd name="connsiteY5" fmla="*/ 917 h 378103"/>
                  <a:gd name="connsiteX6" fmla="*/ 3871 w 133513"/>
                  <a:gd name="connsiteY6" fmla="*/ 56469 h 378103"/>
                  <a:gd name="connsiteX0" fmla="*/ 3871 w 130834"/>
                  <a:gd name="connsiteY0" fmla="*/ 56469 h 378482"/>
                  <a:gd name="connsiteX1" fmla="*/ 13062 w 130834"/>
                  <a:gd name="connsiteY1" fmla="*/ 321941 h 378482"/>
                  <a:gd name="connsiteX2" fmla="*/ 68280 w 130834"/>
                  <a:gd name="connsiteY2" fmla="*/ 378018 h 378482"/>
                  <a:gd name="connsiteX3" fmla="*/ 121069 w 130834"/>
                  <a:gd name="connsiteY3" fmla="*/ 307822 h 378482"/>
                  <a:gd name="connsiteX4" fmla="*/ 121331 w 130834"/>
                  <a:gd name="connsiteY4" fmla="*/ 47992 h 378482"/>
                  <a:gd name="connsiteX5" fmla="*/ 65066 w 130834"/>
                  <a:gd name="connsiteY5" fmla="*/ 917 h 378482"/>
                  <a:gd name="connsiteX6" fmla="*/ 3871 w 130834"/>
                  <a:gd name="connsiteY6" fmla="*/ 56469 h 378482"/>
                  <a:gd name="connsiteX0" fmla="*/ 3747 w 130911"/>
                  <a:gd name="connsiteY0" fmla="*/ 56469 h 374836"/>
                  <a:gd name="connsiteX1" fmla="*/ 12938 w 130911"/>
                  <a:gd name="connsiteY1" fmla="*/ 321941 h 374836"/>
                  <a:gd name="connsiteX2" fmla="*/ 64346 w 130911"/>
                  <a:gd name="connsiteY2" fmla="*/ 374208 h 374836"/>
                  <a:gd name="connsiteX3" fmla="*/ 120945 w 130911"/>
                  <a:gd name="connsiteY3" fmla="*/ 307822 h 374836"/>
                  <a:gd name="connsiteX4" fmla="*/ 121207 w 130911"/>
                  <a:gd name="connsiteY4" fmla="*/ 47992 h 374836"/>
                  <a:gd name="connsiteX5" fmla="*/ 64942 w 130911"/>
                  <a:gd name="connsiteY5" fmla="*/ 917 h 374836"/>
                  <a:gd name="connsiteX6" fmla="*/ 3747 w 130911"/>
                  <a:gd name="connsiteY6" fmla="*/ 56469 h 37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911" h="374836">
                    <a:moveTo>
                      <a:pt x="3747" y="56469"/>
                    </a:moveTo>
                    <a:cubicBezTo>
                      <a:pt x="-4920" y="109973"/>
                      <a:pt x="2838" y="268985"/>
                      <a:pt x="12938" y="321941"/>
                    </a:cubicBezTo>
                    <a:cubicBezTo>
                      <a:pt x="23038" y="374897"/>
                      <a:pt x="46345" y="376561"/>
                      <a:pt x="64346" y="374208"/>
                    </a:cubicBezTo>
                    <a:cubicBezTo>
                      <a:pt x="82347" y="371855"/>
                      <a:pt x="111468" y="362191"/>
                      <a:pt x="120945" y="307822"/>
                    </a:cubicBezTo>
                    <a:cubicBezTo>
                      <a:pt x="130422" y="253453"/>
                      <a:pt x="137458" y="102524"/>
                      <a:pt x="121207" y="47992"/>
                    </a:cubicBezTo>
                    <a:cubicBezTo>
                      <a:pt x="104956" y="-6540"/>
                      <a:pt x="84519" y="-496"/>
                      <a:pt x="64942" y="917"/>
                    </a:cubicBezTo>
                    <a:cubicBezTo>
                      <a:pt x="45365" y="2330"/>
                      <a:pt x="12414" y="2965"/>
                      <a:pt x="3747" y="56469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FF03B52-23F4-4613-8C22-06BFD38A6936}"/>
                  </a:ext>
                </a:extLst>
              </p:cNvPr>
              <p:cNvSpPr/>
              <p:nvPr/>
            </p:nvSpPr>
            <p:spPr>
              <a:xfrm flipH="1">
                <a:off x="1642580" y="4809557"/>
                <a:ext cx="309227" cy="715977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111" h="362079">
                    <a:moveTo>
                      <a:pt x="3429" y="49900"/>
                    </a:moveTo>
                    <a:cubicBezTo>
                      <a:pt x="-5238" y="101182"/>
                      <a:pt x="3790" y="255748"/>
                      <a:pt x="16430" y="307752"/>
                    </a:cubicBezTo>
                    <a:cubicBezTo>
                      <a:pt x="29070" y="359756"/>
                      <a:pt x="59044" y="363007"/>
                      <a:pt x="79268" y="361924"/>
                    </a:cubicBezTo>
                    <a:cubicBezTo>
                      <a:pt x="99492" y="360841"/>
                      <a:pt x="127660" y="351812"/>
                      <a:pt x="137772" y="301253"/>
                    </a:cubicBezTo>
                    <a:cubicBezTo>
                      <a:pt x="147884" y="250694"/>
                      <a:pt x="156190" y="113100"/>
                      <a:pt x="139939" y="58568"/>
                    </a:cubicBezTo>
                    <a:cubicBezTo>
                      <a:pt x="123688" y="4036"/>
                      <a:pt x="86852" y="-658"/>
                      <a:pt x="68434" y="63"/>
                    </a:cubicBezTo>
                    <a:cubicBezTo>
                      <a:pt x="50016" y="784"/>
                      <a:pt x="12096" y="-1382"/>
                      <a:pt x="3429" y="49900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2F983E4A-D3D9-4760-A577-1FBDBF13964F}"/>
                  </a:ext>
                </a:extLst>
              </p:cNvPr>
              <p:cNvSpPr/>
              <p:nvPr/>
            </p:nvSpPr>
            <p:spPr>
              <a:xfrm flipH="1">
                <a:off x="1615655" y="6021428"/>
                <a:ext cx="486739" cy="185736"/>
              </a:xfrm>
              <a:custGeom>
                <a:avLst/>
                <a:gdLst>
                  <a:gd name="connsiteX0" fmla="*/ 221209 w 244329"/>
                  <a:gd name="connsiteY0" fmla="*/ 9633 h 114404"/>
                  <a:gd name="connsiteX1" fmla="*/ 237008 w 244329"/>
                  <a:gd name="connsiteY1" fmla="*/ 88631 h 114404"/>
                  <a:gd name="connsiteX2" fmla="*/ 126411 w 244329"/>
                  <a:gd name="connsiteY2" fmla="*/ 102456 h 114404"/>
                  <a:gd name="connsiteX3" fmla="*/ 15 w 244329"/>
                  <a:gd name="connsiteY3" fmla="*/ 108380 h 114404"/>
                  <a:gd name="connsiteX4" fmla="*/ 118511 w 244329"/>
                  <a:gd name="connsiteY4" fmla="*/ 11608 h 114404"/>
                  <a:gd name="connsiteX5" fmla="*/ 221209 w 244329"/>
                  <a:gd name="connsiteY5" fmla="*/ 9633 h 114404"/>
                  <a:gd name="connsiteX0" fmla="*/ 223184 w 246304"/>
                  <a:gd name="connsiteY0" fmla="*/ 8926 h 102196"/>
                  <a:gd name="connsiteX1" fmla="*/ 238983 w 246304"/>
                  <a:gd name="connsiteY1" fmla="*/ 87924 h 102196"/>
                  <a:gd name="connsiteX2" fmla="*/ 128386 w 246304"/>
                  <a:gd name="connsiteY2" fmla="*/ 101749 h 102196"/>
                  <a:gd name="connsiteX3" fmla="*/ 15 w 246304"/>
                  <a:gd name="connsiteY3" fmla="*/ 89899 h 102196"/>
                  <a:gd name="connsiteX4" fmla="*/ 120486 w 246304"/>
                  <a:gd name="connsiteY4" fmla="*/ 10901 h 102196"/>
                  <a:gd name="connsiteX5" fmla="*/ 223184 w 246304"/>
                  <a:gd name="connsiteY5" fmla="*/ 8926 h 102196"/>
                  <a:gd name="connsiteX0" fmla="*/ 223184 w 246889"/>
                  <a:gd name="connsiteY0" fmla="*/ 8926 h 97266"/>
                  <a:gd name="connsiteX1" fmla="*/ 238983 w 246889"/>
                  <a:gd name="connsiteY1" fmla="*/ 87924 h 97266"/>
                  <a:gd name="connsiteX2" fmla="*/ 120486 w 246889"/>
                  <a:gd name="connsiteY2" fmla="*/ 91875 h 97266"/>
                  <a:gd name="connsiteX3" fmla="*/ 15 w 246889"/>
                  <a:gd name="connsiteY3" fmla="*/ 89899 h 97266"/>
                  <a:gd name="connsiteX4" fmla="*/ 120486 w 246889"/>
                  <a:gd name="connsiteY4" fmla="*/ 10901 h 97266"/>
                  <a:gd name="connsiteX5" fmla="*/ 223184 w 246889"/>
                  <a:gd name="connsiteY5" fmla="*/ 8926 h 97266"/>
                  <a:gd name="connsiteX0" fmla="*/ 223194 w 248288"/>
                  <a:gd name="connsiteY0" fmla="*/ 4930 h 93270"/>
                  <a:gd name="connsiteX1" fmla="*/ 238993 w 248288"/>
                  <a:gd name="connsiteY1" fmla="*/ 83928 h 93270"/>
                  <a:gd name="connsiteX2" fmla="*/ 120496 w 248288"/>
                  <a:gd name="connsiteY2" fmla="*/ 87879 h 93270"/>
                  <a:gd name="connsiteX3" fmla="*/ 25 w 248288"/>
                  <a:gd name="connsiteY3" fmla="*/ 85903 h 93270"/>
                  <a:gd name="connsiteX4" fmla="*/ 84947 w 248288"/>
                  <a:gd name="connsiteY4" fmla="*/ 16780 h 93270"/>
                  <a:gd name="connsiteX5" fmla="*/ 223194 w 248288"/>
                  <a:gd name="connsiteY5" fmla="*/ 4930 h 93270"/>
                  <a:gd name="connsiteX0" fmla="*/ 223184 w 246683"/>
                  <a:gd name="connsiteY0" fmla="*/ 13745 h 102085"/>
                  <a:gd name="connsiteX1" fmla="*/ 238983 w 246683"/>
                  <a:gd name="connsiteY1" fmla="*/ 92743 h 102085"/>
                  <a:gd name="connsiteX2" fmla="*/ 120486 w 246683"/>
                  <a:gd name="connsiteY2" fmla="*/ 96694 h 102085"/>
                  <a:gd name="connsiteX3" fmla="*/ 15 w 246683"/>
                  <a:gd name="connsiteY3" fmla="*/ 94718 h 102085"/>
                  <a:gd name="connsiteX4" fmla="*/ 126411 w 246683"/>
                  <a:gd name="connsiteY4" fmla="*/ 7820 h 102085"/>
                  <a:gd name="connsiteX5" fmla="*/ 223184 w 246683"/>
                  <a:gd name="connsiteY5" fmla="*/ 13745 h 102085"/>
                  <a:gd name="connsiteX0" fmla="*/ 223187 w 246686"/>
                  <a:gd name="connsiteY0" fmla="*/ 7550 h 95890"/>
                  <a:gd name="connsiteX1" fmla="*/ 238986 w 246686"/>
                  <a:gd name="connsiteY1" fmla="*/ 86548 h 95890"/>
                  <a:gd name="connsiteX2" fmla="*/ 120489 w 246686"/>
                  <a:gd name="connsiteY2" fmla="*/ 90499 h 95890"/>
                  <a:gd name="connsiteX3" fmla="*/ 18 w 246686"/>
                  <a:gd name="connsiteY3" fmla="*/ 88523 h 95890"/>
                  <a:gd name="connsiteX4" fmla="*/ 126414 w 246686"/>
                  <a:gd name="connsiteY4" fmla="*/ 1625 h 95890"/>
                  <a:gd name="connsiteX5" fmla="*/ 223187 w 246686"/>
                  <a:gd name="connsiteY5" fmla="*/ 7550 h 95890"/>
                  <a:gd name="connsiteX0" fmla="*/ 227133 w 248013"/>
                  <a:gd name="connsiteY0" fmla="*/ 13746 h 102086"/>
                  <a:gd name="connsiteX1" fmla="*/ 238983 w 248013"/>
                  <a:gd name="connsiteY1" fmla="*/ 92744 h 102086"/>
                  <a:gd name="connsiteX2" fmla="*/ 120486 w 248013"/>
                  <a:gd name="connsiteY2" fmla="*/ 96695 h 102086"/>
                  <a:gd name="connsiteX3" fmla="*/ 15 w 248013"/>
                  <a:gd name="connsiteY3" fmla="*/ 94719 h 102086"/>
                  <a:gd name="connsiteX4" fmla="*/ 126411 w 248013"/>
                  <a:gd name="connsiteY4" fmla="*/ 7821 h 102086"/>
                  <a:gd name="connsiteX5" fmla="*/ 227133 w 248013"/>
                  <a:gd name="connsiteY5" fmla="*/ 13746 h 102086"/>
                  <a:gd name="connsiteX0" fmla="*/ 227133 w 249041"/>
                  <a:gd name="connsiteY0" fmla="*/ 11407 h 99747"/>
                  <a:gd name="connsiteX1" fmla="*/ 238983 w 249041"/>
                  <a:gd name="connsiteY1" fmla="*/ 90405 h 99747"/>
                  <a:gd name="connsiteX2" fmla="*/ 120486 w 249041"/>
                  <a:gd name="connsiteY2" fmla="*/ 94356 h 99747"/>
                  <a:gd name="connsiteX3" fmla="*/ 15 w 249041"/>
                  <a:gd name="connsiteY3" fmla="*/ 92380 h 99747"/>
                  <a:gd name="connsiteX4" fmla="*/ 126411 w 249041"/>
                  <a:gd name="connsiteY4" fmla="*/ 5482 h 99747"/>
                  <a:gd name="connsiteX5" fmla="*/ 227133 w 249041"/>
                  <a:gd name="connsiteY5" fmla="*/ 11407 h 99747"/>
                  <a:gd name="connsiteX0" fmla="*/ 227133 w 243144"/>
                  <a:gd name="connsiteY0" fmla="*/ 11407 h 101983"/>
                  <a:gd name="connsiteX1" fmla="*/ 238983 w 243144"/>
                  <a:gd name="connsiteY1" fmla="*/ 90405 h 101983"/>
                  <a:gd name="connsiteX2" fmla="*/ 120486 w 243144"/>
                  <a:gd name="connsiteY2" fmla="*/ 94356 h 101983"/>
                  <a:gd name="connsiteX3" fmla="*/ 15 w 243144"/>
                  <a:gd name="connsiteY3" fmla="*/ 92380 h 101983"/>
                  <a:gd name="connsiteX4" fmla="*/ 126411 w 243144"/>
                  <a:gd name="connsiteY4" fmla="*/ 5482 h 101983"/>
                  <a:gd name="connsiteX5" fmla="*/ 227133 w 243144"/>
                  <a:gd name="connsiteY5" fmla="*/ 11407 h 101983"/>
                  <a:gd name="connsiteX0" fmla="*/ 227133 w 243144"/>
                  <a:gd name="connsiteY0" fmla="*/ 11407 h 107617"/>
                  <a:gd name="connsiteX1" fmla="*/ 238983 w 243144"/>
                  <a:gd name="connsiteY1" fmla="*/ 90405 h 107617"/>
                  <a:gd name="connsiteX2" fmla="*/ 120486 w 243144"/>
                  <a:gd name="connsiteY2" fmla="*/ 94356 h 107617"/>
                  <a:gd name="connsiteX3" fmla="*/ 15 w 243144"/>
                  <a:gd name="connsiteY3" fmla="*/ 92380 h 107617"/>
                  <a:gd name="connsiteX4" fmla="*/ 126411 w 243144"/>
                  <a:gd name="connsiteY4" fmla="*/ 5482 h 107617"/>
                  <a:gd name="connsiteX5" fmla="*/ 227133 w 243144"/>
                  <a:gd name="connsiteY5" fmla="*/ 11407 h 107617"/>
                  <a:gd name="connsiteX0" fmla="*/ 227133 w 247182"/>
                  <a:gd name="connsiteY0" fmla="*/ 11407 h 107617"/>
                  <a:gd name="connsiteX1" fmla="*/ 238983 w 247182"/>
                  <a:gd name="connsiteY1" fmla="*/ 90405 h 107617"/>
                  <a:gd name="connsiteX2" fmla="*/ 146160 w 247182"/>
                  <a:gd name="connsiteY2" fmla="*/ 94356 h 107617"/>
                  <a:gd name="connsiteX3" fmla="*/ 15 w 247182"/>
                  <a:gd name="connsiteY3" fmla="*/ 92380 h 107617"/>
                  <a:gd name="connsiteX4" fmla="*/ 126411 w 247182"/>
                  <a:gd name="connsiteY4" fmla="*/ 5482 h 107617"/>
                  <a:gd name="connsiteX5" fmla="*/ 227133 w 247182"/>
                  <a:gd name="connsiteY5" fmla="*/ 11407 h 107617"/>
                  <a:gd name="connsiteX0" fmla="*/ 227133 w 247453"/>
                  <a:gd name="connsiteY0" fmla="*/ 14122 h 110034"/>
                  <a:gd name="connsiteX1" fmla="*/ 240747 w 247453"/>
                  <a:gd name="connsiteY1" fmla="*/ 100740 h 110034"/>
                  <a:gd name="connsiteX2" fmla="*/ 146160 w 247453"/>
                  <a:gd name="connsiteY2" fmla="*/ 97071 h 110034"/>
                  <a:gd name="connsiteX3" fmla="*/ 15 w 247453"/>
                  <a:gd name="connsiteY3" fmla="*/ 95095 h 110034"/>
                  <a:gd name="connsiteX4" fmla="*/ 126411 w 247453"/>
                  <a:gd name="connsiteY4" fmla="*/ 8197 h 110034"/>
                  <a:gd name="connsiteX5" fmla="*/ 227133 w 247453"/>
                  <a:gd name="connsiteY5" fmla="*/ 14122 h 110034"/>
                  <a:gd name="connsiteX0" fmla="*/ 227133 w 247453"/>
                  <a:gd name="connsiteY0" fmla="*/ 14122 h 112425"/>
                  <a:gd name="connsiteX1" fmla="*/ 240747 w 247453"/>
                  <a:gd name="connsiteY1" fmla="*/ 100740 h 112425"/>
                  <a:gd name="connsiteX2" fmla="*/ 146160 w 247453"/>
                  <a:gd name="connsiteY2" fmla="*/ 104691 h 112425"/>
                  <a:gd name="connsiteX3" fmla="*/ 15 w 247453"/>
                  <a:gd name="connsiteY3" fmla="*/ 95095 h 112425"/>
                  <a:gd name="connsiteX4" fmla="*/ 126411 w 247453"/>
                  <a:gd name="connsiteY4" fmla="*/ 8197 h 112425"/>
                  <a:gd name="connsiteX5" fmla="*/ 227133 w 247453"/>
                  <a:gd name="connsiteY5" fmla="*/ 14122 h 112425"/>
                  <a:gd name="connsiteX0" fmla="*/ 227133 w 247453"/>
                  <a:gd name="connsiteY0" fmla="*/ 7701 h 106004"/>
                  <a:gd name="connsiteX1" fmla="*/ 240747 w 247453"/>
                  <a:gd name="connsiteY1" fmla="*/ 94319 h 106004"/>
                  <a:gd name="connsiteX2" fmla="*/ 146160 w 247453"/>
                  <a:gd name="connsiteY2" fmla="*/ 98270 h 106004"/>
                  <a:gd name="connsiteX3" fmla="*/ 15 w 247453"/>
                  <a:gd name="connsiteY3" fmla="*/ 88674 h 106004"/>
                  <a:gd name="connsiteX4" fmla="*/ 126411 w 247453"/>
                  <a:gd name="connsiteY4" fmla="*/ 1776 h 106004"/>
                  <a:gd name="connsiteX5" fmla="*/ 227133 w 247453"/>
                  <a:gd name="connsiteY5" fmla="*/ 7701 h 106004"/>
                  <a:gd name="connsiteX0" fmla="*/ 227132 w 247123"/>
                  <a:gd name="connsiteY0" fmla="*/ 9857 h 108160"/>
                  <a:gd name="connsiteX1" fmla="*/ 240746 w 247123"/>
                  <a:gd name="connsiteY1" fmla="*/ 96475 h 108160"/>
                  <a:gd name="connsiteX2" fmla="*/ 146159 w 247123"/>
                  <a:gd name="connsiteY2" fmla="*/ 100426 h 108160"/>
                  <a:gd name="connsiteX3" fmla="*/ 14 w 247123"/>
                  <a:gd name="connsiteY3" fmla="*/ 90830 h 108160"/>
                  <a:gd name="connsiteX4" fmla="*/ 135228 w 247123"/>
                  <a:gd name="connsiteY4" fmla="*/ 122 h 108160"/>
                  <a:gd name="connsiteX5" fmla="*/ 227132 w 247123"/>
                  <a:gd name="connsiteY5" fmla="*/ 9857 h 108160"/>
                  <a:gd name="connsiteX0" fmla="*/ 227132 w 247520"/>
                  <a:gd name="connsiteY0" fmla="*/ 9857 h 108160"/>
                  <a:gd name="connsiteX1" fmla="*/ 240746 w 247520"/>
                  <a:gd name="connsiteY1" fmla="*/ 96475 h 108160"/>
                  <a:gd name="connsiteX2" fmla="*/ 146159 w 247520"/>
                  <a:gd name="connsiteY2" fmla="*/ 100426 h 108160"/>
                  <a:gd name="connsiteX3" fmla="*/ 14 w 247520"/>
                  <a:gd name="connsiteY3" fmla="*/ 90830 h 108160"/>
                  <a:gd name="connsiteX4" fmla="*/ 135228 w 247520"/>
                  <a:gd name="connsiteY4" fmla="*/ 122 h 108160"/>
                  <a:gd name="connsiteX5" fmla="*/ 227132 w 247520"/>
                  <a:gd name="connsiteY5" fmla="*/ 9857 h 108160"/>
                  <a:gd name="connsiteX0" fmla="*/ 221840 w 245898"/>
                  <a:gd name="connsiteY0" fmla="*/ 12067 h 112275"/>
                  <a:gd name="connsiteX1" fmla="*/ 240745 w 245898"/>
                  <a:gd name="connsiteY1" fmla="*/ 100590 h 112275"/>
                  <a:gd name="connsiteX2" fmla="*/ 146158 w 245898"/>
                  <a:gd name="connsiteY2" fmla="*/ 104541 h 112275"/>
                  <a:gd name="connsiteX3" fmla="*/ 13 w 245898"/>
                  <a:gd name="connsiteY3" fmla="*/ 94945 h 112275"/>
                  <a:gd name="connsiteX4" fmla="*/ 135227 w 245898"/>
                  <a:gd name="connsiteY4" fmla="*/ 4237 h 112275"/>
                  <a:gd name="connsiteX5" fmla="*/ 221840 w 245898"/>
                  <a:gd name="connsiteY5" fmla="*/ 12067 h 11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898" h="112275">
                    <a:moveTo>
                      <a:pt x="221840" y="12067"/>
                    </a:moveTo>
                    <a:cubicBezTo>
                      <a:pt x="241189" y="9076"/>
                      <a:pt x="253359" y="85178"/>
                      <a:pt x="240745" y="100590"/>
                    </a:cubicBezTo>
                    <a:cubicBezTo>
                      <a:pt x="228131" y="116002"/>
                      <a:pt x="186280" y="105482"/>
                      <a:pt x="146158" y="104541"/>
                    </a:cubicBezTo>
                    <a:cubicBezTo>
                      <a:pt x="106036" y="103600"/>
                      <a:pt x="1330" y="127861"/>
                      <a:pt x="13" y="94945"/>
                    </a:cubicBezTo>
                    <a:cubicBezTo>
                      <a:pt x="-1304" y="79804"/>
                      <a:pt x="98256" y="18050"/>
                      <a:pt x="135227" y="4237"/>
                    </a:cubicBezTo>
                    <a:cubicBezTo>
                      <a:pt x="172198" y="-9576"/>
                      <a:pt x="202491" y="15058"/>
                      <a:pt x="221840" y="12067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A6A1052-16EA-490A-AFE9-8A0E957737BB}"/>
                  </a:ext>
                </a:extLst>
              </p:cNvPr>
              <p:cNvSpPr/>
              <p:nvPr/>
            </p:nvSpPr>
            <p:spPr>
              <a:xfrm rot="19294313" flipH="1">
                <a:off x="2685328" y="3049627"/>
                <a:ext cx="237490" cy="589882"/>
              </a:xfrm>
              <a:custGeom>
                <a:avLst/>
                <a:gdLst>
                  <a:gd name="connsiteX0" fmla="*/ 6457 w 165048"/>
                  <a:gd name="connsiteY0" fmla="*/ 44808 h 353407"/>
                  <a:gd name="connsiteX1" fmla="*/ 61409 w 165048"/>
                  <a:gd name="connsiteY1" fmla="*/ 847 h 353407"/>
                  <a:gd name="connsiteX2" fmla="*/ 129550 w 165048"/>
                  <a:gd name="connsiteY2" fmla="*/ 31620 h 353407"/>
                  <a:gd name="connsiteX3" fmla="*/ 155927 w 165048"/>
                  <a:gd name="connsiteY3" fmla="*/ 200872 h 353407"/>
                  <a:gd name="connsiteX4" fmla="*/ 160323 w 165048"/>
                  <a:gd name="connsiteY4" fmla="*/ 306379 h 353407"/>
                  <a:gd name="connsiteX5" fmla="*/ 92182 w 165048"/>
                  <a:gd name="connsiteY5" fmla="*/ 352539 h 353407"/>
                  <a:gd name="connsiteX6" fmla="*/ 15250 w 165048"/>
                  <a:gd name="connsiteY6" fmla="*/ 323964 h 353407"/>
                  <a:gd name="connsiteX7" fmla="*/ 2061 w 165048"/>
                  <a:gd name="connsiteY7" fmla="*/ 183287 h 353407"/>
                  <a:gd name="connsiteX8" fmla="*/ 6457 w 165048"/>
                  <a:gd name="connsiteY8" fmla="*/ 44808 h 353407"/>
                  <a:gd name="connsiteX0" fmla="*/ 6885 w 165476"/>
                  <a:gd name="connsiteY0" fmla="*/ 44808 h 352670"/>
                  <a:gd name="connsiteX1" fmla="*/ 61837 w 165476"/>
                  <a:gd name="connsiteY1" fmla="*/ 847 h 352670"/>
                  <a:gd name="connsiteX2" fmla="*/ 129978 w 165476"/>
                  <a:gd name="connsiteY2" fmla="*/ 31620 h 352670"/>
                  <a:gd name="connsiteX3" fmla="*/ 156355 w 165476"/>
                  <a:gd name="connsiteY3" fmla="*/ 200872 h 352670"/>
                  <a:gd name="connsiteX4" fmla="*/ 160751 w 165476"/>
                  <a:gd name="connsiteY4" fmla="*/ 306379 h 352670"/>
                  <a:gd name="connsiteX5" fmla="*/ 92610 w 165476"/>
                  <a:gd name="connsiteY5" fmla="*/ 352539 h 352670"/>
                  <a:gd name="connsiteX6" fmla="*/ 22273 w 165476"/>
                  <a:gd name="connsiteY6" fmla="*/ 315172 h 352670"/>
                  <a:gd name="connsiteX7" fmla="*/ 2489 w 165476"/>
                  <a:gd name="connsiteY7" fmla="*/ 183287 h 352670"/>
                  <a:gd name="connsiteX8" fmla="*/ 6885 w 165476"/>
                  <a:gd name="connsiteY8" fmla="*/ 44808 h 352670"/>
                  <a:gd name="connsiteX0" fmla="*/ 6885 w 159537"/>
                  <a:gd name="connsiteY0" fmla="*/ 44808 h 352733"/>
                  <a:gd name="connsiteX1" fmla="*/ 61837 w 159537"/>
                  <a:gd name="connsiteY1" fmla="*/ 847 h 352733"/>
                  <a:gd name="connsiteX2" fmla="*/ 129978 w 159537"/>
                  <a:gd name="connsiteY2" fmla="*/ 31620 h 352733"/>
                  <a:gd name="connsiteX3" fmla="*/ 156355 w 159537"/>
                  <a:gd name="connsiteY3" fmla="*/ 200872 h 352733"/>
                  <a:gd name="connsiteX4" fmla="*/ 151959 w 159537"/>
                  <a:gd name="connsiteY4" fmla="*/ 304181 h 352733"/>
                  <a:gd name="connsiteX5" fmla="*/ 92610 w 159537"/>
                  <a:gd name="connsiteY5" fmla="*/ 352539 h 352733"/>
                  <a:gd name="connsiteX6" fmla="*/ 22273 w 159537"/>
                  <a:gd name="connsiteY6" fmla="*/ 315172 h 352733"/>
                  <a:gd name="connsiteX7" fmla="*/ 2489 w 159537"/>
                  <a:gd name="connsiteY7" fmla="*/ 183287 h 352733"/>
                  <a:gd name="connsiteX8" fmla="*/ 6885 w 159537"/>
                  <a:gd name="connsiteY8" fmla="*/ 44808 h 352733"/>
                  <a:gd name="connsiteX0" fmla="*/ 6885 w 156440"/>
                  <a:gd name="connsiteY0" fmla="*/ 44449 h 352374"/>
                  <a:gd name="connsiteX1" fmla="*/ 61837 w 156440"/>
                  <a:gd name="connsiteY1" fmla="*/ 488 h 352374"/>
                  <a:gd name="connsiteX2" fmla="*/ 129978 w 156440"/>
                  <a:gd name="connsiteY2" fmla="*/ 31261 h 352374"/>
                  <a:gd name="connsiteX3" fmla="*/ 149760 w 156440"/>
                  <a:gd name="connsiteY3" fmla="*/ 171938 h 352374"/>
                  <a:gd name="connsiteX4" fmla="*/ 151959 w 156440"/>
                  <a:gd name="connsiteY4" fmla="*/ 303822 h 352374"/>
                  <a:gd name="connsiteX5" fmla="*/ 92610 w 156440"/>
                  <a:gd name="connsiteY5" fmla="*/ 352180 h 352374"/>
                  <a:gd name="connsiteX6" fmla="*/ 22273 w 156440"/>
                  <a:gd name="connsiteY6" fmla="*/ 314813 h 352374"/>
                  <a:gd name="connsiteX7" fmla="*/ 2489 w 156440"/>
                  <a:gd name="connsiteY7" fmla="*/ 182928 h 352374"/>
                  <a:gd name="connsiteX8" fmla="*/ 6885 w 156440"/>
                  <a:gd name="connsiteY8" fmla="*/ 44449 h 352374"/>
                  <a:gd name="connsiteX0" fmla="*/ 6885 w 153367"/>
                  <a:gd name="connsiteY0" fmla="*/ 44449 h 352607"/>
                  <a:gd name="connsiteX1" fmla="*/ 61837 w 153367"/>
                  <a:gd name="connsiteY1" fmla="*/ 488 h 352607"/>
                  <a:gd name="connsiteX2" fmla="*/ 129978 w 153367"/>
                  <a:gd name="connsiteY2" fmla="*/ 31261 h 352607"/>
                  <a:gd name="connsiteX3" fmla="*/ 149760 w 153367"/>
                  <a:gd name="connsiteY3" fmla="*/ 171938 h 352607"/>
                  <a:gd name="connsiteX4" fmla="*/ 147562 w 153367"/>
                  <a:gd name="connsiteY4" fmla="*/ 297228 h 352607"/>
                  <a:gd name="connsiteX5" fmla="*/ 92610 w 153367"/>
                  <a:gd name="connsiteY5" fmla="*/ 352180 h 352607"/>
                  <a:gd name="connsiteX6" fmla="*/ 22273 w 153367"/>
                  <a:gd name="connsiteY6" fmla="*/ 314813 h 352607"/>
                  <a:gd name="connsiteX7" fmla="*/ 2489 w 153367"/>
                  <a:gd name="connsiteY7" fmla="*/ 182928 h 352607"/>
                  <a:gd name="connsiteX8" fmla="*/ 6885 w 153367"/>
                  <a:gd name="connsiteY8" fmla="*/ 44449 h 352607"/>
                  <a:gd name="connsiteX0" fmla="*/ 7178 w 153660"/>
                  <a:gd name="connsiteY0" fmla="*/ 44449 h 352310"/>
                  <a:gd name="connsiteX1" fmla="*/ 62130 w 153660"/>
                  <a:gd name="connsiteY1" fmla="*/ 488 h 352310"/>
                  <a:gd name="connsiteX2" fmla="*/ 130271 w 153660"/>
                  <a:gd name="connsiteY2" fmla="*/ 31261 h 352310"/>
                  <a:gd name="connsiteX3" fmla="*/ 150053 w 153660"/>
                  <a:gd name="connsiteY3" fmla="*/ 171938 h 352310"/>
                  <a:gd name="connsiteX4" fmla="*/ 147855 w 153660"/>
                  <a:gd name="connsiteY4" fmla="*/ 297228 h 352310"/>
                  <a:gd name="connsiteX5" fmla="*/ 92903 w 153660"/>
                  <a:gd name="connsiteY5" fmla="*/ 352180 h 352310"/>
                  <a:gd name="connsiteX6" fmla="*/ 26962 w 153660"/>
                  <a:gd name="connsiteY6" fmla="*/ 308219 h 352310"/>
                  <a:gd name="connsiteX7" fmla="*/ 2782 w 153660"/>
                  <a:gd name="connsiteY7" fmla="*/ 182928 h 352310"/>
                  <a:gd name="connsiteX8" fmla="*/ 7178 w 153660"/>
                  <a:gd name="connsiteY8" fmla="*/ 44449 h 352310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82928 h 341473"/>
                  <a:gd name="connsiteX8" fmla="*/ 7178 w 153958"/>
                  <a:gd name="connsiteY8" fmla="*/ 44449 h 341473"/>
                  <a:gd name="connsiteX0" fmla="*/ 5932 w 152712"/>
                  <a:gd name="connsiteY0" fmla="*/ 44449 h 341473"/>
                  <a:gd name="connsiteX1" fmla="*/ 60884 w 152712"/>
                  <a:gd name="connsiteY1" fmla="*/ 488 h 341473"/>
                  <a:gd name="connsiteX2" fmla="*/ 129025 w 152712"/>
                  <a:gd name="connsiteY2" fmla="*/ 31261 h 341473"/>
                  <a:gd name="connsiteX3" fmla="*/ 148807 w 152712"/>
                  <a:gd name="connsiteY3" fmla="*/ 171938 h 341473"/>
                  <a:gd name="connsiteX4" fmla="*/ 146609 w 152712"/>
                  <a:gd name="connsiteY4" fmla="*/ 297228 h 341473"/>
                  <a:gd name="connsiteX5" fmla="*/ 87260 w 152712"/>
                  <a:gd name="connsiteY5" fmla="*/ 341190 h 341473"/>
                  <a:gd name="connsiteX6" fmla="*/ 25716 w 152712"/>
                  <a:gd name="connsiteY6" fmla="*/ 308219 h 341473"/>
                  <a:gd name="connsiteX7" fmla="*/ 3734 w 152712"/>
                  <a:gd name="connsiteY7" fmla="*/ 169740 h 341473"/>
                  <a:gd name="connsiteX8" fmla="*/ 5932 w 152712"/>
                  <a:gd name="connsiteY8" fmla="*/ 44449 h 341473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69740 h 341473"/>
                  <a:gd name="connsiteX8" fmla="*/ 7178 w 153958"/>
                  <a:gd name="connsiteY8" fmla="*/ 44449 h 341473"/>
                  <a:gd name="connsiteX0" fmla="*/ 6886 w 153666"/>
                  <a:gd name="connsiteY0" fmla="*/ 44449 h 341196"/>
                  <a:gd name="connsiteX1" fmla="*/ 61838 w 153666"/>
                  <a:gd name="connsiteY1" fmla="*/ 488 h 341196"/>
                  <a:gd name="connsiteX2" fmla="*/ 129979 w 153666"/>
                  <a:gd name="connsiteY2" fmla="*/ 31261 h 341196"/>
                  <a:gd name="connsiteX3" fmla="*/ 149761 w 153666"/>
                  <a:gd name="connsiteY3" fmla="*/ 171938 h 341196"/>
                  <a:gd name="connsiteX4" fmla="*/ 147563 w 153666"/>
                  <a:gd name="connsiteY4" fmla="*/ 297228 h 341196"/>
                  <a:gd name="connsiteX5" fmla="*/ 88214 w 153666"/>
                  <a:gd name="connsiteY5" fmla="*/ 341190 h 341196"/>
                  <a:gd name="connsiteX6" fmla="*/ 22274 w 153666"/>
                  <a:gd name="connsiteY6" fmla="*/ 295031 h 341196"/>
                  <a:gd name="connsiteX7" fmla="*/ 2490 w 153666"/>
                  <a:gd name="connsiteY7" fmla="*/ 169740 h 341196"/>
                  <a:gd name="connsiteX8" fmla="*/ 6886 w 153666"/>
                  <a:gd name="connsiteY8" fmla="*/ 44449 h 341196"/>
                  <a:gd name="connsiteX0" fmla="*/ 6886 w 152380"/>
                  <a:gd name="connsiteY0" fmla="*/ 44449 h 341216"/>
                  <a:gd name="connsiteX1" fmla="*/ 61838 w 152380"/>
                  <a:gd name="connsiteY1" fmla="*/ 488 h 341216"/>
                  <a:gd name="connsiteX2" fmla="*/ 129979 w 152380"/>
                  <a:gd name="connsiteY2" fmla="*/ 31261 h 341216"/>
                  <a:gd name="connsiteX3" fmla="*/ 149761 w 152380"/>
                  <a:gd name="connsiteY3" fmla="*/ 171938 h 341216"/>
                  <a:gd name="connsiteX4" fmla="*/ 145365 w 152380"/>
                  <a:gd name="connsiteY4" fmla="*/ 299426 h 341216"/>
                  <a:gd name="connsiteX5" fmla="*/ 88214 w 152380"/>
                  <a:gd name="connsiteY5" fmla="*/ 341190 h 341216"/>
                  <a:gd name="connsiteX6" fmla="*/ 22274 w 152380"/>
                  <a:gd name="connsiteY6" fmla="*/ 295031 h 341216"/>
                  <a:gd name="connsiteX7" fmla="*/ 2490 w 152380"/>
                  <a:gd name="connsiteY7" fmla="*/ 169740 h 341216"/>
                  <a:gd name="connsiteX8" fmla="*/ 6886 w 152380"/>
                  <a:gd name="connsiteY8" fmla="*/ 44449 h 341216"/>
                  <a:gd name="connsiteX0" fmla="*/ 6886 w 152646"/>
                  <a:gd name="connsiteY0" fmla="*/ 44449 h 339021"/>
                  <a:gd name="connsiteX1" fmla="*/ 61838 w 152646"/>
                  <a:gd name="connsiteY1" fmla="*/ 488 h 339021"/>
                  <a:gd name="connsiteX2" fmla="*/ 129979 w 152646"/>
                  <a:gd name="connsiteY2" fmla="*/ 31261 h 339021"/>
                  <a:gd name="connsiteX3" fmla="*/ 149761 w 152646"/>
                  <a:gd name="connsiteY3" fmla="*/ 171938 h 339021"/>
                  <a:gd name="connsiteX4" fmla="*/ 145365 w 152646"/>
                  <a:gd name="connsiteY4" fmla="*/ 299426 h 339021"/>
                  <a:gd name="connsiteX5" fmla="*/ 83818 w 152646"/>
                  <a:gd name="connsiteY5" fmla="*/ 338991 h 339021"/>
                  <a:gd name="connsiteX6" fmla="*/ 22274 w 152646"/>
                  <a:gd name="connsiteY6" fmla="*/ 295031 h 339021"/>
                  <a:gd name="connsiteX7" fmla="*/ 2490 w 152646"/>
                  <a:gd name="connsiteY7" fmla="*/ 169740 h 339021"/>
                  <a:gd name="connsiteX8" fmla="*/ 6886 w 152646"/>
                  <a:gd name="connsiteY8" fmla="*/ 44449 h 33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646" h="339021">
                    <a:moveTo>
                      <a:pt x="6886" y="44449"/>
                    </a:moveTo>
                    <a:cubicBezTo>
                      <a:pt x="16777" y="16240"/>
                      <a:pt x="41323" y="2686"/>
                      <a:pt x="61838" y="488"/>
                    </a:cubicBezTo>
                    <a:cubicBezTo>
                      <a:pt x="82354" y="-1710"/>
                      <a:pt x="115325" y="2686"/>
                      <a:pt x="129979" y="31261"/>
                    </a:cubicBezTo>
                    <a:cubicBezTo>
                      <a:pt x="144633" y="59836"/>
                      <a:pt x="147197" y="127244"/>
                      <a:pt x="149761" y="171938"/>
                    </a:cubicBezTo>
                    <a:cubicBezTo>
                      <a:pt x="152325" y="216632"/>
                      <a:pt x="156355" y="271584"/>
                      <a:pt x="145365" y="299426"/>
                    </a:cubicBezTo>
                    <a:cubicBezTo>
                      <a:pt x="134375" y="327268"/>
                      <a:pt x="104333" y="339723"/>
                      <a:pt x="83818" y="338991"/>
                    </a:cubicBezTo>
                    <a:cubicBezTo>
                      <a:pt x="63303" y="338259"/>
                      <a:pt x="37294" y="323240"/>
                      <a:pt x="22274" y="295031"/>
                    </a:cubicBezTo>
                    <a:cubicBezTo>
                      <a:pt x="7254" y="266822"/>
                      <a:pt x="5055" y="211504"/>
                      <a:pt x="2490" y="169740"/>
                    </a:cubicBezTo>
                    <a:cubicBezTo>
                      <a:pt x="-75" y="127976"/>
                      <a:pt x="-3005" y="72658"/>
                      <a:pt x="6886" y="44449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2B1B8D6-4C46-4D67-9756-062DF2B43643}"/>
                  </a:ext>
                </a:extLst>
              </p:cNvPr>
              <p:cNvSpPr/>
              <p:nvPr/>
            </p:nvSpPr>
            <p:spPr>
              <a:xfrm rot="17024087" flipH="1">
                <a:off x="3193204" y="3066693"/>
                <a:ext cx="326835" cy="1031138"/>
              </a:xfrm>
              <a:custGeom>
                <a:avLst/>
                <a:gdLst>
                  <a:gd name="connsiteX0" fmla="*/ 63868 w 187016"/>
                  <a:gd name="connsiteY0" fmla="*/ 62019 h 502838"/>
                  <a:gd name="connsiteX1" fmla="*/ 86420 w 187016"/>
                  <a:gd name="connsiteY1" fmla="*/ 512 h 502838"/>
                  <a:gd name="connsiteX2" fmla="*/ 168429 w 187016"/>
                  <a:gd name="connsiteY2" fmla="*/ 47667 h 502838"/>
                  <a:gd name="connsiteX3" fmla="*/ 156128 w 187016"/>
                  <a:gd name="connsiteY3" fmla="*/ 271142 h 502838"/>
                  <a:gd name="connsiteX4" fmla="*/ 186881 w 187016"/>
                  <a:gd name="connsiteY4" fmla="*/ 412607 h 502838"/>
                  <a:gd name="connsiteX5" fmla="*/ 141776 w 187016"/>
                  <a:gd name="connsiteY5" fmla="*/ 363402 h 502838"/>
                  <a:gd name="connsiteX6" fmla="*/ 162278 w 187016"/>
                  <a:gd name="connsiteY6" fmla="*/ 490516 h 502838"/>
                  <a:gd name="connsiteX7" fmla="*/ 117173 w 187016"/>
                  <a:gd name="connsiteY7" fmla="*/ 394155 h 502838"/>
                  <a:gd name="connsiteX8" fmla="*/ 113073 w 187016"/>
                  <a:gd name="connsiteY8" fmla="*/ 502817 h 502838"/>
                  <a:gd name="connsiteX9" fmla="*/ 86420 w 187016"/>
                  <a:gd name="connsiteY9" fmla="*/ 404406 h 502838"/>
                  <a:gd name="connsiteX10" fmla="*/ 59767 w 187016"/>
                  <a:gd name="connsiteY10" fmla="*/ 500767 h 502838"/>
                  <a:gd name="connsiteX11" fmla="*/ 53616 w 187016"/>
                  <a:gd name="connsiteY11" fmla="*/ 402356 h 502838"/>
                  <a:gd name="connsiteX12" fmla="*/ 311 w 187016"/>
                  <a:gd name="connsiteY12" fmla="*/ 433109 h 502838"/>
                  <a:gd name="connsiteX13" fmla="*/ 33114 w 187016"/>
                  <a:gd name="connsiteY13" fmla="*/ 355201 h 502838"/>
                  <a:gd name="connsiteX14" fmla="*/ 63868 w 187016"/>
                  <a:gd name="connsiteY14" fmla="*/ 303945 h 502838"/>
                  <a:gd name="connsiteX15" fmla="*/ 63868 w 187016"/>
                  <a:gd name="connsiteY15" fmla="*/ 62019 h 502838"/>
                  <a:gd name="connsiteX0" fmla="*/ 63868 w 187016"/>
                  <a:gd name="connsiteY0" fmla="*/ 63996 h 504815"/>
                  <a:gd name="connsiteX1" fmla="*/ 113073 w 187016"/>
                  <a:gd name="connsiteY1" fmla="*/ 439 h 504815"/>
                  <a:gd name="connsiteX2" fmla="*/ 168429 w 187016"/>
                  <a:gd name="connsiteY2" fmla="*/ 49644 h 504815"/>
                  <a:gd name="connsiteX3" fmla="*/ 156128 w 187016"/>
                  <a:gd name="connsiteY3" fmla="*/ 273119 h 504815"/>
                  <a:gd name="connsiteX4" fmla="*/ 186881 w 187016"/>
                  <a:gd name="connsiteY4" fmla="*/ 414584 h 504815"/>
                  <a:gd name="connsiteX5" fmla="*/ 141776 w 187016"/>
                  <a:gd name="connsiteY5" fmla="*/ 365379 h 504815"/>
                  <a:gd name="connsiteX6" fmla="*/ 162278 w 187016"/>
                  <a:gd name="connsiteY6" fmla="*/ 492493 h 504815"/>
                  <a:gd name="connsiteX7" fmla="*/ 117173 w 187016"/>
                  <a:gd name="connsiteY7" fmla="*/ 396132 h 504815"/>
                  <a:gd name="connsiteX8" fmla="*/ 113073 w 187016"/>
                  <a:gd name="connsiteY8" fmla="*/ 504794 h 504815"/>
                  <a:gd name="connsiteX9" fmla="*/ 86420 w 187016"/>
                  <a:gd name="connsiteY9" fmla="*/ 406383 h 504815"/>
                  <a:gd name="connsiteX10" fmla="*/ 59767 w 187016"/>
                  <a:gd name="connsiteY10" fmla="*/ 502744 h 504815"/>
                  <a:gd name="connsiteX11" fmla="*/ 53616 w 187016"/>
                  <a:gd name="connsiteY11" fmla="*/ 404333 h 504815"/>
                  <a:gd name="connsiteX12" fmla="*/ 311 w 187016"/>
                  <a:gd name="connsiteY12" fmla="*/ 435086 h 504815"/>
                  <a:gd name="connsiteX13" fmla="*/ 33114 w 187016"/>
                  <a:gd name="connsiteY13" fmla="*/ 357178 h 504815"/>
                  <a:gd name="connsiteX14" fmla="*/ 63868 w 187016"/>
                  <a:gd name="connsiteY14" fmla="*/ 305922 h 504815"/>
                  <a:gd name="connsiteX15" fmla="*/ 63868 w 187016"/>
                  <a:gd name="connsiteY15" fmla="*/ 63996 h 504815"/>
                  <a:gd name="connsiteX0" fmla="*/ 57718 w 187016"/>
                  <a:gd name="connsiteY0" fmla="*/ 53366 h 504437"/>
                  <a:gd name="connsiteX1" fmla="*/ 113073 w 187016"/>
                  <a:gd name="connsiteY1" fmla="*/ 61 h 504437"/>
                  <a:gd name="connsiteX2" fmla="*/ 168429 w 187016"/>
                  <a:gd name="connsiteY2" fmla="*/ 49266 h 504437"/>
                  <a:gd name="connsiteX3" fmla="*/ 156128 w 187016"/>
                  <a:gd name="connsiteY3" fmla="*/ 272741 h 504437"/>
                  <a:gd name="connsiteX4" fmla="*/ 186881 w 187016"/>
                  <a:gd name="connsiteY4" fmla="*/ 414206 h 504437"/>
                  <a:gd name="connsiteX5" fmla="*/ 141776 w 187016"/>
                  <a:gd name="connsiteY5" fmla="*/ 365001 h 504437"/>
                  <a:gd name="connsiteX6" fmla="*/ 162278 w 187016"/>
                  <a:gd name="connsiteY6" fmla="*/ 492115 h 504437"/>
                  <a:gd name="connsiteX7" fmla="*/ 117173 w 187016"/>
                  <a:gd name="connsiteY7" fmla="*/ 395754 h 504437"/>
                  <a:gd name="connsiteX8" fmla="*/ 113073 w 187016"/>
                  <a:gd name="connsiteY8" fmla="*/ 504416 h 504437"/>
                  <a:gd name="connsiteX9" fmla="*/ 86420 w 187016"/>
                  <a:gd name="connsiteY9" fmla="*/ 406005 h 504437"/>
                  <a:gd name="connsiteX10" fmla="*/ 59767 w 187016"/>
                  <a:gd name="connsiteY10" fmla="*/ 502366 h 504437"/>
                  <a:gd name="connsiteX11" fmla="*/ 53616 w 187016"/>
                  <a:gd name="connsiteY11" fmla="*/ 403955 h 504437"/>
                  <a:gd name="connsiteX12" fmla="*/ 311 w 187016"/>
                  <a:gd name="connsiteY12" fmla="*/ 434708 h 504437"/>
                  <a:gd name="connsiteX13" fmla="*/ 33114 w 187016"/>
                  <a:gd name="connsiteY13" fmla="*/ 356800 h 504437"/>
                  <a:gd name="connsiteX14" fmla="*/ 63868 w 187016"/>
                  <a:gd name="connsiteY14" fmla="*/ 305544 h 504437"/>
                  <a:gd name="connsiteX15" fmla="*/ 57718 w 187016"/>
                  <a:gd name="connsiteY15" fmla="*/ 53366 h 5044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9767 w 189311"/>
                  <a:gd name="connsiteY10" fmla="*/ 5028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57718 w 189311"/>
                  <a:gd name="connsiteY0" fmla="*/ 53866 h 504917"/>
                  <a:gd name="connsiteX1" fmla="*/ 113073 w 189311"/>
                  <a:gd name="connsiteY1" fmla="*/ 561 h 504917"/>
                  <a:gd name="connsiteX2" fmla="*/ 170479 w 189311"/>
                  <a:gd name="connsiteY2" fmla="*/ 43615 h 504917"/>
                  <a:gd name="connsiteX3" fmla="*/ 156128 w 189311"/>
                  <a:gd name="connsiteY3" fmla="*/ 273241 h 504917"/>
                  <a:gd name="connsiteX4" fmla="*/ 186881 w 189311"/>
                  <a:gd name="connsiteY4" fmla="*/ 414706 h 504917"/>
                  <a:gd name="connsiteX5" fmla="*/ 141776 w 189311"/>
                  <a:gd name="connsiteY5" fmla="*/ 365501 h 504917"/>
                  <a:gd name="connsiteX6" fmla="*/ 162278 w 189311"/>
                  <a:gd name="connsiteY6" fmla="*/ 492615 h 504917"/>
                  <a:gd name="connsiteX7" fmla="*/ 117173 w 189311"/>
                  <a:gd name="connsiteY7" fmla="*/ 396254 h 504917"/>
                  <a:gd name="connsiteX8" fmla="*/ 113073 w 189311"/>
                  <a:gd name="connsiteY8" fmla="*/ 504916 h 504917"/>
                  <a:gd name="connsiteX9" fmla="*/ 86420 w 189311"/>
                  <a:gd name="connsiteY9" fmla="*/ 406505 h 504917"/>
                  <a:gd name="connsiteX10" fmla="*/ 70019 w 189311"/>
                  <a:gd name="connsiteY10" fmla="*/ 504917 h 504917"/>
                  <a:gd name="connsiteX11" fmla="*/ 53616 w 189311"/>
                  <a:gd name="connsiteY11" fmla="*/ 404455 h 504917"/>
                  <a:gd name="connsiteX12" fmla="*/ 311 w 189311"/>
                  <a:gd name="connsiteY12" fmla="*/ 435208 h 504917"/>
                  <a:gd name="connsiteX13" fmla="*/ 33114 w 189311"/>
                  <a:gd name="connsiteY13" fmla="*/ 357300 h 504917"/>
                  <a:gd name="connsiteX14" fmla="*/ 63868 w 189311"/>
                  <a:gd name="connsiteY14" fmla="*/ 306044 h 504917"/>
                  <a:gd name="connsiteX15" fmla="*/ 57718 w 189311"/>
                  <a:gd name="connsiteY15" fmla="*/ 53866 h 504917"/>
                  <a:gd name="connsiteX0" fmla="*/ 57718 w 189311"/>
                  <a:gd name="connsiteY0" fmla="*/ 53866 h 504958"/>
                  <a:gd name="connsiteX1" fmla="*/ 113073 w 189311"/>
                  <a:gd name="connsiteY1" fmla="*/ 561 h 504958"/>
                  <a:gd name="connsiteX2" fmla="*/ 170479 w 189311"/>
                  <a:gd name="connsiteY2" fmla="*/ 43615 h 504958"/>
                  <a:gd name="connsiteX3" fmla="*/ 156128 w 189311"/>
                  <a:gd name="connsiteY3" fmla="*/ 273241 h 504958"/>
                  <a:gd name="connsiteX4" fmla="*/ 186881 w 189311"/>
                  <a:gd name="connsiteY4" fmla="*/ 414706 h 504958"/>
                  <a:gd name="connsiteX5" fmla="*/ 141776 w 189311"/>
                  <a:gd name="connsiteY5" fmla="*/ 365501 h 504958"/>
                  <a:gd name="connsiteX6" fmla="*/ 162278 w 189311"/>
                  <a:gd name="connsiteY6" fmla="*/ 492615 h 504958"/>
                  <a:gd name="connsiteX7" fmla="*/ 117173 w 189311"/>
                  <a:gd name="connsiteY7" fmla="*/ 396254 h 504958"/>
                  <a:gd name="connsiteX8" fmla="*/ 113073 w 189311"/>
                  <a:gd name="connsiteY8" fmla="*/ 504916 h 504958"/>
                  <a:gd name="connsiteX9" fmla="*/ 86420 w 189311"/>
                  <a:gd name="connsiteY9" fmla="*/ 406505 h 504958"/>
                  <a:gd name="connsiteX10" fmla="*/ 70019 w 189311"/>
                  <a:gd name="connsiteY10" fmla="*/ 504917 h 504958"/>
                  <a:gd name="connsiteX11" fmla="*/ 53616 w 189311"/>
                  <a:gd name="connsiteY11" fmla="*/ 404455 h 504958"/>
                  <a:gd name="connsiteX12" fmla="*/ 311 w 189311"/>
                  <a:gd name="connsiteY12" fmla="*/ 435208 h 504958"/>
                  <a:gd name="connsiteX13" fmla="*/ 33114 w 189311"/>
                  <a:gd name="connsiteY13" fmla="*/ 357300 h 504958"/>
                  <a:gd name="connsiteX14" fmla="*/ 63868 w 189311"/>
                  <a:gd name="connsiteY14" fmla="*/ 306044 h 504958"/>
                  <a:gd name="connsiteX15" fmla="*/ 57718 w 189311"/>
                  <a:gd name="connsiteY15" fmla="*/ 53866 h 504958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5667 w 189311"/>
                  <a:gd name="connsiteY10" fmla="*/ 4987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62647 w 194240"/>
                  <a:gd name="connsiteY0" fmla="*/ 53866 h 504916"/>
                  <a:gd name="connsiteX1" fmla="*/ 118002 w 194240"/>
                  <a:gd name="connsiteY1" fmla="*/ 561 h 504916"/>
                  <a:gd name="connsiteX2" fmla="*/ 175408 w 194240"/>
                  <a:gd name="connsiteY2" fmla="*/ 43615 h 504916"/>
                  <a:gd name="connsiteX3" fmla="*/ 161057 w 194240"/>
                  <a:gd name="connsiteY3" fmla="*/ 273241 h 504916"/>
                  <a:gd name="connsiteX4" fmla="*/ 191810 w 194240"/>
                  <a:gd name="connsiteY4" fmla="*/ 414706 h 504916"/>
                  <a:gd name="connsiteX5" fmla="*/ 146705 w 194240"/>
                  <a:gd name="connsiteY5" fmla="*/ 365501 h 504916"/>
                  <a:gd name="connsiteX6" fmla="*/ 167207 w 194240"/>
                  <a:gd name="connsiteY6" fmla="*/ 492615 h 504916"/>
                  <a:gd name="connsiteX7" fmla="*/ 122102 w 194240"/>
                  <a:gd name="connsiteY7" fmla="*/ 396254 h 504916"/>
                  <a:gd name="connsiteX8" fmla="*/ 118002 w 194240"/>
                  <a:gd name="connsiteY8" fmla="*/ 504916 h 504916"/>
                  <a:gd name="connsiteX9" fmla="*/ 91349 w 194240"/>
                  <a:gd name="connsiteY9" fmla="*/ 406505 h 504916"/>
                  <a:gd name="connsiteX10" fmla="*/ 60596 w 194240"/>
                  <a:gd name="connsiteY10" fmla="*/ 498766 h 504916"/>
                  <a:gd name="connsiteX11" fmla="*/ 58545 w 194240"/>
                  <a:gd name="connsiteY11" fmla="*/ 404455 h 504916"/>
                  <a:gd name="connsiteX12" fmla="*/ 5240 w 194240"/>
                  <a:gd name="connsiteY12" fmla="*/ 435208 h 504916"/>
                  <a:gd name="connsiteX13" fmla="*/ 38043 w 194240"/>
                  <a:gd name="connsiteY13" fmla="*/ 357300 h 504916"/>
                  <a:gd name="connsiteX14" fmla="*/ 68797 w 194240"/>
                  <a:gd name="connsiteY14" fmla="*/ 306044 h 504916"/>
                  <a:gd name="connsiteX15" fmla="*/ 62647 w 194240"/>
                  <a:gd name="connsiteY15" fmla="*/ 53866 h 504916"/>
                  <a:gd name="connsiteX0" fmla="*/ 55316 w 186909"/>
                  <a:gd name="connsiteY0" fmla="*/ 53866 h 504916"/>
                  <a:gd name="connsiteX1" fmla="*/ 110671 w 186909"/>
                  <a:gd name="connsiteY1" fmla="*/ 561 h 504916"/>
                  <a:gd name="connsiteX2" fmla="*/ 168077 w 186909"/>
                  <a:gd name="connsiteY2" fmla="*/ 43615 h 504916"/>
                  <a:gd name="connsiteX3" fmla="*/ 153726 w 186909"/>
                  <a:gd name="connsiteY3" fmla="*/ 273241 h 504916"/>
                  <a:gd name="connsiteX4" fmla="*/ 184479 w 186909"/>
                  <a:gd name="connsiteY4" fmla="*/ 414706 h 504916"/>
                  <a:gd name="connsiteX5" fmla="*/ 139374 w 186909"/>
                  <a:gd name="connsiteY5" fmla="*/ 365501 h 504916"/>
                  <a:gd name="connsiteX6" fmla="*/ 159876 w 186909"/>
                  <a:gd name="connsiteY6" fmla="*/ 492615 h 504916"/>
                  <a:gd name="connsiteX7" fmla="*/ 114771 w 186909"/>
                  <a:gd name="connsiteY7" fmla="*/ 396254 h 504916"/>
                  <a:gd name="connsiteX8" fmla="*/ 110671 w 186909"/>
                  <a:gd name="connsiteY8" fmla="*/ 504916 h 504916"/>
                  <a:gd name="connsiteX9" fmla="*/ 84018 w 186909"/>
                  <a:gd name="connsiteY9" fmla="*/ 406505 h 504916"/>
                  <a:gd name="connsiteX10" fmla="*/ 53265 w 186909"/>
                  <a:gd name="connsiteY10" fmla="*/ 498766 h 504916"/>
                  <a:gd name="connsiteX11" fmla="*/ 51214 w 186909"/>
                  <a:gd name="connsiteY11" fmla="*/ 404455 h 504916"/>
                  <a:gd name="connsiteX12" fmla="*/ 6110 w 186909"/>
                  <a:gd name="connsiteY12" fmla="*/ 420856 h 504916"/>
                  <a:gd name="connsiteX13" fmla="*/ 30712 w 186909"/>
                  <a:gd name="connsiteY13" fmla="*/ 357300 h 504916"/>
                  <a:gd name="connsiteX14" fmla="*/ 61466 w 186909"/>
                  <a:gd name="connsiteY14" fmla="*/ 306044 h 504916"/>
                  <a:gd name="connsiteX15" fmla="*/ 55316 w 186909"/>
                  <a:gd name="connsiteY15" fmla="*/ 53866 h 504916"/>
                  <a:gd name="connsiteX0" fmla="*/ 49504 w 181097"/>
                  <a:gd name="connsiteY0" fmla="*/ 53866 h 504916"/>
                  <a:gd name="connsiteX1" fmla="*/ 104859 w 181097"/>
                  <a:gd name="connsiteY1" fmla="*/ 561 h 504916"/>
                  <a:gd name="connsiteX2" fmla="*/ 162265 w 181097"/>
                  <a:gd name="connsiteY2" fmla="*/ 43615 h 504916"/>
                  <a:gd name="connsiteX3" fmla="*/ 147914 w 181097"/>
                  <a:gd name="connsiteY3" fmla="*/ 273241 h 504916"/>
                  <a:gd name="connsiteX4" fmla="*/ 178667 w 181097"/>
                  <a:gd name="connsiteY4" fmla="*/ 414706 h 504916"/>
                  <a:gd name="connsiteX5" fmla="*/ 133562 w 181097"/>
                  <a:gd name="connsiteY5" fmla="*/ 365501 h 504916"/>
                  <a:gd name="connsiteX6" fmla="*/ 154064 w 181097"/>
                  <a:gd name="connsiteY6" fmla="*/ 492615 h 504916"/>
                  <a:gd name="connsiteX7" fmla="*/ 108959 w 181097"/>
                  <a:gd name="connsiteY7" fmla="*/ 396254 h 504916"/>
                  <a:gd name="connsiteX8" fmla="*/ 104859 w 181097"/>
                  <a:gd name="connsiteY8" fmla="*/ 504916 h 504916"/>
                  <a:gd name="connsiteX9" fmla="*/ 78206 w 181097"/>
                  <a:gd name="connsiteY9" fmla="*/ 406505 h 504916"/>
                  <a:gd name="connsiteX10" fmla="*/ 47453 w 181097"/>
                  <a:gd name="connsiteY10" fmla="*/ 498766 h 504916"/>
                  <a:gd name="connsiteX11" fmla="*/ 41301 w 181097"/>
                  <a:gd name="connsiteY11" fmla="*/ 400354 h 504916"/>
                  <a:gd name="connsiteX12" fmla="*/ 298 w 181097"/>
                  <a:gd name="connsiteY12" fmla="*/ 420856 h 504916"/>
                  <a:gd name="connsiteX13" fmla="*/ 24900 w 181097"/>
                  <a:gd name="connsiteY13" fmla="*/ 357300 h 504916"/>
                  <a:gd name="connsiteX14" fmla="*/ 55654 w 181097"/>
                  <a:gd name="connsiteY14" fmla="*/ 306044 h 504916"/>
                  <a:gd name="connsiteX15" fmla="*/ 49504 w 181097"/>
                  <a:gd name="connsiteY15" fmla="*/ 53866 h 504916"/>
                  <a:gd name="connsiteX0" fmla="*/ 52664 w 184257"/>
                  <a:gd name="connsiteY0" fmla="*/ 53866 h 504916"/>
                  <a:gd name="connsiteX1" fmla="*/ 108019 w 184257"/>
                  <a:gd name="connsiteY1" fmla="*/ 561 h 504916"/>
                  <a:gd name="connsiteX2" fmla="*/ 165425 w 184257"/>
                  <a:gd name="connsiteY2" fmla="*/ 43615 h 504916"/>
                  <a:gd name="connsiteX3" fmla="*/ 151074 w 184257"/>
                  <a:gd name="connsiteY3" fmla="*/ 273241 h 504916"/>
                  <a:gd name="connsiteX4" fmla="*/ 181827 w 184257"/>
                  <a:gd name="connsiteY4" fmla="*/ 414706 h 504916"/>
                  <a:gd name="connsiteX5" fmla="*/ 136722 w 184257"/>
                  <a:gd name="connsiteY5" fmla="*/ 365501 h 504916"/>
                  <a:gd name="connsiteX6" fmla="*/ 157224 w 184257"/>
                  <a:gd name="connsiteY6" fmla="*/ 492615 h 504916"/>
                  <a:gd name="connsiteX7" fmla="*/ 112119 w 184257"/>
                  <a:gd name="connsiteY7" fmla="*/ 396254 h 504916"/>
                  <a:gd name="connsiteX8" fmla="*/ 108019 w 184257"/>
                  <a:gd name="connsiteY8" fmla="*/ 504916 h 504916"/>
                  <a:gd name="connsiteX9" fmla="*/ 81366 w 184257"/>
                  <a:gd name="connsiteY9" fmla="*/ 406505 h 504916"/>
                  <a:gd name="connsiteX10" fmla="*/ 50613 w 184257"/>
                  <a:gd name="connsiteY10" fmla="*/ 498766 h 504916"/>
                  <a:gd name="connsiteX11" fmla="*/ 44461 w 184257"/>
                  <a:gd name="connsiteY11" fmla="*/ 400354 h 504916"/>
                  <a:gd name="connsiteX12" fmla="*/ 3458 w 184257"/>
                  <a:gd name="connsiteY12" fmla="*/ 420856 h 504916"/>
                  <a:gd name="connsiteX13" fmla="*/ 28060 w 184257"/>
                  <a:gd name="connsiteY13" fmla="*/ 357300 h 504916"/>
                  <a:gd name="connsiteX14" fmla="*/ 58814 w 184257"/>
                  <a:gd name="connsiteY14" fmla="*/ 306044 h 504916"/>
                  <a:gd name="connsiteX15" fmla="*/ 52664 w 184257"/>
                  <a:gd name="connsiteY15" fmla="*/ 53866 h 504916"/>
                  <a:gd name="connsiteX0" fmla="*/ 52664 w 181873"/>
                  <a:gd name="connsiteY0" fmla="*/ 53866 h 504916"/>
                  <a:gd name="connsiteX1" fmla="*/ 108019 w 181873"/>
                  <a:gd name="connsiteY1" fmla="*/ 561 h 504916"/>
                  <a:gd name="connsiteX2" fmla="*/ 165425 w 181873"/>
                  <a:gd name="connsiteY2" fmla="*/ 43615 h 504916"/>
                  <a:gd name="connsiteX3" fmla="*/ 151074 w 181873"/>
                  <a:gd name="connsiteY3" fmla="*/ 273241 h 504916"/>
                  <a:gd name="connsiteX4" fmla="*/ 181827 w 181873"/>
                  <a:gd name="connsiteY4" fmla="*/ 414706 h 504916"/>
                  <a:gd name="connsiteX5" fmla="*/ 142873 w 181873"/>
                  <a:gd name="connsiteY5" fmla="*/ 377802 h 504916"/>
                  <a:gd name="connsiteX6" fmla="*/ 157224 w 181873"/>
                  <a:gd name="connsiteY6" fmla="*/ 492615 h 504916"/>
                  <a:gd name="connsiteX7" fmla="*/ 112119 w 181873"/>
                  <a:gd name="connsiteY7" fmla="*/ 396254 h 504916"/>
                  <a:gd name="connsiteX8" fmla="*/ 108019 w 181873"/>
                  <a:gd name="connsiteY8" fmla="*/ 504916 h 504916"/>
                  <a:gd name="connsiteX9" fmla="*/ 81366 w 181873"/>
                  <a:gd name="connsiteY9" fmla="*/ 406505 h 504916"/>
                  <a:gd name="connsiteX10" fmla="*/ 50613 w 181873"/>
                  <a:gd name="connsiteY10" fmla="*/ 498766 h 504916"/>
                  <a:gd name="connsiteX11" fmla="*/ 44461 w 181873"/>
                  <a:gd name="connsiteY11" fmla="*/ 400354 h 504916"/>
                  <a:gd name="connsiteX12" fmla="*/ 3458 w 181873"/>
                  <a:gd name="connsiteY12" fmla="*/ 420856 h 504916"/>
                  <a:gd name="connsiteX13" fmla="*/ 28060 w 181873"/>
                  <a:gd name="connsiteY13" fmla="*/ 357300 h 504916"/>
                  <a:gd name="connsiteX14" fmla="*/ 58814 w 181873"/>
                  <a:gd name="connsiteY14" fmla="*/ 306044 h 504916"/>
                  <a:gd name="connsiteX15" fmla="*/ 52664 w 181873"/>
                  <a:gd name="connsiteY15" fmla="*/ 53866 h 504916"/>
                  <a:gd name="connsiteX0" fmla="*/ 52664 w 181839"/>
                  <a:gd name="connsiteY0" fmla="*/ 53866 h 504916"/>
                  <a:gd name="connsiteX1" fmla="*/ 108019 w 181839"/>
                  <a:gd name="connsiteY1" fmla="*/ 561 h 504916"/>
                  <a:gd name="connsiteX2" fmla="*/ 165425 w 181839"/>
                  <a:gd name="connsiteY2" fmla="*/ 43615 h 504916"/>
                  <a:gd name="connsiteX3" fmla="*/ 151074 w 181839"/>
                  <a:gd name="connsiteY3" fmla="*/ 273241 h 504916"/>
                  <a:gd name="connsiteX4" fmla="*/ 181827 w 181839"/>
                  <a:gd name="connsiteY4" fmla="*/ 414706 h 504916"/>
                  <a:gd name="connsiteX5" fmla="*/ 146973 w 181839"/>
                  <a:gd name="connsiteY5" fmla="*/ 386003 h 504916"/>
                  <a:gd name="connsiteX6" fmla="*/ 157224 w 181839"/>
                  <a:gd name="connsiteY6" fmla="*/ 492615 h 504916"/>
                  <a:gd name="connsiteX7" fmla="*/ 112119 w 181839"/>
                  <a:gd name="connsiteY7" fmla="*/ 396254 h 504916"/>
                  <a:gd name="connsiteX8" fmla="*/ 108019 w 181839"/>
                  <a:gd name="connsiteY8" fmla="*/ 504916 h 504916"/>
                  <a:gd name="connsiteX9" fmla="*/ 81366 w 181839"/>
                  <a:gd name="connsiteY9" fmla="*/ 406505 h 504916"/>
                  <a:gd name="connsiteX10" fmla="*/ 50613 w 181839"/>
                  <a:gd name="connsiteY10" fmla="*/ 498766 h 504916"/>
                  <a:gd name="connsiteX11" fmla="*/ 44461 w 181839"/>
                  <a:gd name="connsiteY11" fmla="*/ 400354 h 504916"/>
                  <a:gd name="connsiteX12" fmla="*/ 3458 w 181839"/>
                  <a:gd name="connsiteY12" fmla="*/ 420856 h 504916"/>
                  <a:gd name="connsiteX13" fmla="*/ 28060 w 181839"/>
                  <a:gd name="connsiteY13" fmla="*/ 357300 h 504916"/>
                  <a:gd name="connsiteX14" fmla="*/ 58814 w 181839"/>
                  <a:gd name="connsiteY14" fmla="*/ 306044 h 504916"/>
                  <a:gd name="connsiteX15" fmla="*/ 52664 w 181839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270875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9467 h 510517"/>
                  <a:gd name="connsiteX1" fmla="*/ 100203 w 183758"/>
                  <a:gd name="connsiteY1" fmla="*/ 301 h 510517"/>
                  <a:gd name="connsiteX2" fmla="*/ 165425 w 183758"/>
                  <a:gd name="connsiteY2" fmla="*/ 49216 h 510517"/>
                  <a:gd name="connsiteX3" fmla="*/ 151074 w 183758"/>
                  <a:gd name="connsiteY3" fmla="*/ 278842 h 510517"/>
                  <a:gd name="connsiteX4" fmla="*/ 181827 w 183758"/>
                  <a:gd name="connsiteY4" fmla="*/ 420307 h 510517"/>
                  <a:gd name="connsiteX5" fmla="*/ 146973 w 183758"/>
                  <a:gd name="connsiteY5" fmla="*/ 391604 h 510517"/>
                  <a:gd name="connsiteX6" fmla="*/ 157224 w 183758"/>
                  <a:gd name="connsiteY6" fmla="*/ 498216 h 510517"/>
                  <a:gd name="connsiteX7" fmla="*/ 112119 w 183758"/>
                  <a:gd name="connsiteY7" fmla="*/ 401855 h 510517"/>
                  <a:gd name="connsiteX8" fmla="*/ 108019 w 183758"/>
                  <a:gd name="connsiteY8" fmla="*/ 510517 h 510517"/>
                  <a:gd name="connsiteX9" fmla="*/ 81366 w 183758"/>
                  <a:gd name="connsiteY9" fmla="*/ 412106 h 510517"/>
                  <a:gd name="connsiteX10" fmla="*/ 50613 w 183758"/>
                  <a:gd name="connsiteY10" fmla="*/ 504367 h 510517"/>
                  <a:gd name="connsiteX11" fmla="*/ 44461 w 183758"/>
                  <a:gd name="connsiteY11" fmla="*/ 405955 h 510517"/>
                  <a:gd name="connsiteX12" fmla="*/ 3458 w 183758"/>
                  <a:gd name="connsiteY12" fmla="*/ 426457 h 510517"/>
                  <a:gd name="connsiteX13" fmla="*/ 28060 w 183758"/>
                  <a:gd name="connsiteY13" fmla="*/ 362901 h 510517"/>
                  <a:gd name="connsiteX14" fmla="*/ 56860 w 183758"/>
                  <a:gd name="connsiteY14" fmla="*/ 233491 h 510517"/>
                  <a:gd name="connsiteX15" fmla="*/ 52664 w 183758"/>
                  <a:gd name="connsiteY15" fmla="*/ 59467 h 510517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85"/>
                  <a:gd name="connsiteX1" fmla="*/ 100203 w 183622"/>
                  <a:gd name="connsiteY1" fmla="*/ 555 h 510785"/>
                  <a:gd name="connsiteX2" fmla="*/ 165425 w 183622"/>
                  <a:gd name="connsiteY2" fmla="*/ 49470 h 510785"/>
                  <a:gd name="connsiteX3" fmla="*/ 151074 w 183622"/>
                  <a:gd name="connsiteY3" fmla="*/ 310357 h 510785"/>
                  <a:gd name="connsiteX4" fmla="*/ 181827 w 183622"/>
                  <a:gd name="connsiteY4" fmla="*/ 420561 h 510785"/>
                  <a:gd name="connsiteX5" fmla="*/ 146973 w 183622"/>
                  <a:gd name="connsiteY5" fmla="*/ 391858 h 510785"/>
                  <a:gd name="connsiteX6" fmla="*/ 157224 w 183622"/>
                  <a:gd name="connsiteY6" fmla="*/ 498470 h 510785"/>
                  <a:gd name="connsiteX7" fmla="*/ 112119 w 183622"/>
                  <a:gd name="connsiteY7" fmla="*/ 402109 h 510785"/>
                  <a:gd name="connsiteX8" fmla="*/ 108019 w 183622"/>
                  <a:gd name="connsiteY8" fmla="*/ 510771 h 510785"/>
                  <a:gd name="connsiteX9" fmla="*/ 77459 w 183622"/>
                  <a:gd name="connsiteY9" fmla="*/ 410406 h 510785"/>
                  <a:gd name="connsiteX10" fmla="*/ 50613 w 183622"/>
                  <a:gd name="connsiteY10" fmla="*/ 504621 h 510785"/>
                  <a:gd name="connsiteX11" fmla="*/ 44461 w 183622"/>
                  <a:gd name="connsiteY11" fmla="*/ 406209 h 510785"/>
                  <a:gd name="connsiteX12" fmla="*/ 3458 w 183622"/>
                  <a:gd name="connsiteY12" fmla="*/ 426711 h 510785"/>
                  <a:gd name="connsiteX13" fmla="*/ 28060 w 183622"/>
                  <a:gd name="connsiteY13" fmla="*/ 363155 h 510785"/>
                  <a:gd name="connsiteX14" fmla="*/ 56860 w 183622"/>
                  <a:gd name="connsiteY14" fmla="*/ 233745 h 510785"/>
                  <a:gd name="connsiteX15" fmla="*/ 52664 w 183622"/>
                  <a:gd name="connsiteY15" fmla="*/ 59721 h 510785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94408 h 545501"/>
                  <a:gd name="connsiteX1" fmla="*/ 102157 w 183622"/>
                  <a:gd name="connsiteY1" fmla="*/ 73 h 545501"/>
                  <a:gd name="connsiteX2" fmla="*/ 165425 w 183622"/>
                  <a:gd name="connsiteY2" fmla="*/ 84157 h 545501"/>
                  <a:gd name="connsiteX3" fmla="*/ 151074 w 183622"/>
                  <a:gd name="connsiteY3" fmla="*/ 345044 h 545501"/>
                  <a:gd name="connsiteX4" fmla="*/ 181827 w 183622"/>
                  <a:gd name="connsiteY4" fmla="*/ 455248 h 545501"/>
                  <a:gd name="connsiteX5" fmla="*/ 146973 w 183622"/>
                  <a:gd name="connsiteY5" fmla="*/ 426545 h 545501"/>
                  <a:gd name="connsiteX6" fmla="*/ 157224 w 183622"/>
                  <a:gd name="connsiteY6" fmla="*/ 533157 h 545501"/>
                  <a:gd name="connsiteX7" fmla="*/ 112119 w 183622"/>
                  <a:gd name="connsiteY7" fmla="*/ 436796 h 545501"/>
                  <a:gd name="connsiteX8" fmla="*/ 108019 w 183622"/>
                  <a:gd name="connsiteY8" fmla="*/ 545458 h 545501"/>
                  <a:gd name="connsiteX9" fmla="*/ 77459 w 183622"/>
                  <a:gd name="connsiteY9" fmla="*/ 445093 h 545501"/>
                  <a:gd name="connsiteX10" fmla="*/ 50613 w 183622"/>
                  <a:gd name="connsiteY10" fmla="*/ 539308 h 545501"/>
                  <a:gd name="connsiteX11" fmla="*/ 44461 w 183622"/>
                  <a:gd name="connsiteY11" fmla="*/ 440896 h 545501"/>
                  <a:gd name="connsiteX12" fmla="*/ 3458 w 183622"/>
                  <a:gd name="connsiteY12" fmla="*/ 461398 h 545501"/>
                  <a:gd name="connsiteX13" fmla="*/ 28060 w 183622"/>
                  <a:gd name="connsiteY13" fmla="*/ 397842 h 545501"/>
                  <a:gd name="connsiteX14" fmla="*/ 56860 w 183622"/>
                  <a:gd name="connsiteY14" fmla="*/ 268432 h 545501"/>
                  <a:gd name="connsiteX15" fmla="*/ 52664 w 183622"/>
                  <a:gd name="connsiteY15" fmla="*/ 94408 h 545501"/>
                  <a:gd name="connsiteX0" fmla="*/ 52664 w 183622"/>
                  <a:gd name="connsiteY0" fmla="*/ 99119 h 550212"/>
                  <a:gd name="connsiteX1" fmla="*/ 102157 w 183622"/>
                  <a:gd name="connsiteY1" fmla="*/ 4784 h 550212"/>
                  <a:gd name="connsiteX2" fmla="*/ 165425 w 183622"/>
                  <a:gd name="connsiteY2" fmla="*/ 49791 h 550212"/>
                  <a:gd name="connsiteX3" fmla="*/ 151074 w 183622"/>
                  <a:gd name="connsiteY3" fmla="*/ 349755 h 550212"/>
                  <a:gd name="connsiteX4" fmla="*/ 181827 w 183622"/>
                  <a:gd name="connsiteY4" fmla="*/ 459959 h 550212"/>
                  <a:gd name="connsiteX5" fmla="*/ 146973 w 183622"/>
                  <a:gd name="connsiteY5" fmla="*/ 431256 h 550212"/>
                  <a:gd name="connsiteX6" fmla="*/ 157224 w 183622"/>
                  <a:gd name="connsiteY6" fmla="*/ 537868 h 550212"/>
                  <a:gd name="connsiteX7" fmla="*/ 112119 w 183622"/>
                  <a:gd name="connsiteY7" fmla="*/ 441507 h 550212"/>
                  <a:gd name="connsiteX8" fmla="*/ 108019 w 183622"/>
                  <a:gd name="connsiteY8" fmla="*/ 550169 h 550212"/>
                  <a:gd name="connsiteX9" fmla="*/ 77459 w 183622"/>
                  <a:gd name="connsiteY9" fmla="*/ 449804 h 550212"/>
                  <a:gd name="connsiteX10" fmla="*/ 50613 w 183622"/>
                  <a:gd name="connsiteY10" fmla="*/ 544019 h 550212"/>
                  <a:gd name="connsiteX11" fmla="*/ 44461 w 183622"/>
                  <a:gd name="connsiteY11" fmla="*/ 445607 h 550212"/>
                  <a:gd name="connsiteX12" fmla="*/ 3458 w 183622"/>
                  <a:gd name="connsiteY12" fmla="*/ 466109 h 550212"/>
                  <a:gd name="connsiteX13" fmla="*/ 28060 w 183622"/>
                  <a:gd name="connsiteY13" fmla="*/ 402553 h 550212"/>
                  <a:gd name="connsiteX14" fmla="*/ 56860 w 183622"/>
                  <a:gd name="connsiteY14" fmla="*/ 273143 h 550212"/>
                  <a:gd name="connsiteX15" fmla="*/ 52664 w 183622"/>
                  <a:gd name="connsiteY15" fmla="*/ 99119 h 550212"/>
                  <a:gd name="connsiteX0" fmla="*/ 52664 w 183622"/>
                  <a:gd name="connsiteY0" fmla="*/ 52963 h 547041"/>
                  <a:gd name="connsiteX1" fmla="*/ 102157 w 183622"/>
                  <a:gd name="connsiteY1" fmla="*/ 1613 h 547041"/>
                  <a:gd name="connsiteX2" fmla="*/ 165425 w 183622"/>
                  <a:gd name="connsiteY2" fmla="*/ 46620 h 547041"/>
                  <a:gd name="connsiteX3" fmla="*/ 151074 w 183622"/>
                  <a:gd name="connsiteY3" fmla="*/ 346584 h 547041"/>
                  <a:gd name="connsiteX4" fmla="*/ 181827 w 183622"/>
                  <a:gd name="connsiteY4" fmla="*/ 456788 h 547041"/>
                  <a:gd name="connsiteX5" fmla="*/ 146973 w 183622"/>
                  <a:gd name="connsiteY5" fmla="*/ 428085 h 547041"/>
                  <a:gd name="connsiteX6" fmla="*/ 157224 w 183622"/>
                  <a:gd name="connsiteY6" fmla="*/ 534697 h 547041"/>
                  <a:gd name="connsiteX7" fmla="*/ 112119 w 183622"/>
                  <a:gd name="connsiteY7" fmla="*/ 438336 h 547041"/>
                  <a:gd name="connsiteX8" fmla="*/ 108019 w 183622"/>
                  <a:gd name="connsiteY8" fmla="*/ 546998 h 547041"/>
                  <a:gd name="connsiteX9" fmla="*/ 77459 w 183622"/>
                  <a:gd name="connsiteY9" fmla="*/ 446633 h 547041"/>
                  <a:gd name="connsiteX10" fmla="*/ 50613 w 183622"/>
                  <a:gd name="connsiteY10" fmla="*/ 540848 h 547041"/>
                  <a:gd name="connsiteX11" fmla="*/ 44461 w 183622"/>
                  <a:gd name="connsiteY11" fmla="*/ 442436 h 547041"/>
                  <a:gd name="connsiteX12" fmla="*/ 3458 w 183622"/>
                  <a:gd name="connsiteY12" fmla="*/ 462938 h 547041"/>
                  <a:gd name="connsiteX13" fmla="*/ 28060 w 183622"/>
                  <a:gd name="connsiteY13" fmla="*/ 399382 h 547041"/>
                  <a:gd name="connsiteX14" fmla="*/ 56860 w 183622"/>
                  <a:gd name="connsiteY14" fmla="*/ 269972 h 547041"/>
                  <a:gd name="connsiteX15" fmla="*/ 52664 w 183622"/>
                  <a:gd name="connsiteY15" fmla="*/ 52963 h 547041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3622" h="555612">
                    <a:moveTo>
                      <a:pt x="52664" y="61534"/>
                    </a:moveTo>
                    <a:cubicBezTo>
                      <a:pt x="59888" y="15179"/>
                      <a:pt x="81410" y="1472"/>
                      <a:pt x="100203" y="415"/>
                    </a:cubicBezTo>
                    <a:cubicBezTo>
                      <a:pt x="118996" y="-642"/>
                      <a:pt x="156947" y="-3932"/>
                      <a:pt x="165425" y="55191"/>
                    </a:cubicBezTo>
                    <a:cubicBezTo>
                      <a:pt x="173903" y="114314"/>
                      <a:pt x="148340" y="286794"/>
                      <a:pt x="151074" y="355155"/>
                    </a:cubicBezTo>
                    <a:cubicBezTo>
                      <a:pt x="153808" y="423516"/>
                      <a:pt x="192279" y="447868"/>
                      <a:pt x="181827" y="465359"/>
                    </a:cubicBezTo>
                    <a:cubicBezTo>
                      <a:pt x="171375" y="482850"/>
                      <a:pt x="151074" y="423671"/>
                      <a:pt x="146973" y="436656"/>
                    </a:cubicBezTo>
                    <a:cubicBezTo>
                      <a:pt x="142873" y="449641"/>
                      <a:pt x="171138" y="533553"/>
                      <a:pt x="157224" y="543268"/>
                    </a:cubicBezTo>
                    <a:cubicBezTo>
                      <a:pt x="143310" y="552983"/>
                      <a:pt x="120320" y="444857"/>
                      <a:pt x="112119" y="446907"/>
                    </a:cubicBezTo>
                    <a:cubicBezTo>
                      <a:pt x="103918" y="448957"/>
                      <a:pt x="123565" y="558094"/>
                      <a:pt x="108019" y="555569"/>
                    </a:cubicBezTo>
                    <a:cubicBezTo>
                      <a:pt x="92473" y="553044"/>
                      <a:pt x="87027" y="456229"/>
                      <a:pt x="77459" y="455204"/>
                    </a:cubicBezTo>
                    <a:cubicBezTo>
                      <a:pt x="67891" y="454179"/>
                      <a:pt x="67836" y="548164"/>
                      <a:pt x="50613" y="549419"/>
                    </a:cubicBezTo>
                    <a:cubicBezTo>
                      <a:pt x="33390" y="550674"/>
                      <a:pt x="52320" y="463992"/>
                      <a:pt x="44461" y="451007"/>
                    </a:cubicBezTo>
                    <a:cubicBezTo>
                      <a:pt x="36602" y="438022"/>
                      <a:pt x="16442" y="478685"/>
                      <a:pt x="3458" y="471509"/>
                    </a:cubicBezTo>
                    <a:cubicBezTo>
                      <a:pt x="-9526" y="464333"/>
                      <a:pt x="17467" y="429480"/>
                      <a:pt x="28060" y="407953"/>
                    </a:cubicBezTo>
                    <a:cubicBezTo>
                      <a:pt x="60144" y="359073"/>
                      <a:pt x="59236" y="343593"/>
                      <a:pt x="56860" y="278543"/>
                    </a:cubicBezTo>
                    <a:cubicBezTo>
                      <a:pt x="54484" y="213493"/>
                      <a:pt x="45440" y="107889"/>
                      <a:pt x="52664" y="61534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28D5AC7-039C-4331-A896-382F17490D93}"/>
                  </a:ext>
                </a:extLst>
              </p:cNvPr>
              <p:cNvSpPr/>
              <p:nvPr/>
            </p:nvSpPr>
            <p:spPr>
              <a:xfrm rot="19720322" flipH="1">
                <a:off x="2417901" y="2746479"/>
                <a:ext cx="374692" cy="635655"/>
              </a:xfrm>
              <a:custGeom>
                <a:avLst/>
                <a:gdLst>
                  <a:gd name="connsiteX0" fmla="*/ 26048 w 207295"/>
                  <a:gd name="connsiteY0" fmla="*/ 89400 h 310281"/>
                  <a:gd name="connsiteX1" fmla="*/ 88597 w 207295"/>
                  <a:gd name="connsiteY1" fmla="*/ 44 h 310281"/>
                  <a:gd name="connsiteX2" fmla="*/ 171995 w 207295"/>
                  <a:gd name="connsiteY2" fmla="*/ 80464 h 310281"/>
                  <a:gd name="connsiteX3" fmla="*/ 204758 w 207295"/>
                  <a:gd name="connsiteY3" fmla="*/ 274067 h 310281"/>
                  <a:gd name="connsiteX4" fmla="*/ 109446 w 207295"/>
                  <a:gd name="connsiteY4" fmla="*/ 294916 h 310281"/>
                  <a:gd name="connsiteX5" fmla="*/ 5199 w 207295"/>
                  <a:gd name="connsiteY5" fmla="*/ 294916 h 310281"/>
                  <a:gd name="connsiteX6" fmla="*/ 26048 w 207295"/>
                  <a:gd name="connsiteY6" fmla="*/ 89400 h 310281"/>
                  <a:gd name="connsiteX0" fmla="*/ 25027 w 206625"/>
                  <a:gd name="connsiteY0" fmla="*/ 89400 h 324978"/>
                  <a:gd name="connsiteX1" fmla="*/ 87576 w 206625"/>
                  <a:gd name="connsiteY1" fmla="*/ 44 h 324978"/>
                  <a:gd name="connsiteX2" fmla="*/ 170974 w 206625"/>
                  <a:gd name="connsiteY2" fmla="*/ 80464 h 324978"/>
                  <a:gd name="connsiteX3" fmla="*/ 203737 w 206625"/>
                  <a:gd name="connsiteY3" fmla="*/ 274067 h 324978"/>
                  <a:gd name="connsiteX4" fmla="*/ 102468 w 206625"/>
                  <a:gd name="connsiteY4" fmla="*/ 321723 h 324978"/>
                  <a:gd name="connsiteX5" fmla="*/ 4178 w 206625"/>
                  <a:gd name="connsiteY5" fmla="*/ 294916 h 324978"/>
                  <a:gd name="connsiteX6" fmla="*/ 25027 w 206625"/>
                  <a:gd name="connsiteY6" fmla="*/ 89400 h 324978"/>
                  <a:gd name="connsiteX0" fmla="*/ 25027 w 215052"/>
                  <a:gd name="connsiteY0" fmla="*/ 89406 h 325089"/>
                  <a:gd name="connsiteX1" fmla="*/ 87576 w 215052"/>
                  <a:gd name="connsiteY1" fmla="*/ 50 h 325089"/>
                  <a:gd name="connsiteX2" fmla="*/ 170974 w 215052"/>
                  <a:gd name="connsiteY2" fmla="*/ 80470 h 325089"/>
                  <a:gd name="connsiteX3" fmla="*/ 212673 w 215052"/>
                  <a:gd name="connsiteY3" fmla="*/ 300880 h 325089"/>
                  <a:gd name="connsiteX4" fmla="*/ 102468 w 215052"/>
                  <a:gd name="connsiteY4" fmla="*/ 321729 h 325089"/>
                  <a:gd name="connsiteX5" fmla="*/ 4178 w 215052"/>
                  <a:gd name="connsiteY5" fmla="*/ 294922 h 325089"/>
                  <a:gd name="connsiteX6" fmla="*/ 25027 w 215052"/>
                  <a:gd name="connsiteY6" fmla="*/ 89406 h 325089"/>
                  <a:gd name="connsiteX0" fmla="*/ 33149 w 223174"/>
                  <a:gd name="connsiteY0" fmla="*/ 89406 h 331862"/>
                  <a:gd name="connsiteX1" fmla="*/ 95698 w 223174"/>
                  <a:gd name="connsiteY1" fmla="*/ 50 h 331862"/>
                  <a:gd name="connsiteX2" fmla="*/ 179096 w 223174"/>
                  <a:gd name="connsiteY2" fmla="*/ 80470 h 331862"/>
                  <a:gd name="connsiteX3" fmla="*/ 220795 w 223174"/>
                  <a:gd name="connsiteY3" fmla="*/ 300880 h 331862"/>
                  <a:gd name="connsiteX4" fmla="*/ 110590 w 223174"/>
                  <a:gd name="connsiteY4" fmla="*/ 321729 h 331862"/>
                  <a:gd name="connsiteX5" fmla="*/ 3365 w 223174"/>
                  <a:gd name="connsiteY5" fmla="*/ 309814 h 331862"/>
                  <a:gd name="connsiteX6" fmla="*/ 33149 w 223174"/>
                  <a:gd name="connsiteY6" fmla="*/ 89406 h 331862"/>
                  <a:gd name="connsiteX0" fmla="*/ 23550 w 225489"/>
                  <a:gd name="connsiteY0" fmla="*/ 104561 h 331102"/>
                  <a:gd name="connsiteX1" fmla="*/ 98013 w 225489"/>
                  <a:gd name="connsiteY1" fmla="*/ 312 h 331102"/>
                  <a:gd name="connsiteX2" fmla="*/ 181411 w 225489"/>
                  <a:gd name="connsiteY2" fmla="*/ 80732 h 331102"/>
                  <a:gd name="connsiteX3" fmla="*/ 223110 w 225489"/>
                  <a:gd name="connsiteY3" fmla="*/ 301142 h 331102"/>
                  <a:gd name="connsiteX4" fmla="*/ 112905 w 225489"/>
                  <a:gd name="connsiteY4" fmla="*/ 321991 h 331102"/>
                  <a:gd name="connsiteX5" fmla="*/ 5680 w 225489"/>
                  <a:gd name="connsiteY5" fmla="*/ 310076 h 331102"/>
                  <a:gd name="connsiteX6" fmla="*/ 23550 w 225489"/>
                  <a:gd name="connsiteY6" fmla="*/ 104561 h 331102"/>
                  <a:gd name="connsiteX0" fmla="*/ 23550 w 227742"/>
                  <a:gd name="connsiteY0" fmla="*/ 104561 h 331102"/>
                  <a:gd name="connsiteX1" fmla="*/ 98013 w 227742"/>
                  <a:gd name="connsiteY1" fmla="*/ 312 h 331102"/>
                  <a:gd name="connsiteX2" fmla="*/ 196304 w 227742"/>
                  <a:gd name="connsiteY2" fmla="*/ 80732 h 331102"/>
                  <a:gd name="connsiteX3" fmla="*/ 223110 w 227742"/>
                  <a:gd name="connsiteY3" fmla="*/ 301142 h 331102"/>
                  <a:gd name="connsiteX4" fmla="*/ 112905 w 227742"/>
                  <a:gd name="connsiteY4" fmla="*/ 321991 h 331102"/>
                  <a:gd name="connsiteX5" fmla="*/ 5680 w 227742"/>
                  <a:gd name="connsiteY5" fmla="*/ 310076 h 331102"/>
                  <a:gd name="connsiteX6" fmla="*/ 23550 w 227742"/>
                  <a:gd name="connsiteY6" fmla="*/ 104561 h 331102"/>
                  <a:gd name="connsiteX0" fmla="*/ 19305 w 229454"/>
                  <a:gd name="connsiteY0" fmla="*/ 68648 h 333403"/>
                  <a:gd name="connsiteX1" fmla="*/ 99725 w 229454"/>
                  <a:gd name="connsiteY1" fmla="*/ 141 h 333403"/>
                  <a:gd name="connsiteX2" fmla="*/ 198016 w 229454"/>
                  <a:gd name="connsiteY2" fmla="*/ 80561 h 333403"/>
                  <a:gd name="connsiteX3" fmla="*/ 224822 w 229454"/>
                  <a:gd name="connsiteY3" fmla="*/ 300971 h 333403"/>
                  <a:gd name="connsiteX4" fmla="*/ 114617 w 229454"/>
                  <a:gd name="connsiteY4" fmla="*/ 321820 h 333403"/>
                  <a:gd name="connsiteX5" fmla="*/ 7392 w 229454"/>
                  <a:gd name="connsiteY5" fmla="*/ 309905 h 333403"/>
                  <a:gd name="connsiteX6" fmla="*/ 19305 w 229454"/>
                  <a:gd name="connsiteY6" fmla="*/ 68648 h 333403"/>
                  <a:gd name="connsiteX0" fmla="*/ 19305 w 226896"/>
                  <a:gd name="connsiteY0" fmla="*/ 68558 h 333313"/>
                  <a:gd name="connsiteX1" fmla="*/ 99725 w 226896"/>
                  <a:gd name="connsiteY1" fmla="*/ 51 h 333313"/>
                  <a:gd name="connsiteX2" fmla="*/ 180145 w 226896"/>
                  <a:gd name="connsiteY2" fmla="*/ 62599 h 333313"/>
                  <a:gd name="connsiteX3" fmla="*/ 224822 w 226896"/>
                  <a:gd name="connsiteY3" fmla="*/ 300881 h 333313"/>
                  <a:gd name="connsiteX4" fmla="*/ 114617 w 226896"/>
                  <a:gd name="connsiteY4" fmla="*/ 321730 h 333313"/>
                  <a:gd name="connsiteX5" fmla="*/ 7392 w 226896"/>
                  <a:gd name="connsiteY5" fmla="*/ 309815 h 333313"/>
                  <a:gd name="connsiteX6" fmla="*/ 19305 w 226896"/>
                  <a:gd name="connsiteY6" fmla="*/ 68558 h 333313"/>
                  <a:gd name="connsiteX0" fmla="*/ 18790 w 226497"/>
                  <a:gd name="connsiteY0" fmla="*/ 95334 h 360089"/>
                  <a:gd name="connsiteX1" fmla="*/ 84318 w 226497"/>
                  <a:gd name="connsiteY1" fmla="*/ 20 h 360089"/>
                  <a:gd name="connsiteX2" fmla="*/ 179630 w 226497"/>
                  <a:gd name="connsiteY2" fmla="*/ 89375 h 360089"/>
                  <a:gd name="connsiteX3" fmla="*/ 224307 w 226497"/>
                  <a:gd name="connsiteY3" fmla="*/ 327657 h 360089"/>
                  <a:gd name="connsiteX4" fmla="*/ 114102 w 226497"/>
                  <a:gd name="connsiteY4" fmla="*/ 348506 h 360089"/>
                  <a:gd name="connsiteX5" fmla="*/ 6877 w 226497"/>
                  <a:gd name="connsiteY5" fmla="*/ 336591 h 360089"/>
                  <a:gd name="connsiteX6" fmla="*/ 18790 w 226497"/>
                  <a:gd name="connsiteY6" fmla="*/ 95334 h 360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497" h="360089">
                    <a:moveTo>
                      <a:pt x="18790" y="95334"/>
                    </a:moveTo>
                    <a:cubicBezTo>
                      <a:pt x="31697" y="39239"/>
                      <a:pt x="57511" y="1013"/>
                      <a:pt x="84318" y="20"/>
                    </a:cubicBezTo>
                    <a:cubicBezTo>
                      <a:pt x="111125" y="-973"/>
                      <a:pt x="156299" y="34769"/>
                      <a:pt x="179630" y="89375"/>
                    </a:cubicBezTo>
                    <a:cubicBezTo>
                      <a:pt x="202961" y="143981"/>
                      <a:pt x="235228" y="284469"/>
                      <a:pt x="224307" y="327657"/>
                    </a:cubicBezTo>
                    <a:cubicBezTo>
                      <a:pt x="213386" y="370845"/>
                      <a:pt x="147362" y="345031"/>
                      <a:pt x="114102" y="348506"/>
                    </a:cubicBezTo>
                    <a:cubicBezTo>
                      <a:pt x="80842" y="351981"/>
                      <a:pt x="22762" y="378786"/>
                      <a:pt x="6877" y="336591"/>
                    </a:cubicBezTo>
                    <a:cubicBezTo>
                      <a:pt x="-9008" y="294396"/>
                      <a:pt x="5883" y="151429"/>
                      <a:pt x="18790" y="95334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B2B92C1-D9B4-4140-9F29-F3E049EF5966}"/>
                  </a:ext>
                </a:extLst>
              </p:cNvPr>
              <p:cNvSpPr/>
              <p:nvPr/>
            </p:nvSpPr>
            <p:spPr>
              <a:xfrm flipH="1">
                <a:off x="2244380" y="5375435"/>
                <a:ext cx="240317" cy="738861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  <a:gd name="connsiteX0" fmla="*/ 6496 w 140748"/>
                  <a:gd name="connsiteY0" fmla="*/ 42636 h 364378"/>
                  <a:gd name="connsiteX1" fmla="*/ 8067 w 140748"/>
                  <a:gd name="connsiteY1" fmla="*/ 310013 h 364378"/>
                  <a:gd name="connsiteX2" fmla="*/ 70905 w 140748"/>
                  <a:gd name="connsiteY2" fmla="*/ 364185 h 364378"/>
                  <a:gd name="connsiteX3" fmla="*/ 129409 w 140748"/>
                  <a:gd name="connsiteY3" fmla="*/ 303514 h 364378"/>
                  <a:gd name="connsiteX4" fmla="*/ 131576 w 140748"/>
                  <a:gd name="connsiteY4" fmla="*/ 60829 h 364378"/>
                  <a:gd name="connsiteX5" fmla="*/ 60071 w 140748"/>
                  <a:gd name="connsiteY5" fmla="*/ 2324 h 364378"/>
                  <a:gd name="connsiteX6" fmla="*/ 6496 w 140748"/>
                  <a:gd name="connsiteY6" fmla="*/ 42636 h 364378"/>
                  <a:gd name="connsiteX0" fmla="*/ 6496 w 136138"/>
                  <a:gd name="connsiteY0" fmla="*/ 45571 h 367313"/>
                  <a:gd name="connsiteX1" fmla="*/ 8067 w 136138"/>
                  <a:gd name="connsiteY1" fmla="*/ 312948 h 367313"/>
                  <a:gd name="connsiteX2" fmla="*/ 70905 w 136138"/>
                  <a:gd name="connsiteY2" fmla="*/ 367120 h 367313"/>
                  <a:gd name="connsiteX3" fmla="*/ 129409 w 136138"/>
                  <a:gd name="connsiteY3" fmla="*/ 306449 h 367313"/>
                  <a:gd name="connsiteX4" fmla="*/ 123956 w 136138"/>
                  <a:gd name="connsiteY4" fmla="*/ 37094 h 367313"/>
                  <a:gd name="connsiteX5" fmla="*/ 60071 w 136138"/>
                  <a:gd name="connsiteY5" fmla="*/ 5259 h 367313"/>
                  <a:gd name="connsiteX6" fmla="*/ 6496 w 136138"/>
                  <a:gd name="connsiteY6" fmla="*/ 45571 h 367313"/>
                  <a:gd name="connsiteX0" fmla="*/ 6991 w 136633"/>
                  <a:gd name="connsiteY0" fmla="*/ 56469 h 378211"/>
                  <a:gd name="connsiteX1" fmla="*/ 8562 w 136633"/>
                  <a:gd name="connsiteY1" fmla="*/ 323846 h 378211"/>
                  <a:gd name="connsiteX2" fmla="*/ 71400 w 136633"/>
                  <a:gd name="connsiteY2" fmla="*/ 378018 h 378211"/>
                  <a:gd name="connsiteX3" fmla="*/ 129904 w 136633"/>
                  <a:gd name="connsiteY3" fmla="*/ 317347 h 378211"/>
                  <a:gd name="connsiteX4" fmla="*/ 124451 w 136633"/>
                  <a:gd name="connsiteY4" fmla="*/ 47992 h 378211"/>
                  <a:gd name="connsiteX5" fmla="*/ 68186 w 136633"/>
                  <a:gd name="connsiteY5" fmla="*/ 917 h 378211"/>
                  <a:gd name="connsiteX6" fmla="*/ 6991 w 136633"/>
                  <a:gd name="connsiteY6" fmla="*/ 56469 h 378211"/>
                  <a:gd name="connsiteX0" fmla="*/ 3871 w 133513"/>
                  <a:gd name="connsiteY0" fmla="*/ 56469 h 378103"/>
                  <a:gd name="connsiteX1" fmla="*/ 13062 w 133513"/>
                  <a:gd name="connsiteY1" fmla="*/ 321941 h 378103"/>
                  <a:gd name="connsiteX2" fmla="*/ 68280 w 133513"/>
                  <a:gd name="connsiteY2" fmla="*/ 378018 h 378103"/>
                  <a:gd name="connsiteX3" fmla="*/ 126784 w 133513"/>
                  <a:gd name="connsiteY3" fmla="*/ 317347 h 378103"/>
                  <a:gd name="connsiteX4" fmla="*/ 121331 w 133513"/>
                  <a:gd name="connsiteY4" fmla="*/ 47992 h 378103"/>
                  <a:gd name="connsiteX5" fmla="*/ 65066 w 133513"/>
                  <a:gd name="connsiteY5" fmla="*/ 917 h 378103"/>
                  <a:gd name="connsiteX6" fmla="*/ 3871 w 133513"/>
                  <a:gd name="connsiteY6" fmla="*/ 56469 h 378103"/>
                  <a:gd name="connsiteX0" fmla="*/ 3871 w 130834"/>
                  <a:gd name="connsiteY0" fmla="*/ 56469 h 378482"/>
                  <a:gd name="connsiteX1" fmla="*/ 13062 w 130834"/>
                  <a:gd name="connsiteY1" fmla="*/ 321941 h 378482"/>
                  <a:gd name="connsiteX2" fmla="*/ 68280 w 130834"/>
                  <a:gd name="connsiteY2" fmla="*/ 378018 h 378482"/>
                  <a:gd name="connsiteX3" fmla="*/ 121069 w 130834"/>
                  <a:gd name="connsiteY3" fmla="*/ 307822 h 378482"/>
                  <a:gd name="connsiteX4" fmla="*/ 121331 w 130834"/>
                  <a:gd name="connsiteY4" fmla="*/ 47992 h 378482"/>
                  <a:gd name="connsiteX5" fmla="*/ 65066 w 130834"/>
                  <a:gd name="connsiteY5" fmla="*/ 917 h 378482"/>
                  <a:gd name="connsiteX6" fmla="*/ 3871 w 130834"/>
                  <a:gd name="connsiteY6" fmla="*/ 56469 h 378482"/>
                  <a:gd name="connsiteX0" fmla="*/ 3747 w 130911"/>
                  <a:gd name="connsiteY0" fmla="*/ 56469 h 374836"/>
                  <a:gd name="connsiteX1" fmla="*/ 12938 w 130911"/>
                  <a:gd name="connsiteY1" fmla="*/ 321941 h 374836"/>
                  <a:gd name="connsiteX2" fmla="*/ 64346 w 130911"/>
                  <a:gd name="connsiteY2" fmla="*/ 374208 h 374836"/>
                  <a:gd name="connsiteX3" fmla="*/ 120945 w 130911"/>
                  <a:gd name="connsiteY3" fmla="*/ 307822 h 374836"/>
                  <a:gd name="connsiteX4" fmla="*/ 121207 w 130911"/>
                  <a:gd name="connsiteY4" fmla="*/ 47992 h 374836"/>
                  <a:gd name="connsiteX5" fmla="*/ 64942 w 130911"/>
                  <a:gd name="connsiteY5" fmla="*/ 917 h 374836"/>
                  <a:gd name="connsiteX6" fmla="*/ 3747 w 130911"/>
                  <a:gd name="connsiteY6" fmla="*/ 56469 h 37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911" h="374836">
                    <a:moveTo>
                      <a:pt x="3747" y="56469"/>
                    </a:moveTo>
                    <a:cubicBezTo>
                      <a:pt x="-4920" y="109973"/>
                      <a:pt x="2838" y="268985"/>
                      <a:pt x="12938" y="321941"/>
                    </a:cubicBezTo>
                    <a:cubicBezTo>
                      <a:pt x="23038" y="374897"/>
                      <a:pt x="46345" y="376561"/>
                      <a:pt x="64346" y="374208"/>
                    </a:cubicBezTo>
                    <a:cubicBezTo>
                      <a:pt x="82347" y="371855"/>
                      <a:pt x="111468" y="362191"/>
                      <a:pt x="120945" y="307822"/>
                    </a:cubicBezTo>
                    <a:cubicBezTo>
                      <a:pt x="130422" y="253453"/>
                      <a:pt x="137458" y="102524"/>
                      <a:pt x="121207" y="47992"/>
                    </a:cubicBezTo>
                    <a:cubicBezTo>
                      <a:pt x="104956" y="-6540"/>
                      <a:pt x="84519" y="-496"/>
                      <a:pt x="64942" y="917"/>
                    </a:cubicBezTo>
                    <a:cubicBezTo>
                      <a:pt x="45365" y="2330"/>
                      <a:pt x="12414" y="2965"/>
                      <a:pt x="3747" y="56469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AEDDB8F-0B3A-40BD-BD87-675779FC9441}"/>
                  </a:ext>
                </a:extLst>
              </p:cNvPr>
              <p:cNvSpPr/>
              <p:nvPr/>
            </p:nvSpPr>
            <p:spPr>
              <a:xfrm flipH="1">
                <a:off x="2230351" y="4809557"/>
                <a:ext cx="309227" cy="715977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111" h="362079">
                    <a:moveTo>
                      <a:pt x="3429" y="49900"/>
                    </a:moveTo>
                    <a:cubicBezTo>
                      <a:pt x="-5238" y="101182"/>
                      <a:pt x="3790" y="255748"/>
                      <a:pt x="16430" y="307752"/>
                    </a:cubicBezTo>
                    <a:cubicBezTo>
                      <a:pt x="29070" y="359756"/>
                      <a:pt x="59044" y="363007"/>
                      <a:pt x="79268" y="361924"/>
                    </a:cubicBezTo>
                    <a:cubicBezTo>
                      <a:pt x="99492" y="360841"/>
                      <a:pt x="127660" y="351812"/>
                      <a:pt x="137772" y="301253"/>
                    </a:cubicBezTo>
                    <a:cubicBezTo>
                      <a:pt x="147884" y="250694"/>
                      <a:pt x="156190" y="113100"/>
                      <a:pt x="139939" y="58568"/>
                    </a:cubicBezTo>
                    <a:cubicBezTo>
                      <a:pt x="123688" y="4036"/>
                      <a:pt x="86852" y="-658"/>
                      <a:pt x="68434" y="63"/>
                    </a:cubicBezTo>
                    <a:cubicBezTo>
                      <a:pt x="50016" y="784"/>
                      <a:pt x="12096" y="-1382"/>
                      <a:pt x="3429" y="49900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147E657-C076-42B2-8D6F-DF567B5A1EF5}"/>
                  </a:ext>
                </a:extLst>
              </p:cNvPr>
              <p:cNvSpPr/>
              <p:nvPr/>
            </p:nvSpPr>
            <p:spPr>
              <a:xfrm flipH="1">
                <a:off x="2044068" y="4222576"/>
                <a:ext cx="650808" cy="886474"/>
              </a:xfrm>
              <a:custGeom>
                <a:avLst/>
                <a:gdLst>
                  <a:gd name="connsiteX0" fmla="*/ 11215 w 427713"/>
                  <a:gd name="connsiteY0" fmla="*/ 118649 h 561918"/>
                  <a:gd name="connsiteX1" fmla="*/ 27755 w 427713"/>
                  <a:gd name="connsiteY1" fmla="*/ 364379 h 561918"/>
                  <a:gd name="connsiteX2" fmla="*/ 32481 w 427713"/>
                  <a:gd name="connsiteY2" fmla="*/ 522686 h 561918"/>
                  <a:gd name="connsiteX3" fmla="*/ 190788 w 427713"/>
                  <a:gd name="connsiteY3" fmla="*/ 543951 h 561918"/>
                  <a:gd name="connsiteX4" fmla="*/ 405802 w 427713"/>
                  <a:gd name="connsiteY4" fmla="*/ 543951 h 561918"/>
                  <a:gd name="connsiteX5" fmla="*/ 417615 w 427713"/>
                  <a:gd name="connsiteY5" fmla="*/ 312398 h 561918"/>
                  <a:gd name="connsiteX6" fmla="*/ 410527 w 427713"/>
                  <a:gd name="connsiteY6" fmla="*/ 76119 h 561918"/>
                  <a:gd name="connsiteX7" fmla="*/ 216778 w 427713"/>
                  <a:gd name="connsiteY7" fmla="*/ 509 h 561918"/>
                  <a:gd name="connsiteX8" fmla="*/ 11215 w 427713"/>
                  <a:gd name="connsiteY8" fmla="*/ 118649 h 561918"/>
                  <a:gd name="connsiteX0" fmla="*/ 11560 w 425696"/>
                  <a:gd name="connsiteY0" fmla="*/ 87530 h 561515"/>
                  <a:gd name="connsiteX1" fmla="*/ 25738 w 425696"/>
                  <a:gd name="connsiteY1" fmla="*/ 363976 h 561515"/>
                  <a:gd name="connsiteX2" fmla="*/ 30464 w 425696"/>
                  <a:gd name="connsiteY2" fmla="*/ 522283 h 561515"/>
                  <a:gd name="connsiteX3" fmla="*/ 188771 w 425696"/>
                  <a:gd name="connsiteY3" fmla="*/ 543548 h 561515"/>
                  <a:gd name="connsiteX4" fmla="*/ 403785 w 425696"/>
                  <a:gd name="connsiteY4" fmla="*/ 543548 h 561515"/>
                  <a:gd name="connsiteX5" fmla="*/ 415598 w 425696"/>
                  <a:gd name="connsiteY5" fmla="*/ 311995 h 561515"/>
                  <a:gd name="connsiteX6" fmla="*/ 408510 w 425696"/>
                  <a:gd name="connsiteY6" fmla="*/ 75716 h 561515"/>
                  <a:gd name="connsiteX7" fmla="*/ 214761 w 425696"/>
                  <a:gd name="connsiteY7" fmla="*/ 106 h 561515"/>
                  <a:gd name="connsiteX8" fmla="*/ 11560 w 425696"/>
                  <a:gd name="connsiteY8" fmla="*/ 87530 h 561515"/>
                  <a:gd name="connsiteX0" fmla="*/ 10883 w 425019"/>
                  <a:gd name="connsiteY0" fmla="*/ 85178 h 559163"/>
                  <a:gd name="connsiteX1" fmla="*/ 25061 w 425019"/>
                  <a:gd name="connsiteY1" fmla="*/ 361624 h 559163"/>
                  <a:gd name="connsiteX2" fmla="*/ 29787 w 425019"/>
                  <a:gd name="connsiteY2" fmla="*/ 519931 h 559163"/>
                  <a:gd name="connsiteX3" fmla="*/ 188094 w 425019"/>
                  <a:gd name="connsiteY3" fmla="*/ 541196 h 559163"/>
                  <a:gd name="connsiteX4" fmla="*/ 403108 w 425019"/>
                  <a:gd name="connsiteY4" fmla="*/ 541196 h 559163"/>
                  <a:gd name="connsiteX5" fmla="*/ 414921 w 425019"/>
                  <a:gd name="connsiteY5" fmla="*/ 309643 h 559163"/>
                  <a:gd name="connsiteX6" fmla="*/ 407833 w 425019"/>
                  <a:gd name="connsiteY6" fmla="*/ 73364 h 559163"/>
                  <a:gd name="connsiteX7" fmla="*/ 204633 w 425019"/>
                  <a:gd name="connsiteY7" fmla="*/ 116 h 559163"/>
                  <a:gd name="connsiteX8" fmla="*/ 10883 w 425019"/>
                  <a:gd name="connsiteY8" fmla="*/ 85178 h 559163"/>
                  <a:gd name="connsiteX0" fmla="*/ 10883 w 431603"/>
                  <a:gd name="connsiteY0" fmla="*/ 85178 h 559163"/>
                  <a:gd name="connsiteX1" fmla="*/ 25061 w 431603"/>
                  <a:gd name="connsiteY1" fmla="*/ 361624 h 559163"/>
                  <a:gd name="connsiteX2" fmla="*/ 29787 w 431603"/>
                  <a:gd name="connsiteY2" fmla="*/ 519931 h 559163"/>
                  <a:gd name="connsiteX3" fmla="*/ 188094 w 431603"/>
                  <a:gd name="connsiteY3" fmla="*/ 541196 h 559163"/>
                  <a:gd name="connsiteX4" fmla="*/ 403108 w 431603"/>
                  <a:gd name="connsiteY4" fmla="*/ 541196 h 559163"/>
                  <a:gd name="connsiteX5" fmla="*/ 429098 w 431603"/>
                  <a:gd name="connsiteY5" fmla="*/ 309643 h 559163"/>
                  <a:gd name="connsiteX6" fmla="*/ 407833 w 431603"/>
                  <a:gd name="connsiteY6" fmla="*/ 73364 h 559163"/>
                  <a:gd name="connsiteX7" fmla="*/ 204633 w 431603"/>
                  <a:gd name="connsiteY7" fmla="*/ 116 h 559163"/>
                  <a:gd name="connsiteX8" fmla="*/ 10883 w 431603"/>
                  <a:gd name="connsiteY8" fmla="*/ 85178 h 559163"/>
                  <a:gd name="connsiteX0" fmla="*/ 16874 w 437594"/>
                  <a:gd name="connsiteY0" fmla="*/ 85178 h 559163"/>
                  <a:gd name="connsiteX1" fmla="*/ 12150 w 437594"/>
                  <a:gd name="connsiteY1" fmla="*/ 361624 h 559163"/>
                  <a:gd name="connsiteX2" fmla="*/ 35778 w 437594"/>
                  <a:gd name="connsiteY2" fmla="*/ 519931 h 559163"/>
                  <a:gd name="connsiteX3" fmla="*/ 194085 w 437594"/>
                  <a:gd name="connsiteY3" fmla="*/ 541196 h 559163"/>
                  <a:gd name="connsiteX4" fmla="*/ 409099 w 437594"/>
                  <a:gd name="connsiteY4" fmla="*/ 541196 h 559163"/>
                  <a:gd name="connsiteX5" fmla="*/ 435089 w 437594"/>
                  <a:gd name="connsiteY5" fmla="*/ 309643 h 559163"/>
                  <a:gd name="connsiteX6" fmla="*/ 413824 w 437594"/>
                  <a:gd name="connsiteY6" fmla="*/ 73364 h 559163"/>
                  <a:gd name="connsiteX7" fmla="*/ 210624 w 437594"/>
                  <a:gd name="connsiteY7" fmla="*/ 116 h 559163"/>
                  <a:gd name="connsiteX8" fmla="*/ 16874 w 437594"/>
                  <a:gd name="connsiteY8" fmla="*/ 85178 h 559163"/>
                  <a:gd name="connsiteX0" fmla="*/ 16874 w 437594"/>
                  <a:gd name="connsiteY0" fmla="*/ 85178 h 563991"/>
                  <a:gd name="connsiteX1" fmla="*/ 12150 w 437594"/>
                  <a:gd name="connsiteY1" fmla="*/ 361624 h 563991"/>
                  <a:gd name="connsiteX2" fmla="*/ 35778 w 437594"/>
                  <a:gd name="connsiteY2" fmla="*/ 519931 h 563991"/>
                  <a:gd name="connsiteX3" fmla="*/ 205899 w 437594"/>
                  <a:gd name="connsiteY3" fmla="*/ 553010 h 563991"/>
                  <a:gd name="connsiteX4" fmla="*/ 409099 w 437594"/>
                  <a:gd name="connsiteY4" fmla="*/ 541196 h 563991"/>
                  <a:gd name="connsiteX5" fmla="*/ 435089 w 437594"/>
                  <a:gd name="connsiteY5" fmla="*/ 309643 h 563991"/>
                  <a:gd name="connsiteX6" fmla="*/ 413824 w 437594"/>
                  <a:gd name="connsiteY6" fmla="*/ 73364 h 563991"/>
                  <a:gd name="connsiteX7" fmla="*/ 210624 w 437594"/>
                  <a:gd name="connsiteY7" fmla="*/ 116 h 563991"/>
                  <a:gd name="connsiteX8" fmla="*/ 16874 w 437594"/>
                  <a:gd name="connsiteY8" fmla="*/ 85178 h 563991"/>
                  <a:gd name="connsiteX0" fmla="*/ 16874 w 437594"/>
                  <a:gd name="connsiteY0" fmla="*/ 85178 h 554236"/>
                  <a:gd name="connsiteX1" fmla="*/ 12150 w 437594"/>
                  <a:gd name="connsiteY1" fmla="*/ 361624 h 554236"/>
                  <a:gd name="connsiteX2" fmla="*/ 35778 w 437594"/>
                  <a:gd name="connsiteY2" fmla="*/ 519931 h 554236"/>
                  <a:gd name="connsiteX3" fmla="*/ 205899 w 437594"/>
                  <a:gd name="connsiteY3" fmla="*/ 553010 h 554236"/>
                  <a:gd name="connsiteX4" fmla="*/ 409099 w 437594"/>
                  <a:gd name="connsiteY4" fmla="*/ 522294 h 554236"/>
                  <a:gd name="connsiteX5" fmla="*/ 435089 w 437594"/>
                  <a:gd name="connsiteY5" fmla="*/ 309643 h 554236"/>
                  <a:gd name="connsiteX6" fmla="*/ 413824 w 437594"/>
                  <a:gd name="connsiteY6" fmla="*/ 73364 h 554236"/>
                  <a:gd name="connsiteX7" fmla="*/ 210624 w 437594"/>
                  <a:gd name="connsiteY7" fmla="*/ 116 h 554236"/>
                  <a:gd name="connsiteX8" fmla="*/ 16874 w 437594"/>
                  <a:gd name="connsiteY8" fmla="*/ 85178 h 554236"/>
                  <a:gd name="connsiteX0" fmla="*/ 16874 w 437594"/>
                  <a:gd name="connsiteY0" fmla="*/ 85178 h 558187"/>
                  <a:gd name="connsiteX1" fmla="*/ 12150 w 437594"/>
                  <a:gd name="connsiteY1" fmla="*/ 361624 h 558187"/>
                  <a:gd name="connsiteX2" fmla="*/ 35778 w 437594"/>
                  <a:gd name="connsiteY2" fmla="*/ 519931 h 558187"/>
                  <a:gd name="connsiteX3" fmla="*/ 215350 w 437594"/>
                  <a:gd name="connsiteY3" fmla="*/ 557736 h 558187"/>
                  <a:gd name="connsiteX4" fmla="*/ 409099 w 437594"/>
                  <a:gd name="connsiteY4" fmla="*/ 522294 h 558187"/>
                  <a:gd name="connsiteX5" fmla="*/ 435089 w 437594"/>
                  <a:gd name="connsiteY5" fmla="*/ 309643 h 558187"/>
                  <a:gd name="connsiteX6" fmla="*/ 413824 w 437594"/>
                  <a:gd name="connsiteY6" fmla="*/ 73364 h 558187"/>
                  <a:gd name="connsiteX7" fmla="*/ 210624 w 437594"/>
                  <a:gd name="connsiteY7" fmla="*/ 116 h 558187"/>
                  <a:gd name="connsiteX8" fmla="*/ 16874 w 437594"/>
                  <a:gd name="connsiteY8" fmla="*/ 85178 h 558187"/>
                  <a:gd name="connsiteX0" fmla="*/ 20067 w 440787"/>
                  <a:gd name="connsiteY0" fmla="*/ 85178 h 558187"/>
                  <a:gd name="connsiteX1" fmla="*/ 8255 w 440787"/>
                  <a:gd name="connsiteY1" fmla="*/ 361624 h 558187"/>
                  <a:gd name="connsiteX2" fmla="*/ 38971 w 440787"/>
                  <a:gd name="connsiteY2" fmla="*/ 519931 h 558187"/>
                  <a:gd name="connsiteX3" fmla="*/ 218543 w 440787"/>
                  <a:gd name="connsiteY3" fmla="*/ 557736 h 558187"/>
                  <a:gd name="connsiteX4" fmla="*/ 412292 w 440787"/>
                  <a:gd name="connsiteY4" fmla="*/ 522294 h 558187"/>
                  <a:gd name="connsiteX5" fmla="*/ 438282 w 440787"/>
                  <a:gd name="connsiteY5" fmla="*/ 309643 h 558187"/>
                  <a:gd name="connsiteX6" fmla="*/ 417017 w 440787"/>
                  <a:gd name="connsiteY6" fmla="*/ 73364 h 558187"/>
                  <a:gd name="connsiteX7" fmla="*/ 213817 w 440787"/>
                  <a:gd name="connsiteY7" fmla="*/ 116 h 558187"/>
                  <a:gd name="connsiteX8" fmla="*/ 20067 w 440787"/>
                  <a:gd name="connsiteY8" fmla="*/ 85178 h 558187"/>
                  <a:gd name="connsiteX0" fmla="*/ 20067 w 442342"/>
                  <a:gd name="connsiteY0" fmla="*/ 85178 h 558345"/>
                  <a:gd name="connsiteX1" fmla="*/ 8255 w 442342"/>
                  <a:gd name="connsiteY1" fmla="*/ 361624 h 558345"/>
                  <a:gd name="connsiteX2" fmla="*/ 38971 w 442342"/>
                  <a:gd name="connsiteY2" fmla="*/ 519931 h 558345"/>
                  <a:gd name="connsiteX3" fmla="*/ 218543 w 442342"/>
                  <a:gd name="connsiteY3" fmla="*/ 557736 h 558345"/>
                  <a:gd name="connsiteX4" fmla="*/ 412292 w 442342"/>
                  <a:gd name="connsiteY4" fmla="*/ 522294 h 558345"/>
                  <a:gd name="connsiteX5" fmla="*/ 440644 w 442342"/>
                  <a:gd name="connsiteY5" fmla="*/ 302555 h 558345"/>
                  <a:gd name="connsiteX6" fmla="*/ 417017 w 442342"/>
                  <a:gd name="connsiteY6" fmla="*/ 73364 h 558345"/>
                  <a:gd name="connsiteX7" fmla="*/ 213817 w 442342"/>
                  <a:gd name="connsiteY7" fmla="*/ 116 h 558345"/>
                  <a:gd name="connsiteX8" fmla="*/ 20067 w 442342"/>
                  <a:gd name="connsiteY8" fmla="*/ 85178 h 558345"/>
                  <a:gd name="connsiteX0" fmla="*/ 21288 w 443563"/>
                  <a:gd name="connsiteY0" fmla="*/ 85178 h 558345"/>
                  <a:gd name="connsiteX1" fmla="*/ 7113 w 443563"/>
                  <a:gd name="connsiteY1" fmla="*/ 356898 h 558345"/>
                  <a:gd name="connsiteX2" fmla="*/ 40192 w 443563"/>
                  <a:gd name="connsiteY2" fmla="*/ 519931 h 558345"/>
                  <a:gd name="connsiteX3" fmla="*/ 219764 w 443563"/>
                  <a:gd name="connsiteY3" fmla="*/ 557736 h 558345"/>
                  <a:gd name="connsiteX4" fmla="*/ 413513 w 443563"/>
                  <a:gd name="connsiteY4" fmla="*/ 522294 h 558345"/>
                  <a:gd name="connsiteX5" fmla="*/ 441865 w 443563"/>
                  <a:gd name="connsiteY5" fmla="*/ 302555 h 558345"/>
                  <a:gd name="connsiteX6" fmla="*/ 418238 w 443563"/>
                  <a:gd name="connsiteY6" fmla="*/ 73364 h 558345"/>
                  <a:gd name="connsiteX7" fmla="*/ 215038 w 443563"/>
                  <a:gd name="connsiteY7" fmla="*/ 116 h 558345"/>
                  <a:gd name="connsiteX8" fmla="*/ 21288 w 443563"/>
                  <a:gd name="connsiteY8" fmla="*/ 85178 h 558345"/>
                  <a:gd name="connsiteX0" fmla="*/ 45611 w 437169"/>
                  <a:gd name="connsiteY0" fmla="*/ 66265 h 558335"/>
                  <a:gd name="connsiteX1" fmla="*/ 719 w 437169"/>
                  <a:gd name="connsiteY1" fmla="*/ 356888 h 558335"/>
                  <a:gd name="connsiteX2" fmla="*/ 33798 w 437169"/>
                  <a:gd name="connsiteY2" fmla="*/ 519921 h 558335"/>
                  <a:gd name="connsiteX3" fmla="*/ 213370 w 437169"/>
                  <a:gd name="connsiteY3" fmla="*/ 557726 h 558335"/>
                  <a:gd name="connsiteX4" fmla="*/ 407119 w 437169"/>
                  <a:gd name="connsiteY4" fmla="*/ 522284 h 558335"/>
                  <a:gd name="connsiteX5" fmla="*/ 435471 w 437169"/>
                  <a:gd name="connsiteY5" fmla="*/ 302545 h 558335"/>
                  <a:gd name="connsiteX6" fmla="*/ 411844 w 437169"/>
                  <a:gd name="connsiteY6" fmla="*/ 73354 h 558335"/>
                  <a:gd name="connsiteX7" fmla="*/ 208644 w 437169"/>
                  <a:gd name="connsiteY7" fmla="*/ 106 h 558335"/>
                  <a:gd name="connsiteX8" fmla="*/ 45611 w 437169"/>
                  <a:gd name="connsiteY8" fmla="*/ 66265 h 558335"/>
                  <a:gd name="connsiteX0" fmla="*/ 37761 w 429319"/>
                  <a:gd name="connsiteY0" fmla="*/ 66214 h 558284"/>
                  <a:gd name="connsiteX1" fmla="*/ 2320 w 429319"/>
                  <a:gd name="connsiteY1" fmla="*/ 297767 h 558284"/>
                  <a:gd name="connsiteX2" fmla="*/ 25948 w 429319"/>
                  <a:gd name="connsiteY2" fmla="*/ 519870 h 558284"/>
                  <a:gd name="connsiteX3" fmla="*/ 205520 w 429319"/>
                  <a:gd name="connsiteY3" fmla="*/ 557675 h 558284"/>
                  <a:gd name="connsiteX4" fmla="*/ 399269 w 429319"/>
                  <a:gd name="connsiteY4" fmla="*/ 522233 h 558284"/>
                  <a:gd name="connsiteX5" fmla="*/ 427621 w 429319"/>
                  <a:gd name="connsiteY5" fmla="*/ 302494 h 558284"/>
                  <a:gd name="connsiteX6" fmla="*/ 403994 w 429319"/>
                  <a:gd name="connsiteY6" fmla="*/ 73303 h 558284"/>
                  <a:gd name="connsiteX7" fmla="*/ 200794 w 429319"/>
                  <a:gd name="connsiteY7" fmla="*/ 55 h 558284"/>
                  <a:gd name="connsiteX8" fmla="*/ 37761 w 429319"/>
                  <a:gd name="connsiteY8" fmla="*/ 66214 h 558284"/>
                  <a:gd name="connsiteX0" fmla="*/ 36275 w 427833"/>
                  <a:gd name="connsiteY0" fmla="*/ 66214 h 558958"/>
                  <a:gd name="connsiteX1" fmla="*/ 834 w 427833"/>
                  <a:gd name="connsiteY1" fmla="*/ 297767 h 558958"/>
                  <a:gd name="connsiteX2" fmla="*/ 29188 w 427833"/>
                  <a:gd name="connsiteY2" fmla="*/ 510418 h 558958"/>
                  <a:gd name="connsiteX3" fmla="*/ 204034 w 427833"/>
                  <a:gd name="connsiteY3" fmla="*/ 557675 h 558958"/>
                  <a:gd name="connsiteX4" fmla="*/ 397783 w 427833"/>
                  <a:gd name="connsiteY4" fmla="*/ 522233 h 558958"/>
                  <a:gd name="connsiteX5" fmla="*/ 426135 w 427833"/>
                  <a:gd name="connsiteY5" fmla="*/ 302494 h 558958"/>
                  <a:gd name="connsiteX6" fmla="*/ 402508 w 427833"/>
                  <a:gd name="connsiteY6" fmla="*/ 73303 h 558958"/>
                  <a:gd name="connsiteX7" fmla="*/ 199308 w 427833"/>
                  <a:gd name="connsiteY7" fmla="*/ 55 h 558958"/>
                  <a:gd name="connsiteX8" fmla="*/ 36275 w 427833"/>
                  <a:gd name="connsiteY8" fmla="*/ 66214 h 558958"/>
                  <a:gd name="connsiteX0" fmla="*/ 36275 w 428528"/>
                  <a:gd name="connsiteY0" fmla="*/ 66214 h 558440"/>
                  <a:gd name="connsiteX1" fmla="*/ 834 w 428528"/>
                  <a:gd name="connsiteY1" fmla="*/ 297767 h 558440"/>
                  <a:gd name="connsiteX2" fmla="*/ 29188 w 428528"/>
                  <a:gd name="connsiteY2" fmla="*/ 510418 h 558440"/>
                  <a:gd name="connsiteX3" fmla="*/ 204034 w 428528"/>
                  <a:gd name="connsiteY3" fmla="*/ 557675 h 558440"/>
                  <a:gd name="connsiteX4" fmla="*/ 388332 w 428528"/>
                  <a:gd name="connsiteY4" fmla="*/ 519870 h 558440"/>
                  <a:gd name="connsiteX5" fmla="*/ 426135 w 428528"/>
                  <a:gd name="connsiteY5" fmla="*/ 302494 h 558440"/>
                  <a:gd name="connsiteX6" fmla="*/ 402508 w 428528"/>
                  <a:gd name="connsiteY6" fmla="*/ 73303 h 558440"/>
                  <a:gd name="connsiteX7" fmla="*/ 199308 w 428528"/>
                  <a:gd name="connsiteY7" fmla="*/ 55 h 558440"/>
                  <a:gd name="connsiteX8" fmla="*/ 36275 w 428528"/>
                  <a:gd name="connsiteY8" fmla="*/ 66214 h 558440"/>
                  <a:gd name="connsiteX0" fmla="*/ 37760 w 430013"/>
                  <a:gd name="connsiteY0" fmla="*/ 66214 h 557901"/>
                  <a:gd name="connsiteX1" fmla="*/ 2319 w 430013"/>
                  <a:gd name="connsiteY1" fmla="*/ 297767 h 557901"/>
                  <a:gd name="connsiteX2" fmla="*/ 25948 w 430013"/>
                  <a:gd name="connsiteY2" fmla="*/ 519869 h 557901"/>
                  <a:gd name="connsiteX3" fmla="*/ 205519 w 430013"/>
                  <a:gd name="connsiteY3" fmla="*/ 557675 h 557901"/>
                  <a:gd name="connsiteX4" fmla="*/ 389817 w 430013"/>
                  <a:gd name="connsiteY4" fmla="*/ 519870 h 557901"/>
                  <a:gd name="connsiteX5" fmla="*/ 427620 w 430013"/>
                  <a:gd name="connsiteY5" fmla="*/ 302494 h 557901"/>
                  <a:gd name="connsiteX6" fmla="*/ 403993 w 430013"/>
                  <a:gd name="connsiteY6" fmla="*/ 73303 h 557901"/>
                  <a:gd name="connsiteX7" fmla="*/ 200793 w 430013"/>
                  <a:gd name="connsiteY7" fmla="*/ 55 h 557901"/>
                  <a:gd name="connsiteX8" fmla="*/ 37760 w 430013"/>
                  <a:gd name="connsiteY8" fmla="*/ 66214 h 557901"/>
                  <a:gd name="connsiteX0" fmla="*/ 40684 w 432937"/>
                  <a:gd name="connsiteY0" fmla="*/ 66214 h 557831"/>
                  <a:gd name="connsiteX1" fmla="*/ 5243 w 432937"/>
                  <a:gd name="connsiteY1" fmla="*/ 297767 h 557831"/>
                  <a:gd name="connsiteX2" fmla="*/ 28872 w 432937"/>
                  <a:gd name="connsiteY2" fmla="*/ 519869 h 557831"/>
                  <a:gd name="connsiteX3" fmla="*/ 208443 w 432937"/>
                  <a:gd name="connsiteY3" fmla="*/ 557675 h 557831"/>
                  <a:gd name="connsiteX4" fmla="*/ 392741 w 432937"/>
                  <a:gd name="connsiteY4" fmla="*/ 519870 h 557831"/>
                  <a:gd name="connsiteX5" fmla="*/ 430544 w 432937"/>
                  <a:gd name="connsiteY5" fmla="*/ 302494 h 557831"/>
                  <a:gd name="connsiteX6" fmla="*/ 406917 w 432937"/>
                  <a:gd name="connsiteY6" fmla="*/ 73303 h 557831"/>
                  <a:gd name="connsiteX7" fmla="*/ 203717 w 432937"/>
                  <a:gd name="connsiteY7" fmla="*/ 55 h 557831"/>
                  <a:gd name="connsiteX8" fmla="*/ 40684 w 432937"/>
                  <a:gd name="connsiteY8" fmla="*/ 66214 h 557831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6557 w 428810"/>
                  <a:gd name="connsiteY0" fmla="*/ 66214 h 531376"/>
                  <a:gd name="connsiteX1" fmla="*/ 1116 w 428810"/>
                  <a:gd name="connsiteY1" fmla="*/ 297767 h 531376"/>
                  <a:gd name="connsiteX2" fmla="*/ 27108 w 428810"/>
                  <a:gd name="connsiteY2" fmla="*/ 510418 h 531376"/>
                  <a:gd name="connsiteX3" fmla="*/ 192502 w 428810"/>
                  <a:gd name="connsiteY3" fmla="*/ 524596 h 531376"/>
                  <a:gd name="connsiteX4" fmla="*/ 388614 w 428810"/>
                  <a:gd name="connsiteY4" fmla="*/ 519870 h 531376"/>
                  <a:gd name="connsiteX5" fmla="*/ 426417 w 428810"/>
                  <a:gd name="connsiteY5" fmla="*/ 302494 h 531376"/>
                  <a:gd name="connsiteX6" fmla="*/ 402790 w 428810"/>
                  <a:gd name="connsiteY6" fmla="*/ 73303 h 531376"/>
                  <a:gd name="connsiteX7" fmla="*/ 199590 w 428810"/>
                  <a:gd name="connsiteY7" fmla="*/ 55 h 531376"/>
                  <a:gd name="connsiteX8" fmla="*/ 36557 w 428810"/>
                  <a:gd name="connsiteY8" fmla="*/ 66214 h 531376"/>
                  <a:gd name="connsiteX0" fmla="*/ 36557 w 422272"/>
                  <a:gd name="connsiteY0" fmla="*/ 66214 h 538568"/>
                  <a:gd name="connsiteX1" fmla="*/ 1116 w 422272"/>
                  <a:gd name="connsiteY1" fmla="*/ 297767 h 538568"/>
                  <a:gd name="connsiteX2" fmla="*/ 27108 w 422272"/>
                  <a:gd name="connsiteY2" fmla="*/ 510418 h 538568"/>
                  <a:gd name="connsiteX3" fmla="*/ 192502 w 422272"/>
                  <a:gd name="connsiteY3" fmla="*/ 524596 h 538568"/>
                  <a:gd name="connsiteX4" fmla="*/ 388614 w 422272"/>
                  <a:gd name="connsiteY4" fmla="*/ 519870 h 538568"/>
                  <a:gd name="connsiteX5" fmla="*/ 414603 w 422272"/>
                  <a:gd name="connsiteY5" fmla="*/ 295406 h 538568"/>
                  <a:gd name="connsiteX6" fmla="*/ 402790 w 422272"/>
                  <a:gd name="connsiteY6" fmla="*/ 73303 h 538568"/>
                  <a:gd name="connsiteX7" fmla="*/ 199590 w 422272"/>
                  <a:gd name="connsiteY7" fmla="*/ 55 h 538568"/>
                  <a:gd name="connsiteX8" fmla="*/ 36557 w 422272"/>
                  <a:gd name="connsiteY8" fmla="*/ 66214 h 538568"/>
                  <a:gd name="connsiteX0" fmla="*/ 36557 w 416127"/>
                  <a:gd name="connsiteY0" fmla="*/ 66159 h 538513"/>
                  <a:gd name="connsiteX1" fmla="*/ 1116 w 416127"/>
                  <a:gd name="connsiteY1" fmla="*/ 297712 h 538513"/>
                  <a:gd name="connsiteX2" fmla="*/ 27108 w 416127"/>
                  <a:gd name="connsiteY2" fmla="*/ 510363 h 538513"/>
                  <a:gd name="connsiteX3" fmla="*/ 192502 w 416127"/>
                  <a:gd name="connsiteY3" fmla="*/ 524541 h 538513"/>
                  <a:gd name="connsiteX4" fmla="*/ 388614 w 416127"/>
                  <a:gd name="connsiteY4" fmla="*/ 519815 h 538513"/>
                  <a:gd name="connsiteX5" fmla="*/ 414603 w 416127"/>
                  <a:gd name="connsiteY5" fmla="*/ 295351 h 538513"/>
                  <a:gd name="connsiteX6" fmla="*/ 390976 w 416127"/>
                  <a:gd name="connsiteY6" fmla="*/ 66160 h 538513"/>
                  <a:gd name="connsiteX7" fmla="*/ 199590 w 416127"/>
                  <a:gd name="connsiteY7" fmla="*/ 0 h 538513"/>
                  <a:gd name="connsiteX8" fmla="*/ 36557 w 416127"/>
                  <a:gd name="connsiteY8" fmla="*/ 66159 h 538513"/>
                  <a:gd name="connsiteX0" fmla="*/ 36557 w 416962"/>
                  <a:gd name="connsiteY0" fmla="*/ 66159 h 533540"/>
                  <a:gd name="connsiteX1" fmla="*/ 1116 w 416962"/>
                  <a:gd name="connsiteY1" fmla="*/ 297712 h 533540"/>
                  <a:gd name="connsiteX2" fmla="*/ 27108 w 416962"/>
                  <a:gd name="connsiteY2" fmla="*/ 510363 h 533540"/>
                  <a:gd name="connsiteX3" fmla="*/ 192502 w 416962"/>
                  <a:gd name="connsiteY3" fmla="*/ 524541 h 533540"/>
                  <a:gd name="connsiteX4" fmla="*/ 390977 w 416962"/>
                  <a:gd name="connsiteY4" fmla="*/ 512727 h 533540"/>
                  <a:gd name="connsiteX5" fmla="*/ 414603 w 416962"/>
                  <a:gd name="connsiteY5" fmla="*/ 295351 h 533540"/>
                  <a:gd name="connsiteX6" fmla="*/ 390976 w 416962"/>
                  <a:gd name="connsiteY6" fmla="*/ 66160 h 533540"/>
                  <a:gd name="connsiteX7" fmla="*/ 199590 w 416962"/>
                  <a:gd name="connsiteY7" fmla="*/ 0 h 533540"/>
                  <a:gd name="connsiteX8" fmla="*/ 36557 w 416962"/>
                  <a:gd name="connsiteY8" fmla="*/ 66159 h 533540"/>
                  <a:gd name="connsiteX0" fmla="*/ 36557 w 415953"/>
                  <a:gd name="connsiteY0" fmla="*/ 66159 h 531703"/>
                  <a:gd name="connsiteX1" fmla="*/ 1116 w 415953"/>
                  <a:gd name="connsiteY1" fmla="*/ 297712 h 531703"/>
                  <a:gd name="connsiteX2" fmla="*/ 27108 w 415953"/>
                  <a:gd name="connsiteY2" fmla="*/ 510363 h 531703"/>
                  <a:gd name="connsiteX3" fmla="*/ 192502 w 415953"/>
                  <a:gd name="connsiteY3" fmla="*/ 524541 h 531703"/>
                  <a:gd name="connsiteX4" fmla="*/ 390977 w 415953"/>
                  <a:gd name="connsiteY4" fmla="*/ 512727 h 531703"/>
                  <a:gd name="connsiteX5" fmla="*/ 414603 w 415953"/>
                  <a:gd name="connsiteY5" fmla="*/ 295351 h 531703"/>
                  <a:gd name="connsiteX6" fmla="*/ 390976 w 415953"/>
                  <a:gd name="connsiteY6" fmla="*/ 66160 h 531703"/>
                  <a:gd name="connsiteX7" fmla="*/ 199590 w 415953"/>
                  <a:gd name="connsiteY7" fmla="*/ 0 h 531703"/>
                  <a:gd name="connsiteX8" fmla="*/ 36557 w 415953"/>
                  <a:gd name="connsiteY8" fmla="*/ 66159 h 531703"/>
                  <a:gd name="connsiteX0" fmla="*/ 38202 w 417598"/>
                  <a:gd name="connsiteY0" fmla="*/ 66159 h 527065"/>
                  <a:gd name="connsiteX1" fmla="*/ 2761 w 417598"/>
                  <a:gd name="connsiteY1" fmla="*/ 297712 h 527065"/>
                  <a:gd name="connsiteX2" fmla="*/ 28753 w 417598"/>
                  <a:gd name="connsiteY2" fmla="*/ 510363 h 527065"/>
                  <a:gd name="connsiteX3" fmla="*/ 194147 w 417598"/>
                  <a:gd name="connsiteY3" fmla="*/ 524541 h 527065"/>
                  <a:gd name="connsiteX4" fmla="*/ 392622 w 417598"/>
                  <a:gd name="connsiteY4" fmla="*/ 512727 h 527065"/>
                  <a:gd name="connsiteX5" fmla="*/ 416248 w 417598"/>
                  <a:gd name="connsiteY5" fmla="*/ 295351 h 527065"/>
                  <a:gd name="connsiteX6" fmla="*/ 392621 w 417598"/>
                  <a:gd name="connsiteY6" fmla="*/ 66160 h 527065"/>
                  <a:gd name="connsiteX7" fmla="*/ 201235 w 417598"/>
                  <a:gd name="connsiteY7" fmla="*/ 0 h 527065"/>
                  <a:gd name="connsiteX8" fmla="*/ 38202 w 417598"/>
                  <a:gd name="connsiteY8" fmla="*/ 66159 h 527065"/>
                  <a:gd name="connsiteX0" fmla="*/ 36212 w 415608"/>
                  <a:gd name="connsiteY0" fmla="*/ 66159 h 527065"/>
                  <a:gd name="connsiteX1" fmla="*/ 771 w 415608"/>
                  <a:gd name="connsiteY1" fmla="*/ 297712 h 527065"/>
                  <a:gd name="connsiteX2" fmla="*/ 55116 w 415608"/>
                  <a:gd name="connsiteY2" fmla="*/ 510363 h 527065"/>
                  <a:gd name="connsiteX3" fmla="*/ 192157 w 415608"/>
                  <a:gd name="connsiteY3" fmla="*/ 524541 h 527065"/>
                  <a:gd name="connsiteX4" fmla="*/ 390632 w 415608"/>
                  <a:gd name="connsiteY4" fmla="*/ 512727 h 527065"/>
                  <a:gd name="connsiteX5" fmla="*/ 414258 w 415608"/>
                  <a:gd name="connsiteY5" fmla="*/ 295351 h 527065"/>
                  <a:gd name="connsiteX6" fmla="*/ 390631 w 415608"/>
                  <a:gd name="connsiteY6" fmla="*/ 66160 h 527065"/>
                  <a:gd name="connsiteX7" fmla="*/ 199245 w 415608"/>
                  <a:gd name="connsiteY7" fmla="*/ 0 h 527065"/>
                  <a:gd name="connsiteX8" fmla="*/ 36212 w 415608"/>
                  <a:gd name="connsiteY8" fmla="*/ 66159 h 527065"/>
                  <a:gd name="connsiteX0" fmla="*/ 15687 w 395083"/>
                  <a:gd name="connsiteY0" fmla="*/ 66159 h 531379"/>
                  <a:gd name="connsiteX1" fmla="*/ 8600 w 395083"/>
                  <a:gd name="connsiteY1" fmla="*/ 302438 h 531379"/>
                  <a:gd name="connsiteX2" fmla="*/ 34591 w 395083"/>
                  <a:gd name="connsiteY2" fmla="*/ 510363 h 531379"/>
                  <a:gd name="connsiteX3" fmla="*/ 171632 w 395083"/>
                  <a:gd name="connsiteY3" fmla="*/ 524541 h 531379"/>
                  <a:gd name="connsiteX4" fmla="*/ 370107 w 395083"/>
                  <a:gd name="connsiteY4" fmla="*/ 512727 h 531379"/>
                  <a:gd name="connsiteX5" fmla="*/ 393733 w 395083"/>
                  <a:gd name="connsiteY5" fmla="*/ 295351 h 531379"/>
                  <a:gd name="connsiteX6" fmla="*/ 370106 w 395083"/>
                  <a:gd name="connsiteY6" fmla="*/ 66160 h 531379"/>
                  <a:gd name="connsiteX7" fmla="*/ 178720 w 395083"/>
                  <a:gd name="connsiteY7" fmla="*/ 0 h 531379"/>
                  <a:gd name="connsiteX8" fmla="*/ 15687 w 395083"/>
                  <a:gd name="connsiteY8" fmla="*/ 66159 h 531379"/>
                  <a:gd name="connsiteX0" fmla="*/ 16810 w 396206"/>
                  <a:gd name="connsiteY0" fmla="*/ 66159 h 532029"/>
                  <a:gd name="connsiteX1" fmla="*/ 7361 w 396206"/>
                  <a:gd name="connsiteY1" fmla="*/ 292987 h 532029"/>
                  <a:gd name="connsiteX2" fmla="*/ 35714 w 396206"/>
                  <a:gd name="connsiteY2" fmla="*/ 510363 h 532029"/>
                  <a:gd name="connsiteX3" fmla="*/ 172755 w 396206"/>
                  <a:gd name="connsiteY3" fmla="*/ 524541 h 532029"/>
                  <a:gd name="connsiteX4" fmla="*/ 371230 w 396206"/>
                  <a:gd name="connsiteY4" fmla="*/ 512727 h 532029"/>
                  <a:gd name="connsiteX5" fmla="*/ 394856 w 396206"/>
                  <a:gd name="connsiteY5" fmla="*/ 295351 h 532029"/>
                  <a:gd name="connsiteX6" fmla="*/ 371229 w 396206"/>
                  <a:gd name="connsiteY6" fmla="*/ 66160 h 532029"/>
                  <a:gd name="connsiteX7" fmla="*/ 179843 w 396206"/>
                  <a:gd name="connsiteY7" fmla="*/ 0 h 532029"/>
                  <a:gd name="connsiteX8" fmla="*/ 16810 w 396206"/>
                  <a:gd name="connsiteY8" fmla="*/ 66159 h 532029"/>
                  <a:gd name="connsiteX0" fmla="*/ 17622 w 397018"/>
                  <a:gd name="connsiteY0" fmla="*/ 66159 h 532029"/>
                  <a:gd name="connsiteX1" fmla="*/ 8173 w 397018"/>
                  <a:gd name="connsiteY1" fmla="*/ 292987 h 532029"/>
                  <a:gd name="connsiteX2" fmla="*/ 36526 w 397018"/>
                  <a:gd name="connsiteY2" fmla="*/ 510363 h 532029"/>
                  <a:gd name="connsiteX3" fmla="*/ 173567 w 397018"/>
                  <a:gd name="connsiteY3" fmla="*/ 524541 h 532029"/>
                  <a:gd name="connsiteX4" fmla="*/ 372042 w 397018"/>
                  <a:gd name="connsiteY4" fmla="*/ 512727 h 532029"/>
                  <a:gd name="connsiteX5" fmla="*/ 395668 w 397018"/>
                  <a:gd name="connsiteY5" fmla="*/ 295351 h 532029"/>
                  <a:gd name="connsiteX6" fmla="*/ 372041 w 397018"/>
                  <a:gd name="connsiteY6" fmla="*/ 66160 h 532029"/>
                  <a:gd name="connsiteX7" fmla="*/ 180655 w 397018"/>
                  <a:gd name="connsiteY7" fmla="*/ 0 h 532029"/>
                  <a:gd name="connsiteX8" fmla="*/ 17622 w 397018"/>
                  <a:gd name="connsiteY8" fmla="*/ 66159 h 532029"/>
                  <a:gd name="connsiteX0" fmla="*/ 16811 w 396207"/>
                  <a:gd name="connsiteY0" fmla="*/ 66159 h 529127"/>
                  <a:gd name="connsiteX1" fmla="*/ 7362 w 396207"/>
                  <a:gd name="connsiteY1" fmla="*/ 292987 h 529127"/>
                  <a:gd name="connsiteX2" fmla="*/ 35715 w 396207"/>
                  <a:gd name="connsiteY2" fmla="*/ 505637 h 529127"/>
                  <a:gd name="connsiteX3" fmla="*/ 172756 w 396207"/>
                  <a:gd name="connsiteY3" fmla="*/ 524541 h 529127"/>
                  <a:gd name="connsiteX4" fmla="*/ 371231 w 396207"/>
                  <a:gd name="connsiteY4" fmla="*/ 512727 h 529127"/>
                  <a:gd name="connsiteX5" fmla="*/ 394857 w 396207"/>
                  <a:gd name="connsiteY5" fmla="*/ 295351 h 529127"/>
                  <a:gd name="connsiteX6" fmla="*/ 371230 w 396207"/>
                  <a:gd name="connsiteY6" fmla="*/ 66160 h 529127"/>
                  <a:gd name="connsiteX7" fmla="*/ 179844 w 396207"/>
                  <a:gd name="connsiteY7" fmla="*/ 0 h 529127"/>
                  <a:gd name="connsiteX8" fmla="*/ 16811 w 396207"/>
                  <a:gd name="connsiteY8" fmla="*/ 66159 h 529127"/>
                  <a:gd name="connsiteX0" fmla="*/ 16811 w 397772"/>
                  <a:gd name="connsiteY0" fmla="*/ 66159 h 528841"/>
                  <a:gd name="connsiteX1" fmla="*/ 7362 w 397772"/>
                  <a:gd name="connsiteY1" fmla="*/ 292987 h 528841"/>
                  <a:gd name="connsiteX2" fmla="*/ 35715 w 397772"/>
                  <a:gd name="connsiteY2" fmla="*/ 505637 h 528841"/>
                  <a:gd name="connsiteX3" fmla="*/ 172756 w 397772"/>
                  <a:gd name="connsiteY3" fmla="*/ 524541 h 528841"/>
                  <a:gd name="connsiteX4" fmla="*/ 349966 w 397772"/>
                  <a:gd name="connsiteY4" fmla="*/ 517453 h 528841"/>
                  <a:gd name="connsiteX5" fmla="*/ 394857 w 397772"/>
                  <a:gd name="connsiteY5" fmla="*/ 295351 h 528841"/>
                  <a:gd name="connsiteX6" fmla="*/ 371230 w 397772"/>
                  <a:gd name="connsiteY6" fmla="*/ 66160 h 528841"/>
                  <a:gd name="connsiteX7" fmla="*/ 179844 w 397772"/>
                  <a:gd name="connsiteY7" fmla="*/ 0 h 528841"/>
                  <a:gd name="connsiteX8" fmla="*/ 16811 w 397772"/>
                  <a:gd name="connsiteY8" fmla="*/ 66159 h 528841"/>
                  <a:gd name="connsiteX0" fmla="*/ 16811 w 386281"/>
                  <a:gd name="connsiteY0" fmla="*/ 66159 h 536037"/>
                  <a:gd name="connsiteX1" fmla="*/ 7362 w 386281"/>
                  <a:gd name="connsiteY1" fmla="*/ 292987 h 536037"/>
                  <a:gd name="connsiteX2" fmla="*/ 35715 w 386281"/>
                  <a:gd name="connsiteY2" fmla="*/ 505637 h 536037"/>
                  <a:gd name="connsiteX3" fmla="*/ 172756 w 386281"/>
                  <a:gd name="connsiteY3" fmla="*/ 524541 h 536037"/>
                  <a:gd name="connsiteX4" fmla="*/ 349966 w 386281"/>
                  <a:gd name="connsiteY4" fmla="*/ 517453 h 536037"/>
                  <a:gd name="connsiteX5" fmla="*/ 368866 w 386281"/>
                  <a:gd name="connsiteY5" fmla="*/ 292988 h 536037"/>
                  <a:gd name="connsiteX6" fmla="*/ 371230 w 386281"/>
                  <a:gd name="connsiteY6" fmla="*/ 66160 h 536037"/>
                  <a:gd name="connsiteX7" fmla="*/ 179844 w 386281"/>
                  <a:gd name="connsiteY7" fmla="*/ 0 h 536037"/>
                  <a:gd name="connsiteX8" fmla="*/ 16811 w 386281"/>
                  <a:gd name="connsiteY8" fmla="*/ 66159 h 536037"/>
                  <a:gd name="connsiteX0" fmla="*/ 16811 w 390120"/>
                  <a:gd name="connsiteY0" fmla="*/ 66159 h 535863"/>
                  <a:gd name="connsiteX1" fmla="*/ 7362 w 390120"/>
                  <a:gd name="connsiteY1" fmla="*/ 292987 h 535863"/>
                  <a:gd name="connsiteX2" fmla="*/ 35715 w 390120"/>
                  <a:gd name="connsiteY2" fmla="*/ 505637 h 535863"/>
                  <a:gd name="connsiteX3" fmla="*/ 172756 w 390120"/>
                  <a:gd name="connsiteY3" fmla="*/ 524541 h 535863"/>
                  <a:gd name="connsiteX4" fmla="*/ 349966 w 390120"/>
                  <a:gd name="connsiteY4" fmla="*/ 517453 h 535863"/>
                  <a:gd name="connsiteX5" fmla="*/ 380680 w 390120"/>
                  <a:gd name="connsiteY5" fmla="*/ 295351 h 535863"/>
                  <a:gd name="connsiteX6" fmla="*/ 371230 w 390120"/>
                  <a:gd name="connsiteY6" fmla="*/ 66160 h 535863"/>
                  <a:gd name="connsiteX7" fmla="*/ 179844 w 390120"/>
                  <a:gd name="connsiteY7" fmla="*/ 0 h 535863"/>
                  <a:gd name="connsiteX8" fmla="*/ 16811 w 390120"/>
                  <a:gd name="connsiteY8" fmla="*/ 66159 h 535863"/>
                  <a:gd name="connsiteX0" fmla="*/ 16811 w 393406"/>
                  <a:gd name="connsiteY0" fmla="*/ 66159 h 535863"/>
                  <a:gd name="connsiteX1" fmla="*/ 7362 w 393406"/>
                  <a:gd name="connsiteY1" fmla="*/ 292987 h 535863"/>
                  <a:gd name="connsiteX2" fmla="*/ 35715 w 393406"/>
                  <a:gd name="connsiteY2" fmla="*/ 505637 h 535863"/>
                  <a:gd name="connsiteX3" fmla="*/ 172756 w 393406"/>
                  <a:gd name="connsiteY3" fmla="*/ 524541 h 535863"/>
                  <a:gd name="connsiteX4" fmla="*/ 349966 w 393406"/>
                  <a:gd name="connsiteY4" fmla="*/ 517453 h 535863"/>
                  <a:gd name="connsiteX5" fmla="*/ 387769 w 393406"/>
                  <a:gd name="connsiteY5" fmla="*/ 295351 h 535863"/>
                  <a:gd name="connsiteX6" fmla="*/ 371230 w 393406"/>
                  <a:gd name="connsiteY6" fmla="*/ 66160 h 535863"/>
                  <a:gd name="connsiteX7" fmla="*/ 179844 w 393406"/>
                  <a:gd name="connsiteY7" fmla="*/ 0 h 535863"/>
                  <a:gd name="connsiteX8" fmla="*/ 16811 w 393406"/>
                  <a:gd name="connsiteY8" fmla="*/ 66159 h 535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406" h="535863">
                    <a:moveTo>
                      <a:pt x="16811" y="66159"/>
                    </a:moveTo>
                    <a:cubicBezTo>
                      <a:pt x="-11936" y="114990"/>
                      <a:pt x="4211" y="219741"/>
                      <a:pt x="7362" y="292987"/>
                    </a:cubicBezTo>
                    <a:cubicBezTo>
                      <a:pt x="10513" y="366233"/>
                      <a:pt x="8149" y="467045"/>
                      <a:pt x="35715" y="505637"/>
                    </a:cubicBezTo>
                    <a:cubicBezTo>
                      <a:pt x="63281" y="544229"/>
                      <a:pt x="120381" y="522572"/>
                      <a:pt x="172756" y="524541"/>
                    </a:cubicBezTo>
                    <a:cubicBezTo>
                      <a:pt x="231826" y="522178"/>
                      <a:pt x="314131" y="555651"/>
                      <a:pt x="349966" y="517453"/>
                    </a:cubicBezTo>
                    <a:cubicBezTo>
                      <a:pt x="385802" y="479255"/>
                      <a:pt x="384225" y="370566"/>
                      <a:pt x="387769" y="295351"/>
                    </a:cubicBezTo>
                    <a:cubicBezTo>
                      <a:pt x="391313" y="220136"/>
                      <a:pt x="404703" y="118141"/>
                      <a:pt x="371230" y="66160"/>
                    </a:cubicBezTo>
                    <a:cubicBezTo>
                      <a:pt x="337757" y="14179"/>
                      <a:pt x="238914" y="0"/>
                      <a:pt x="179844" y="0"/>
                    </a:cubicBezTo>
                    <a:cubicBezTo>
                      <a:pt x="120774" y="0"/>
                      <a:pt x="45558" y="17328"/>
                      <a:pt x="16811" y="661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D8D95C93-3429-48D7-BC92-0966F7AAA3B8}"/>
                  </a:ext>
                </a:extLst>
              </p:cNvPr>
              <p:cNvSpPr/>
              <p:nvPr/>
            </p:nvSpPr>
            <p:spPr>
              <a:xfrm rot="217874" flipH="1">
                <a:off x="1526038" y="4222574"/>
                <a:ext cx="650808" cy="886474"/>
              </a:xfrm>
              <a:custGeom>
                <a:avLst/>
                <a:gdLst>
                  <a:gd name="connsiteX0" fmla="*/ 11215 w 427713"/>
                  <a:gd name="connsiteY0" fmla="*/ 118649 h 561918"/>
                  <a:gd name="connsiteX1" fmla="*/ 27755 w 427713"/>
                  <a:gd name="connsiteY1" fmla="*/ 364379 h 561918"/>
                  <a:gd name="connsiteX2" fmla="*/ 32481 w 427713"/>
                  <a:gd name="connsiteY2" fmla="*/ 522686 h 561918"/>
                  <a:gd name="connsiteX3" fmla="*/ 190788 w 427713"/>
                  <a:gd name="connsiteY3" fmla="*/ 543951 h 561918"/>
                  <a:gd name="connsiteX4" fmla="*/ 405802 w 427713"/>
                  <a:gd name="connsiteY4" fmla="*/ 543951 h 561918"/>
                  <a:gd name="connsiteX5" fmla="*/ 417615 w 427713"/>
                  <a:gd name="connsiteY5" fmla="*/ 312398 h 561918"/>
                  <a:gd name="connsiteX6" fmla="*/ 410527 w 427713"/>
                  <a:gd name="connsiteY6" fmla="*/ 76119 h 561918"/>
                  <a:gd name="connsiteX7" fmla="*/ 216778 w 427713"/>
                  <a:gd name="connsiteY7" fmla="*/ 509 h 561918"/>
                  <a:gd name="connsiteX8" fmla="*/ 11215 w 427713"/>
                  <a:gd name="connsiteY8" fmla="*/ 118649 h 561918"/>
                  <a:gd name="connsiteX0" fmla="*/ 11560 w 425696"/>
                  <a:gd name="connsiteY0" fmla="*/ 87530 h 561515"/>
                  <a:gd name="connsiteX1" fmla="*/ 25738 w 425696"/>
                  <a:gd name="connsiteY1" fmla="*/ 363976 h 561515"/>
                  <a:gd name="connsiteX2" fmla="*/ 30464 w 425696"/>
                  <a:gd name="connsiteY2" fmla="*/ 522283 h 561515"/>
                  <a:gd name="connsiteX3" fmla="*/ 188771 w 425696"/>
                  <a:gd name="connsiteY3" fmla="*/ 543548 h 561515"/>
                  <a:gd name="connsiteX4" fmla="*/ 403785 w 425696"/>
                  <a:gd name="connsiteY4" fmla="*/ 543548 h 561515"/>
                  <a:gd name="connsiteX5" fmla="*/ 415598 w 425696"/>
                  <a:gd name="connsiteY5" fmla="*/ 311995 h 561515"/>
                  <a:gd name="connsiteX6" fmla="*/ 408510 w 425696"/>
                  <a:gd name="connsiteY6" fmla="*/ 75716 h 561515"/>
                  <a:gd name="connsiteX7" fmla="*/ 214761 w 425696"/>
                  <a:gd name="connsiteY7" fmla="*/ 106 h 561515"/>
                  <a:gd name="connsiteX8" fmla="*/ 11560 w 425696"/>
                  <a:gd name="connsiteY8" fmla="*/ 87530 h 561515"/>
                  <a:gd name="connsiteX0" fmla="*/ 10883 w 425019"/>
                  <a:gd name="connsiteY0" fmla="*/ 85178 h 559163"/>
                  <a:gd name="connsiteX1" fmla="*/ 25061 w 425019"/>
                  <a:gd name="connsiteY1" fmla="*/ 361624 h 559163"/>
                  <a:gd name="connsiteX2" fmla="*/ 29787 w 425019"/>
                  <a:gd name="connsiteY2" fmla="*/ 519931 h 559163"/>
                  <a:gd name="connsiteX3" fmla="*/ 188094 w 425019"/>
                  <a:gd name="connsiteY3" fmla="*/ 541196 h 559163"/>
                  <a:gd name="connsiteX4" fmla="*/ 403108 w 425019"/>
                  <a:gd name="connsiteY4" fmla="*/ 541196 h 559163"/>
                  <a:gd name="connsiteX5" fmla="*/ 414921 w 425019"/>
                  <a:gd name="connsiteY5" fmla="*/ 309643 h 559163"/>
                  <a:gd name="connsiteX6" fmla="*/ 407833 w 425019"/>
                  <a:gd name="connsiteY6" fmla="*/ 73364 h 559163"/>
                  <a:gd name="connsiteX7" fmla="*/ 204633 w 425019"/>
                  <a:gd name="connsiteY7" fmla="*/ 116 h 559163"/>
                  <a:gd name="connsiteX8" fmla="*/ 10883 w 425019"/>
                  <a:gd name="connsiteY8" fmla="*/ 85178 h 559163"/>
                  <a:gd name="connsiteX0" fmla="*/ 10883 w 431603"/>
                  <a:gd name="connsiteY0" fmla="*/ 85178 h 559163"/>
                  <a:gd name="connsiteX1" fmla="*/ 25061 w 431603"/>
                  <a:gd name="connsiteY1" fmla="*/ 361624 h 559163"/>
                  <a:gd name="connsiteX2" fmla="*/ 29787 w 431603"/>
                  <a:gd name="connsiteY2" fmla="*/ 519931 h 559163"/>
                  <a:gd name="connsiteX3" fmla="*/ 188094 w 431603"/>
                  <a:gd name="connsiteY3" fmla="*/ 541196 h 559163"/>
                  <a:gd name="connsiteX4" fmla="*/ 403108 w 431603"/>
                  <a:gd name="connsiteY4" fmla="*/ 541196 h 559163"/>
                  <a:gd name="connsiteX5" fmla="*/ 429098 w 431603"/>
                  <a:gd name="connsiteY5" fmla="*/ 309643 h 559163"/>
                  <a:gd name="connsiteX6" fmla="*/ 407833 w 431603"/>
                  <a:gd name="connsiteY6" fmla="*/ 73364 h 559163"/>
                  <a:gd name="connsiteX7" fmla="*/ 204633 w 431603"/>
                  <a:gd name="connsiteY7" fmla="*/ 116 h 559163"/>
                  <a:gd name="connsiteX8" fmla="*/ 10883 w 431603"/>
                  <a:gd name="connsiteY8" fmla="*/ 85178 h 559163"/>
                  <a:gd name="connsiteX0" fmla="*/ 16874 w 437594"/>
                  <a:gd name="connsiteY0" fmla="*/ 85178 h 559163"/>
                  <a:gd name="connsiteX1" fmla="*/ 12150 w 437594"/>
                  <a:gd name="connsiteY1" fmla="*/ 361624 h 559163"/>
                  <a:gd name="connsiteX2" fmla="*/ 35778 w 437594"/>
                  <a:gd name="connsiteY2" fmla="*/ 519931 h 559163"/>
                  <a:gd name="connsiteX3" fmla="*/ 194085 w 437594"/>
                  <a:gd name="connsiteY3" fmla="*/ 541196 h 559163"/>
                  <a:gd name="connsiteX4" fmla="*/ 409099 w 437594"/>
                  <a:gd name="connsiteY4" fmla="*/ 541196 h 559163"/>
                  <a:gd name="connsiteX5" fmla="*/ 435089 w 437594"/>
                  <a:gd name="connsiteY5" fmla="*/ 309643 h 559163"/>
                  <a:gd name="connsiteX6" fmla="*/ 413824 w 437594"/>
                  <a:gd name="connsiteY6" fmla="*/ 73364 h 559163"/>
                  <a:gd name="connsiteX7" fmla="*/ 210624 w 437594"/>
                  <a:gd name="connsiteY7" fmla="*/ 116 h 559163"/>
                  <a:gd name="connsiteX8" fmla="*/ 16874 w 437594"/>
                  <a:gd name="connsiteY8" fmla="*/ 85178 h 559163"/>
                  <a:gd name="connsiteX0" fmla="*/ 16874 w 437594"/>
                  <a:gd name="connsiteY0" fmla="*/ 85178 h 563991"/>
                  <a:gd name="connsiteX1" fmla="*/ 12150 w 437594"/>
                  <a:gd name="connsiteY1" fmla="*/ 361624 h 563991"/>
                  <a:gd name="connsiteX2" fmla="*/ 35778 w 437594"/>
                  <a:gd name="connsiteY2" fmla="*/ 519931 h 563991"/>
                  <a:gd name="connsiteX3" fmla="*/ 205899 w 437594"/>
                  <a:gd name="connsiteY3" fmla="*/ 553010 h 563991"/>
                  <a:gd name="connsiteX4" fmla="*/ 409099 w 437594"/>
                  <a:gd name="connsiteY4" fmla="*/ 541196 h 563991"/>
                  <a:gd name="connsiteX5" fmla="*/ 435089 w 437594"/>
                  <a:gd name="connsiteY5" fmla="*/ 309643 h 563991"/>
                  <a:gd name="connsiteX6" fmla="*/ 413824 w 437594"/>
                  <a:gd name="connsiteY6" fmla="*/ 73364 h 563991"/>
                  <a:gd name="connsiteX7" fmla="*/ 210624 w 437594"/>
                  <a:gd name="connsiteY7" fmla="*/ 116 h 563991"/>
                  <a:gd name="connsiteX8" fmla="*/ 16874 w 437594"/>
                  <a:gd name="connsiteY8" fmla="*/ 85178 h 563991"/>
                  <a:gd name="connsiteX0" fmla="*/ 16874 w 437594"/>
                  <a:gd name="connsiteY0" fmla="*/ 85178 h 554236"/>
                  <a:gd name="connsiteX1" fmla="*/ 12150 w 437594"/>
                  <a:gd name="connsiteY1" fmla="*/ 361624 h 554236"/>
                  <a:gd name="connsiteX2" fmla="*/ 35778 w 437594"/>
                  <a:gd name="connsiteY2" fmla="*/ 519931 h 554236"/>
                  <a:gd name="connsiteX3" fmla="*/ 205899 w 437594"/>
                  <a:gd name="connsiteY3" fmla="*/ 553010 h 554236"/>
                  <a:gd name="connsiteX4" fmla="*/ 409099 w 437594"/>
                  <a:gd name="connsiteY4" fmla="*/ 522294 h 554236"/>
                  <a:gd name="connsiteX5" fmla="*/ 435089 w 437594"/>
                  <a:gd name="connsiteY5" fmla="*/ 309643 h 554236"/>
                  <a:gd name="connsiteX6" fmla="*/ 413824 w 437594"/>
                  <a:gd name="connsiteY6" fmla="*/ 73364 h 554236"/>
                  <a:gd name="connsiteX7" fmla="*/ 210624 w 437594"/>
                  <a:gd name="connsiteY7" fmla="*/ 116 h 554236"/>
                  <a:gd name="connsiteX8" fmla="*/ 16874 w 437594"/>
                  <a:gd name="connsiteY8" fmla="*/ 85178 h 554236"/>
                  <a:gd name="connsiteX0" fmla="*/ 16874 w 437594"/>
                  <a:gd name="connsiteY0" fmla="*/ 85178 h 558187"/>
                  <a:gd name="connsiteX1" fmla="*/ 12150 w 437594"/>
                  <a:gd name="connsiteY1" fmla="*/ 361624 h 558187"/>
                  <a:gd name="connsiteX2" fmla="*/ 35778 w 437594"/>
                  <a:gd name="connsiteY2" fmla="*/ 519931 h 558187"/>
                  <a:gd name="connsiteX3" fmla="*/ 215350 w 437594"/>
                  <a:gd name="connsiteY3" fmla="*/ 557736 h 558187"/>
                  <a:gd name="connsiteX4" fmla="*/ 409099 w 437594"/>
                  <a:gd name="connsiteY4" fmla="*/ 522294 h 558187"/>
                  <a:gd name="connsiteX5" fmla="*/ 435089 w 437594"/>
                  <a:gd name="connsiteY5" fmla="*/ 309643 h 558187"/>
                  <a:gd name="connsiteX6" fmla="*/ 413824 w 437594"/>
                  <a:gd name="connsiteY6" fmla="*/ 73364 h 558187"/>
                  <a:gd name="connsiteX7" fmla="*/ 210624 w 437594"/>
                  <a:gd name="connsiteY7" fmla="*/ 116 h 558187"/>
                  <a:gd name="connsiteX8" fmla="*/ 16874 w 437594"/>
                  <a:gd name="connsiteY8" fmla="*/ 85178 h 558187"/>
                  <a:gd name="connsiteX0" fmla="*/ 20067 w 440787"/>
                  <a:gd name="connsiteY0" fmla="*/ 85178 h 558187"/>
                  <a:gd name="connsiteX1" fmla="*/ 8255 w 440787"/>
                  <a:gd name="connsiteY1" fmla="*/ 361624 h 558187"/>
                  <a:gd name="connsiteX2" fmla="*/ 38971 w 440787"/>
                  <a:gd name="connsiteY2" fmla="*/ 519931 h 558187"/>
                  <a:gd name="connsiteX3" fmla="*/ 218543 w 440787"/>
                  <a:gd name="connsiteY3" fmla="*/ 557736 h 558187"/>
                  <a:gd name="connsiteX4" fmla="*/ 412292 w 440787"/>
                  <a:gd name="connsiteY4" fmla="*/ 522294 h 558187"/>
                  <a:gd name="connsiteX5" fmla="*/ 438282 w 440787"/>
                  <a:gd name="connsiteY5" fmla="*/ 309643 h 558187"/>
                  <a:gd name="connsiteX6" fmla="*/ 417017 w 440787"/>
                  <a:gd name="connsiteY6" fmla="*/ 73364 h 558187"/>
                  <a:gd name="connsiteX7" fmla="*/ 213817 w 440787"/>
                  <a:gd name="connsiteY7" fmla="*/ 116 h 558187"/>
                  <a:gd name="connsiteX8" fmla="*/ 20067 w 440787"/>
                  <a:gd name="connsiteY8" fmla="*/ 85178 h 558187"/>
                  <a:gd name="connsiteX0" fmla="*/ 20067 w 442342"/>
                  <a:gd name="connsiteY0" fmla="*/ 85178 h 558345"/>
                  <a:gd name="connsiteX1" fmla="*/ 8255 w 442342"/>
                  <a:gd name="connsiteY1" fmla="*/ 361624 h 558345"/>
                  <a:gd name="connsiteX2" fmla="*/ 38971 w 442342"/>
                  <a:gd name="connsiteY2" fmla="*/ 519931 h 558345"/>
                  <a:gd name="connsiteX3" fmla="*/ 218543 w 442342"/>
                  <a:gd name="connsiteY3" fmla="*/ 557736 h 558345"/>
                  <a:gd name="connsiteX4" fmla="*/ 412292 w 442342"/>
                  <a:gd name="connsiteY4" fmla="*/ 522294 h 558345"/>
                  <a:gd name="connsiteX5" fmla="*/ 440644 w 442342"/>
                  <a:gd name="connsiteY5" fmla="*/ 302555 h 558345"/>
                  <a:gd name="connsiteX6" fmla="*/ 417017 w 442342"/>
                  <a:gd name="connsiteY6" fmla="*/ 73364 h 558345"/>
                  <a:gd name="connsiteX7" fmla="*/ 213817 w 442342"/>
                  <a:gd name="connsiteY7" fmla="*/ 116 h 558345"/>
                  <a:gd name="connsiteX8" fmla="*/ 20067 w 442342"/>
                  <a:gd name="connsiteY8" fmla="*/ 85178 h 558345"/>
                  <a:gd name="connsiteX0" fmla="*/ 21288 w 443563"/>
                  <a:gd name="connsiteY0" fmla="*/ 85178 h 558345"/>
                  <a:gd name="connsiteX1" fmla="*/ 7113 w 443563"/>
                  <a:gd name="connsiteY1" fmla="*/ 356898 h 558345"/>
                  <a:gd name="connsiteX2" fmla="*/ 40192 w 443563"/>
                  <a:gd name="connsiteY2" fmla="*/ 519931 h 558345"/>
                  <a:gd name="connsiteX3" fmla="*/ 219764 w 443563"/>
                  <a:gd name="connsiteY3" fmla="*/ 557736 h 558345"/>
                  <a:gd name="connsiteX4" fmla="*/ 413513 w 443563"/>
                  <a:gd name="connsiteY4" fmla="*/ 522294 h 558345"/>
                  <a:gd name="connsiteX5" fmla="*/ 441865 w 443563"/>
                  <a:gd name="connsiteY5" fmla="*/ 302555 h 558345"/>
                  <a:gd name="connsiteX6" fmla="*/ 418238 w 443563"/>
                  <a:gd name="connsiteY6" fmla="*/ 73364 h 558345"/>
                  <a:gd name="connsiteX7" fmla="*/ 215038 w 443563"/>
                  <a:gd name="connsiteY7" fmla="*/ 116 h 558345"/>
                  <a:gd name="connsiteX8" fmla="*/ 21288 w 443563"/>
                  <a:gd name="connsiteY8" fmla="*/ 85178 h 558345"/>
                  <a:gd name="connsiteX0" fmla="*/ 45611 w 437169"/>
                  <a:gd name="connsiteY0" fmla="*/ 66265 h 558335"/>
                  <a:gd name="connsiteX1" fmla="*/ 719 w 437169"/>
                  <a:gd name="connsiteY1" fmla="*/ 356888 h 558335"/>
                  <a:gd name="connsiteX2" fmla="*/ 33798 w 437169"/>
                  <a:gd name="connsiteY2" fmla="*/ 519921 h 558335"/>
                  <a:gd name="connsiteX3" fmla="*/ 213370 w 437169"/>
                  <a:gd name="connsiteY3" fmla="*/ 557726 h 558335"/>
                  <a:gd name="connsiteX4" fmla="*/ 407119 w 437169"/>
                  <a:gd name="connsiteY4" fmla="*/ 522284 h 558335"/>
                  <a:gd name="connsiteX5" fmla="*/ 435471 w 437169"/>
                  <a:gd name="connsiteY5" fmla="*/ 302545 h 558335"/>
                  <a:gd name="connsiteX6" fmla="*/ 411844 w 437169"/>
                  <a:gd name="connsiteY6" fmla="*/ 73354 h 558335"/>
                  <a:gd name="connsiteX7" fmla="*/ 208644 w 437169"/>
                  <a:gd name="connsiteY7" fmla="*/ 106 h 558335"/>
                  <a:gd name="connsiteX8" fmla="*/ 45611 w 437169"/>
                  <a:gd name="connsiteY8" fmla="*/ 66265 h 558335"/>
                  <a:gd name="connsiteX0" fmla="*/ 37761 w 429319"/>
                  <a:gd name="connsiteY0" fmla="*/ 66214 h 558284"/>
                  <a:gd name="connsiteX1" fmla="*/ 2320 w 429319"/>
                  <a:gd name="connsiteY1" fmla="*/ 297767 h 558284"/>
                  <a:gd name="connsiteX2" fmla="*/ 25948 w 429319"/>
                  <a:gd name="connsiteY2" fmla="*/ 519870 h 558284"/>
                  <a:gd name="connsiteX3" fmla="*/ 205520 w 429319"/>
                  <a:gd name="connsiteY3" fmla="*/ 557675 h 558284"/>
                  <a:gd name="connsiteX4" fmla="*/ 399269 w 429319"/>
                  <a:gd name="connsiteY4" fmla="*/ 522233 h 558284"/>
                  <a:gd name="connsiteX5" fmla="*/ 427621 w 429319"/>
                  <a:gd name="connsiteY5" fmla="*/ 302494 h 558284"/>
                  <a:gd name="connsiteX6" fmla="*/ 403994 w 429319"/>
                  <a:gd name="connsiteY6" fmla="*/ 73303 h 558284"/>
                  <a:gd name="connsiteX7" fmla="*/ 200794 w 429319"/>
                  <a:gd name="connsiteY7" fmla="*/ 55 h 558284"/>
                  <a:gd name="connsiteX8" fmla="*/ 37761 w 429319"/>
                  <a:gd name="connsiteY8" fmla="*/ 66214 h 558284"/>
                  <a:gd name="connsiteX0" fmla="*/ 36275 w 427833"/>
                  <a:gd name="connsiteY0" fmla="*/ 66214 h 558958"/>
                  <a:gd name="connsiteX1" fmla="*/ 834 w 427833"/>
                  <a:gd name="connsiteY1" fmla="*/ 297767 h 558958"/>
                  <a:gd name="connsiteX2" fmla="*/ 29188 w 427833"/>
                  <a:gd name="connsiteY2" fmla="*/ 510418 h 558958"/>
                  <a:gd name="connsiteX3" fmla="*/ 204034 w 427833"/>
                  <a:gd name="connsiteY3" fmla="*/ 557675 h 558958"/>
                  <a:gd name="connsiteX4" fmla="*/ 397783 w 427833"/>
                  <a:gd name="connsiteY4" fmla="*/ 522233 h 558958"/>
                  <a:gd name="connsiteX5" fmla="*/ 426135 w 427833"/>
                  <a:gd name="connsiteY5" fmla="*/ 302494 h 558958"/>
                  <a:gd name="connsiteX6" fmla="*/ 402508 w 427833"/>
                  <a:gd name="connsiteY6" fmla="*/ 73303 h 558958"/>
                  <a:gd name="connsiteX7" fmla="*/ 199308 w 427833"/>
                  <a:gd name="connsiteY7" fmla="*/ 55 h 558958"/>
                  <a:gd name="connsiteX8" fmla="*/ 36275 w 427833"/>
                  <a:gd name="connsiteY8" fmla="*/ 66214 h 558958"/>
                  <a:gd name="connsiteX0" fmla="*/ 36275 w 428528"/>
                  <a:gd name="connsiteY0" fmla="*/ 66214 h 558440"/>
                  <a:gd name="connsiteX1" fmla="*/ 834 w 428528"/>
                  <a:gd name="connsiteY1" fmla="*/ 297767 h 558440"/>
                  <a:gd name="connsiteX2" fmla="*/ 29188 w 428528"/>
                  <a:gd name="connsiteY2" fmla="*/ 510418 h 558440"/>
                  <a:gd name="connsiteX3" fmla="*/ 204034 w 428528"/>
                  <a:gd name="connsiteY3" fmla="*/ 557675 h 558440"/>
                  <a:gd name="connsiteX4" fmla="*/ 388332 w 428528"/>
                  <a:gd name="connsiteY4" fmla="*/ 519870 h 558440"/>
                  <a:gd name="connsiteX5" fmla="*/ 426135 w 428528"/>
                  <a:gd name="connsiteY5" fmla="*/ 302494 h 558440"/>
                  <a:gd name="connsiteX6" fmla="*/ 402508 w 428528"/>
                  <a:gd name="connsiteY6" fmla="*/ 73303 h 558440"/>
                  <a:gd name="connsiteX7" fmla="*/ 199308 w 428528"/>
                  <a:gd name="connsiteY7" fmla="*/ 55 h 558440"/>
                  <a:gd name="connsiteX8" fmla="*/ 36275 w 428528"/>
                  <a:gd name="connsiteY8" fmla="*/ 66214 h 558440"/>
                  <a:gd name="connsiteX0" fmla="*/ 37760 w 430013"/>
                  <a:gd name="connsiteY0" fmla="*/ 66214 h 557901"/>
                  <a:gd name="connsiteX1" fmla="*/ 2319 w 430013"/>
                  <a:gd name="connsiteY1" fmla="*/ 297767 h 557901"/>
                  <a:gd name="connsiteX2" fmla="*/ 25948 w 430013"/>
                  <a:gd name="connsiteY2" fmla="*/ 519869 h 557901"/>
                  <a:gd name="connsiteX3" fmla="*/ 205519 w 430013"/>
                  <a:gd name="connsiteY3" fmla="*/ 557675 h 557901"/>
                  <a:gd name="connsiteX4" fmla="*/ 389817 w 430013"/>
                  <a:gd name="connsiteY4" fmla="*/ 519870 h 557901"/>
                  <a:gd name="connsiteX5" fmla="*/ 427620 w 430013"/>
                  <a:gd name="connsiteY5" fmla="*/ 302494 h 557901"/>
                  <a:gd name="connsiteX6" fmla="*/ 403993 w 430013"/>
                  <a:gd name="connsiteY6" fmla="*/ 73303 h 557901"/>
                  <a:gd name="connsiteX7" fmla="*/ 200793 w 430013"/>
                  <a:gd name="connsiteY7" fmla="*/ 55 h 557901"/>
                  <a:gd name="connsiteX8" fmla="*/ 37760 w 430013"/>
                  <a:gd name="connsiteY8" fmla="*/ 66214 h 557901"/>
                  <a:gd name="connsiteX0" fmla="*/ 40684 w 432937"/>
                  <a:gd name="connsiteY0" fmla="*/ 66214 h 557831"/>
                  <a:gd name="connsiteX1" fmla="*/ 5243 w 432937"/>
                  <a:gd name="connsiteY1" fmla="*/ 297767 h 557831"/>
                  <a:gd name="connsiteX2" fmla="*/ 28872 w 432937"/>
                  <a:gd name="connsiteY2" fmla="*/ 519869 h 557831"/>
                  <a:gd name="connsiteX3" fmla="*/ 208443 w 432937"/>
                  <a:gd name="connsiteY3" fmla="*/ 557675 h 557831"/>
                  <a:gd name="connsiteX4" fmla="*/ 392741 w 432937"/>
                  <a:gd name="connsiteY4" fmla="*/ 519870 h 557831"/>
                  <a:gd name="connsiteX5" fmla="*/ 430544 w 432937"/>
                  <a:gd name="connsiteY5" fmla="*/ 302494 h 557831"/>
                  <a:gd name="connsiteX6" fmla="*/ 406917 w 432937"/>
                  <a:gd name="connsiteY6" fmla="*/ 73303 h 557831"/>
                  <a:gd name="connsiteX7" fmla="*/ 203717 w 432937"/>
                  <a:gd name="connsiteY7" fmla="*/ 55 h 557831"/>
                  <a:gd name="connsiteX8" fmla="*/ 40684 w 432937"/>
                  <a:gd name="connsiteY8" fmla="*/ 66214 h 557831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6557 w 428810"/>
                  <a:gd name="connsiteY0" fmla="*/ 66214 h 531376"/>
                  <a:gd name="connsiteX1" fmla="*/ 1116 w 428810"/>
                  <a:gd name="connsiteY1" fmla="*/ 297767 h 531376"/>
                  <a:gd name="connsiteX2" fmla="*/ 27108 w 428810"/>
                  <a:gd name="connsiteY2" fmla="*/ 510418 h 531376"/>
                  <a:gd name="connsiteX3" fmla="*/ 192502 w 428810"/>
                  <a:gd name="connsiteY3" fmla="*/ 524596 h 531376"/>
                  <a:gd name="connsiteX4" fmla="*/ 388614 w 428810"/>
                  <a:gd name="connsiteY4" fmla="*/ 519870 h 531376"/>
                  <a:gd name="connsiteX5" fmla="*/ 426417 w 428810"/>
                  <a:gd name="connsiteY5" fmla="*/ 302494 h 531376"/>
                  <a:gd name="connsiteX6" fmla="*/ 402790 w 428810"/>
                  <a:gd name="connsiteY6" fmla="*/ 73303 h 531376"/>
                  <a:gd name="connsiteX7" fmla="*/ 199590 w 428810"/>
                  <a:gd name="connsiteY7" fmla="*/ 55 h 531376"/>
                  <a:gd name="connsiteX8" fmla="*/ 36557 w 428810"/>
                  <a:gd name="connsiteY8" fmla="*/ 66214 h 531376"/>
                  <a:gd name="connsiteX0" fmla="*/ 36557 w 422272"/>
                  <a:gd name="connsiteY0" fmla="*/ 66214 h 538568"/>
                  <a:gd name="connsiteX1" fmla="*/ 1116 w 422272"/>
                  <a:gd name="connsiteY1" fmla="*/ 297767 h 538568"/>
                  <a:gd name="connsiteX2" fmla="*/ 27108 w 422272"/>
                  <a:gd name="connsiteY2" fmla="*/ 510418 h 538568"/>
                  <a:gd name="connsiteX3" fmla="*/ 192502 w 422272"/>
                  <a:gd name="connsiteY3" fmla="*/ 524596 h 538568"/>
                  <a:gd name="connsiteX4" fmla="*/ 388614 w 422272"/>
                  <a:gd name="connsiteY4" fmla="*/ 519870 h 538568"/>
                  <a:gd name="connsiteX5" fmla="*/ 414603 w 422272"/>
                  <a:gd name="connsiteY5" fmla="*/ 295406 h 538568"/>
                  <a:gd name="connsiteX6" fmla="*/ 402790 w 422272"/>
                  <a:gd name="connsiteY6" fmla="*/ 73303 h 538568"/>
                  <a:gd name="connsiteX7" fmla="*/ 199590 w 422272"/>
                  <a:gd name="connsiteY7" fmla="*/ 55 h 538568"/>
                  <a:gd name="connsiteX8" fmla="*/ 36557 w 422272"/>
                  <a:gd name="connsiteY8" fmla="*/ 66214 h 538568"/>
                  <a:gd name="connsiteX0" fmla="*/ 36557 w 416127"/>
                  <a:gd name="connsiteY0" fmla="*/ 66159 h 538513"/>
                  <a:gd name="connsiteX1" fmla="*/ 1116 w 416127"/>
                  <a:gd name="connsiteY1" fmla="*/ 297712 h 538513"/>
                  <a:gd name="connsiteX2" fmla="*/ 27108 w 416127"/>
                  <a:gd name="connsiteY2" fmla="*/ 510363 h 538513"/>
                  <a:gd name="connsiteX3" fmla="*/ 192502 w 416127"/>
                  <a:gd name="connsiteY3" fmla="*/ 524541 h 538513"/>
                  <a:gd name="connsiteX4" fmla="*/ 388614 w 416127"/>
                  <a:gd name="connsiteY4" fmla="*/ 519815 h 538513"/>
                  <a:gd name="connsiteX5" fmla="*/ 414603 w 416127"/>
                  <a:gd name="connsiteY5" fmla="*/ 295351 h 538513"/>
                  <a:gd name="connsiteX6" fmla="*/ 390976 w 416127"/>
                  <a:gd name="connsiteY6" fmla="*/ 66160 h 538513"/>
                  <a:gd name="connsiteX7" fmla="*/ 199590 w 416127"/>
                  <a:gd name="connsiteY7" fmla="*/ 0 h 538513"/>
                  <a:gd name="connsiteX8" fmla="*/ 36557 w 416127"/>
                  <a:gd name="connsiteY8" fmla="*/ 66159 h 538513"/>
                  <a:gd name="connsiteX0" fmla="*/ 36557 w 416962"/>
                  <a:gd name="connsiteY0" fmla="*/ 66159 h 533540"/>
                  <a:gd name="connsiteX1" fmla="*/ 1116 w 416962"/>
                  <a:gd name="connsiteY1" fmla="*/ 297712 h 533540"/>
                  <a:gd name="connsiteX2" fmla="*/ 27108 w 416962"/>
                  <a:gd name="connsiteY2" fmla="*/ 510363 h 533540"/>
                  <a:gd name="connsiteX3" fmla="*/ 192502 w 416962"/>
                  <a:gd name="connsiteY3" fmla="*/ 524541 h 533540"/>
                  <a:gd name="connsiteX4" fmla="*/ 390977 w 416962"/>
                  <a:gd name="connsiteY4" fmla="*/ 512727 h 533540"/>
                  <a:gd name="connsiteX5" fmla="*/ 414603 w 416962"/>
                  <a:gd name="connsiteY5" fmla="*/ 295351 h 533540"/>
                  <a:gd name="connsiteX6" fmla="*/ 390976 w 416962"/>
                  <a:gd name="connsiteY6" fmla="*/ 66160 h 533540"/>
                  <a:gd name="connsiteX7" fmla="*/ 199590 w 416962"/>
                  <a:gd name="connsiteY7" fmla="*/ 0 h 533540"/>
                  <a:gd name="connsiteX8" fmla="*/ 36557 w 416962"/>
                  <a:gd name="connsiteY8" fmla="*/ 66159 h 533540"/>
                  <a:gd name="connsiteX0" fmla="*/ 36557 w 415953"/>
                  <a:gd name="connsiteY0" fmla="*/ 66159 h 531703"/>
                  <a:gd name="connsiteX1" fmla="*/ 1116 w 415953"/>
                  <a:gd name="connsiteY1" fmla="*/ 297712 h 531703"/>
                  <a:gd name="connsiteX2" fmla="*/ 27108 w 415953"/>
                  <a:gd name="connsiteY2" fmla="*/ 510363 h 531703"/>
                  <a:gd name="connsiteX3" fmla="*/ 192502 w 415953"/>
                  <a:gd name="connsiteY3" fmla="*/ 524541 h 531703"/>
                  <a:gd name="connsiteX4" fmla="*/ 390977 w 415953"/>
                  <a:gd name="connsiteY4" fmla="*/ 512727 h 531703"/>
                  <a:gd name="connsiteX5" fmla="*/ 414603 w 415953"/>
                  <a:gd name="connsiteY5" fmla="*/ 295351 h 531703"/>
                  <a:gd name="connsiteX6" fmla="*/ 390976 w 415953"/>
                  <a:gd name="connsiteY6" fmla="*/ 66160 h 531703"/>
                  <a:gd name="connsiteX7" fmla="*/ 199590 w 415953"/>
                  <a:gd name="connsiteY7" fmla="*/ 0 h 531703"/>
                  <a:gd name="connsiteX8" fmla="*/ 36557 w 415953"/>
                  <a:gd name="connsiteY8" fmla="*/ 66159 h 531703"/>
                  <a:gd name="connsiteX0" fmla="*/ 38202 w 417598"/>
                  <a:gd name="connsiteY0" fmla="*/ 66159 h 527065"/>
                  <a:gd name="connsiteX1" fmla="*/ 2761 w 417598"/>
                  <a:gd name="connsiteY1" fmla="*/ 297712 h 527065"/>
                  <a:gd name="connsiteX2" fmla="*/ 28753 w 417598"/>
                  <a:gd name="connsiteY2" fmla="*/ 510363 h 527065"/>
                  <a:gd name="connsiteX3" fmla="*/ 194147 w 417598"/>
                  <a:gd name="connsiteY3" fmla="*/ 524541 h 527065"/>
                  <a:gd name="connsiteX4" fmla="*/ 392622 w 417598"/>
                  <a:gd name="connsiteY4" fmla="*/ 512727 h 527065"/>
                  <a:gd name="connsiteX5" fmla="*/ 416248 w 417598"/>
                  <a:gd name="connsiteY5" fmla="*/ 295351 h 527065"/>
                  <a:gd name="connsiteX6" fmla="*/ 392621 w 417598"/>
                  <a:gd name="connsiteY6" fmla="*/ 66160 h 527065"/>
                  <a:gd name="connsiteX7" fmla="*/ 201235 w 417598"/>
                  <a:gd name="connsiteY7" fmla="*/ 0 h 527065"/>
                  <a:gd name="connsiteX8" fmla="*/ 38202 w 417598"/>
                  <a:gd name="connsiteY8" fmla="*/ 66159 h 527065"/>
                  <a:gd name="connsiteX0" fmla="*/ 36212 w 415608"/>
                  <a:gd name="connsiteY0" fmla="*/ 66159 h 527065"/>
                  <a:gd name="connsiteX1" fmla="*/ 771 w 415608"/>
                  <a:gd name="connsiteY1" fmla="*/ 297712 h 527065"/>
                  <a:gd name="connsiteX2" fmla="*/ 55116 w 415608"/>
                  <a:gd name="connsiteY2" fmla="*/ 510363 h 527065"/>
                  <a:gd name="connsiteX3" fmla="*/ 192157 w 415608"/>
                  <a:gd name="connsiteY3" fmla="*/ 524541 h 527065"/>
                  <a:gd name="connsiteX4" fmla="*/ 390632 w 415608"/>
                  <a:gd name="connsiteY4" fmla="*/ 512727 h 527065"/>
                  <a:gd name="connsiteX5" fmla="*/ 414258 w 415608"/>
                  <a:gd name="connsiteY5" fmla="*/ 295351 h 527065"/>
                  <a:gd name="connsiteX6" fmla="*/ 390631 w 415608"/>
                  <a:gd name="connsiteY6" fmla="*/ 66160 h 527065"/>
                  <a:gd name="connsiteX7" fmla="*/ 199245 w 415608"/>
                  <a:gd name="connsiteY7" fmla="*/ 0 h 527065"/>
                  <a:gd name="connsiteX8" fmla="*/ 36212 w 415608"/>
                  <a:gd name="connsiteY8" fmla="*/ 66159 h 527065"/>
                  <a:gd name="connsiteX0" fmla="*/ 15687 w 395083"/>
                  <a:gd name="connsiteY0" fmla="*/ 66159 h 531379"/>
                  <a:gd name="connsiteX1" fmla="*/ 8600 w 395083"/>
                  <a:gd name="connsiteY1" fmla="*/ 302438 h 531379"/>
                  <a:gd name="connsiteX2" fmla="*/ 34591 w 395083"/>
                  <a:gd name="connsiteY2" fmla="*/ 510363 h 531379"/>
                  <a:gd name="connsiteX3" fmla="*/ 171632 w 395083"/>
                  <a:gd name="connsiteY3" fmla="*/ 524541 h 531379"/>
                  <a:gd name="connsiteX4" fmla="*/ 370107 w 395083"/>
                  <a:gd name="connsiteY4" fmla="*/ 512727 h 531379"/>
                  <a:gd name="connsiteX5" fmla="*/ 393733 w 395083"/>
                  <a:gd name="connsiteY5" fmla="*/ 295351 h 531379"/>
                  <a:gd name="connsiteX6" fmla="*/ 370106 w 395083"/>
                  <a:gd name="connsiteY6" fmla="*/ 66160 h 531379"/>
                  <a:gd name="connsiteX7" fmla="*/ 178720 w 395083"/>
                  <a:gd name="connsiteY7" fmla="*/ 0 h 531379"/>
                  <a:gd name="connsiteX8" fmla="*/ 15687 w 395083"/>
                  <a:gd name="connsiteY8" fmla="*/ 66159 h 531379"/>
                  <a:gd name="connsiteX0" fmla="*/ 16810 w 396206"/>
                  <a:gd name="connsiteY0" fmla="*/ 66159 h 532029"/>
                  <a:gd name="connsiteX1" fmla="*/ 7361 w 396206"/>
                  <a:gd name="connsiteY1" fmla="*/ 292987 h 532029"/>
                  <a:gd name="connsiteX2" fmla="*/ 35714 w 396206"/>
                  <a:gd name="connsiteY2" fmla="*/ 510363 h 532029"/>
                  <a:gd name="connsiteX3" fmla="*/ 172755 w 396206"/>
                  <a:gd name="connsiteY3" fmla="*/ 524541 h 532029"/>
                  <a:gd name="connsiteX4" fmla="*/ 371230 w 396206"/>
                  <a:gd name="connsiteY4" fmla="*/ 512727 h 532029"/>
                  <a:gd name="connsiteX5" fmla="*/ 394856 w 396206"/>
                  <a:gd name="connsiteY5" fmla="*/ 295351 h 532029"/>
                  <a:gd name="connsiteX6" fmla="*/ 371229 w 396206"/>
                  <a:gd name="connsiteY6" fmla="*/ 66160 h 532029"/>
                  <a:gd name="connsiteX7" fmla="*/ 179843 w 396206"/>
                  <a:gd name="connsiteY7" fmla="*/ 0 h 532029"/>
                  <a:gd name="connsiteX8" fmla="*/ 16810 w 396206"/>
                  <a:gd name="connsiteY8" fmla="*/ 66159 h 532029"/>
                  <a:gd name="connsiteX0" fmla="*/ 17622 w 397018"/>
                  <a:gd name="connsiteY0" fmla="*/ 66159 h 532029"/>
                  <a:gd name="connsiteX1" fmla="*/ 8173 w 397018"/>
                  <a:gd name="connsiteY1" fmla="*/ 292987 h 532029"/>
                  <a:gd name="connsiteX2" fmla="*/ 36526 w 397018"/>
                  <a:gd name="connsiteY2" fmla="*/ 510363 h 532029"/>
                  <a:gd name="connsiteX3" fmla="*/ 173567 w 397018"/>
                  <a:gd name="connsiteY3" fmla="*/ 524541 h 532029"/>
                  <a:gd name="connsiteX4" fmla="*/ 372042 w 397018"/>
                  <a:gd name="connsiteY4" fmla="*/ 512727 h 532029"/>
                  <a:gd name="connsiteX5" fmla="*/ 395668 w 397018"/>
                  <a:gd name="connsiteY5" fmla="*/ 295351 h 532029"/>
                  <a:gd name="connsiteX6" fmla="*/ 372041 w 397018"/>
                  <a:gd name="connsiteY6" fmla="*/ 66160 h 532029"/>
                  <a:gd name="connsiteX7" fmla="*/ 180655 w 397018"/>
                  <a:gd name="connsiteY7" fmla="*/ 0 h 532029"/>
                  <a:gd name="connsiteX8" fmla="*/ 17622 w 397018"/>
                  <a:gd name="connsiteY8" fmla="*/ 66159 h 532029"/>
                  <a:gd name="connsiteX0" fmla="*/ 16811 w 396207"/>
                  <a:gd name="connsiteY0" fmla="*/ 66159 h 529127"/>
                  <a:gd name="connsiteX1" fmla="*/ 7362 w 396207"/>
                  <a:gd name="connsiteY1" fmla="*/ 292987 h 529127"/>
                  <a:gd name="connsiteX2" fmla="*/ 35715 w 396207"/>
                  <a:gd name="connsiteY2" fmla="*/ 505637 h 529127"/>
                  <a:gd name="connsiteX3" fmla="*/ 172756 w 396207"/>
                  <a:gd name="connsiteY3" fmla="*/ 524541 h 529127"/>
                  <a:gd name="connsiteX4" fmla="*/ 371231 w 396207"/>
                  <a:gd name="connsiteY4" fmla="*/ 512727 h 529127"/>
                  <a:gd name="connsiteX5" fmla="*/ 394857 w 396207"/>
                  <a:gd name="connsiteY5" fmla="*/ 295351 h 529127"/>
                  <a:gd name="connsiteX6" fmla="*/ 371230 w 396207"/>
                  <a:gd name="connsiteY6" fmla="*/ 66160 h 529127"/>
                  <a:gd name="connsiteX7" fmla="*/ 179844 w 396207"/>
                  <a:gd name="connsiteY7" fmla="*/ 0 h 529127"/>
                  <a:gd name="connsiteX8" fmla="*/ 16811 w 396207"/>
                  <a:gd name="connsiteY8" fmla="*/ 66159 h 529127"/>
                  <a:gd name="connsiteX0" fmla="*/ 16811 w 397772"/>
                  <a:gd name="connsiteY0" fmla="*/ 66159 h 528841"/>
                  <a:gd name="connsiteX1" fmla="*/ 7362 w 397772"/>
                  <a:gd name="connsiteY1" fmla="*/ 292987 h 528841"/>
                  <a:gd name="connsiteX2" fmla="*/ 35715 w 397772"/>
                  <a:gd name="connsiteY2" fmla="*/ 505637 h 528841"/>
                  <a:gd name="connsiteX3" fmla="*/ 172756 w 397772"/>
                  <a:gd name="connsiteY3" fmla="*/ 524541 h 528841"/>
                  <a:gd name="connsiteX4" fmla="*/ 349966 w 397772"/>
                  <a:gd name="connsiteY4" fmla="*/ 517453 h 528841"/>
                  <a:gd name="connsiteX5" fmla="*/ 394857 w 397772"/>
                  <a:gd name="connsiteY5" fmla="*/ 295351 h 528841"/>
                  <a:gd name="connsiteX6" fmla="*/ 371230 w 397772"/>
                  <a:gd name="connsiteY6" fmla="*/ 66160 h 528841"/>
                  <a:gd name="connsiteX7" fmla="*/ 179844 w 397772"/>
                  <a:gd name="connsiteY7" fmla="*/ 0 h 528841"/>
                  <a:gd name="connsiteX8" fmla="*/ 16811 w 397772"/>
                  <a:gd name="connsiteY8" fmla="*/ 66159 h 528841"/>
                  <a:gd name="connsiteX0" fmla="*/ 16811 w 386281"/>
                  <a:gd name="connsiteY0" fmla="*/ 66159 h 536037"/>
                  <a:gd name="connsiteX1" fmla="*/ 7362 w 386281"/>
                  <a:gd name="connsiteY1" fmla="*/ 292987 h 536037"/>
                  <a:gd name="connsiteX2" fmla="*/ 35715 w 386281"/>
                  <a:gd name="connsiteY2" fmla="*/ 505637 h 536037"/>
                  <a:gd name="connsiteX3" fmla="*/ 172756 w 386281"/>
                  <a:gd name="connsiteY3" fmla="*/ 524541 h 536037"/>
                  <a:gd name="connsiteX4" fmla="*/ 349966 w 386281"/>
                  <a:gd name="connsiteY4" fmla="*/ 517453 h 536037"/>
                  <a:gd name="connsiteX5" fmla="*/ 368866 w 386281"/>
                  <a:gd name="connsiteY5" fmla="*/ 292988 h 536037"/>
                  <a:gd name="connsiteX6" fmla="*/ 371230 w 386281"/>
                  <a:gd name="connsiteY6" fmla="*/ 66160 h 536037"/>
                  <a:gd name="connsiteX7" fmla="*/ 179844 w 386281"/>
                  <a:gd name="connsiteY7" fmla="*/ 0 h 536037"/>
                  <a:gd name="connsiteX8" fmla="*/ 16811 w 386281"/>
                  <a:gd name="connsiteY8" fmla="*/ 66159 h 536037"/>
                  <a:gd name="connsiteX0" fmla="*/ 16811 w 390120"/>
                  <a:gd name="connsiteY0" fmla="*/ 66159 h 535863"/>
                  <a:gd name="connsiteX1" fmla="*/ 7362 w 390120"/>
                  <a:gd name="connsiteY1" fmla="*/ 292987 h 535863"/>
                  <a:gd name="connsiteX2" fmla="*/ 35715 w 390120"/>
                  <a:gd name="connsiteY2" fmla="*/ 505637 h 535863"/>
                  <a:gd name="connsiteX3" fmla="*/ 172756 w 390120"/>
                  <a:gd name="connsiteY3" fmla="*/ 524541 h 535863"/>
                  <a:gd name="connsiteX4" fmla="*/ 349966 w 390120"/>
                  <a:gd name="connsiteY4" fmla="*/ 517453 h 535863"/>
                  <a:gd name="connsiteX5" fmla="*/ 380680 w 390120"/>
                  <a:gd name="connsiteY5" fmla="*/ 295351 h 535863"/>
                  <a:gd name="connsiteX6" fmla="*/ 371230 w 390120"/>
                  <a:gd name="connsiteY6" fmla="*/ 66160 h 535863"/>
                  <a:gd name="connsiteX7" fmla="*/ 179844 w 390120"/>
                  <a:gd name="connsiteY7" fmla="*/ 0 h 535863"/>
                  <a:gd name="connsiteX8" fmla="*/ 16811 w 390120"/>
                  <a:gd name="connsiteY8" fmla="*/ 66159 h 535863"/>
                  <a:gd name="connsiteX0" fmla="*/ 16811 w 393406"/>
                  <a:gd name="connsiteY0" fmla="*/ 66159 h 535863"/>
                  <a:gd name="connsiteX1" fmla="*/ 7362 w 393406"/>
                  <a:gd name="connsiteY1" fmla="*/ 292987 h 535863"/>
                  <a:gd name="connsiteX2" fmla="*/ 35715 w 393406"/>
                  <a:gd name="connsiteY2" fmla="*/ 505637 h 535863"/>
                  <a:gd name="connsiteX3" fmla="*/ 172756 w 393406"/>
                  <a:gd name="connsiteY3" fmla="*/ 524541 h 535863"/>
                  <a:gd name="connsiteX4" fmla="*/ 349966 w 393406"/>
                  <a:gd name="connsiteY4" fmla="*/ 517453 h 535863"/>
                  <a:gd name="connsiteX5" fmla="*/ 387769 w 393406"/>
                  <a:gd name="connsiteY5" fmla="*/ 295351 h 535863"/>
                  <a:gd name="connsiteX6" fmla="*/ 371230 w 393406"/>
                  <a:gd name="connsiteY6" fmla="*/ 66160 h 535863"/>
                  <a:gd name="connsiteX7" fmla="*/ 179844 w 393406"/>
                  <a:gd name="connsiteY7" fmla="*/ 0 h 535863"/>
                  <a:gd name="connsiteX8" fmla="*/ 16811 w 393406"/>
                  <a:gd name="connsiteY8" fmla="*/ 66159 h 535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406" h="535863">
                    <a:moveTo>
                      <a:pt x="16811" y="66159"/>
                    </a:moveTo>
                    <a:cubicBezTo>
                      <a:pt x="-11936" y="114990"/>
                      <a:pt x="4211" y="219741"/>
                      <a:pt x="7362" y="292987"/>
                    </a:cubicBezTo>
                    <a:cubicBezTo>
                      <a:pt x="10513" y="366233"/>
                      <a:pt x="8149" y="467045"/>
                      <a:pt x="35715" y="505637"/>
                    </a:cubicBezTo>
                    <a:cubicBezTo>
                      <a:pt x="63281" y="544229"/>
                      <a:pt x="120381" y="522572"/>
                      <a:pt x="172756" y="524541"/>
                    </a:cubicBezTo>
                    <a:cubicBezTo>
                      <a:pt x="231826" y="522178"/>
                      <a:pt x="314131" y="555651"/>
                      <a:pt x="349966" y="517453"/>
                    </a:cubicBezTo>
                    <a:cubicBezTo>
                      <a:pt x="385802" y="479255"/>
                      <a:pt x="384225" y="370566"/>
                      <a:pt x="387769" y="295351"/>
                    </a:cubicBezTo>
                    <a:cubicBezTo>
                      <a:pt x="391313" y="220136"/>
                      <a:pt x="404703" y="118141"/>
                      <a:pt x="371230" y="66160"/>
                    </a:cubicBezTo>
                    <a:cubicBezTo>
                      <a:pt x="337757" y="14179"/>
                      <a:pt x="238914" y="0"/>
                      <a:pt x="179844" y="0"/>
                    </a:cubicBezTo>
                    <a:cubicBezTo>
                      <a:pt x="120774" y="0"/>
                      <a:pt x="45558" y="17328"/>
                      <a:pt x="16811" y="66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D6727933-8294-4FC7-945A-0542AA947012}"/>
                  </a:ext>
                </a:extLst>
              </p:cNvPr>
              <p:cNvSpPr/>
              <p:nvPr/>
            </p:nvSpPr>
            <p:spPr>
              <a:xfrm flipH="1">
                <a:off x="1416498" y="2686172"/>
                <a:ext cx="1353687" cy="1840254"/>
              </a:xfrm>
              <a:custGeom>
                <a:avLst/>
                <a:gdLst>
                  <a:gd name="connsiteX0" fmla="*/ 833039 w 833102"/>
                  <a:gd name="connsiteY0" fmla="*/ 76519 h 1128109"/>
                  <a:gd name="connsiteX1" fmla="*/ 721944 w 833102"/>
                  <a:gd name="connsiteY1" fmla="*/ 29517 h 1128109"/>
                  <a:gd name="connsiteX2" fmla="*/ 580938 w 833102"/>
                  <a:gd name="connsiteY2" fmla="*/ 3880 h 1128109"/>
                  <a:gd name="connsiteX3" fmla="*/ 471980 w 833102"/>
                  <a:gd name="connsiteY3" fmla="*/ 6016 h 1128109"/>
                  <a:gd name="connsiteX4" fmla="*/ 433524 w 833102"/>
                  <a:gd name="connsiteY4" fmla="*/ 59428 h 1128109"/>
                  <a:gd name="connsiteX5" fmla="*/ 358748 w 833102"/>
                  <a:gd name="connsiteY5" fmla="*/ 78656 h 1128109"/>
                  <a:gd name="connsiteX6" fmla="*/ 309610 w 833102"/>
                  <a:gd name="connsiteY6" fmla="*/ 53018 h 1128109"/>
                  <a:gd name="connsiteX7" fmla="*/ 309610 w 833102"/>
                  <a:gd name="connsiteY7" fmla="*/ 6016 h 1128109"/>
                  <a:gd name="connsiteX8" fmla="*/ 228424 w 833102"/>
                  <a:gd name="connsiteY8" fmla="*/ 27381 h 1128109"/>
                  <a:gd name="connsiteX9" fmla="*/ 108783 w 833102"/>
                  <a:gd name="connsiteY9" fmla="*/ 91474 h 1128109"/>
                  <a:gd name="connsiteX10" fmla="*/ 74600 w 833102"/>
                  <a:gd name="connsiteY10" fmla="*/ 258117 h 1128109"/>
                  <a:gd name="connsiteX11" fmla="*/ 38281 w 833102"/>
                  <a:gd name="connsiteY11" fmla="*/ 719590 h 1128109"/>
                  <a:gd name="connsiteX12" fmla="*/ 51099 w 833102"/>
                  <a:gd name="connsiteY12" fmla="*/ 1093469 h 1128109"/>
                  <a:gd name="connsiteX13" fmla="*/ 666396 w 833102"/>
                  <a:gd name="connsiteY13" fmla="*/ 1104151 h 1128109"/>
                  <a:gd name="connsiteX14" fmla="*/ 762537 w 833102"/>
                  <a:gd name="connsiteY14" fmla="*/ 1027239 h 1128109"/>
                  <a:gd name="connsiteX15" fmla="*/ 706989 w 833102"/>
                  <a:gd name="connsiteY15" fmla="*/ 407669 h 1128109"/>
                  <a:gd name="connsiteX16" fmla="*/ 833039 w 833102"/>
                  <a:gd name="connsiteY16" fmla="*/ 76519 h 1128109"/>
                  <a:gd name="connsiteX0" fmla="*/ 833039 w 833102"/>
                  <a:gd name="connsiteY0" fmla="*/ 75792 h 1127382"/>
                  <a:gd name="connsiteX1" fmla="*/ 721944 w 833102"/>
                  <a:gd name="connsiteY1" fmla="*/ 15972 h 1127382"/>
                  <a:gd name="connsiteX2" fmla="*/ 580938 w 833102"/>
                  <a:gd name="connsiteY2" fmla="*/ 3153 h 1127382"/>
                  <a:gd name="connsiteX3" fmla="*/ 471980 w 833102"/>
                  <a:gd name="connsiteY3" fmla="*/ 5289 h 1127382"/>
                  <a:gd name="connsiteX4" fmla="*/ 433524 w 833102"/>
                  <a:gd name="connsiteY4" fmla="*/ 58701 h 1127382"/>
                  <a:gd name="connsiteX5" fmla="*/ 358748 w 833102"/>
                  <a:gd name="connsiteY5" fmla="*/ 77929 h 1127382"/>
                  <a:gd name="connsiteX6" fmla="*/ 309610 w 833102"/>
                  <a:gd name="connsiteY6" fmla="*/ 52291 h 1127382"/>
                  <a:gd name="connsiteX7" fmla="*/ 309610 w 833102"/>
                  <a:gd name="connsiteY7" fmla="*/ 5289 h 1127382"/>
                  <a:gd name="connsiteX8" fmla="*/ 228424 w 833102"/>
                  <a:gd name="connsiteY8" fmla="*/ 26654 h 1127382"/>
                  <a:gd name="connsiteX9" fmla="*/ 108783 w 833102"/>
                  <a:gd name="connsiteY9" fmla="*/ 90747 h 1127382"/>
                  <a:gd name="connsiteX10" fmla="*/ 74600 w 833102"/>
                  <a:gd name="connsiteY10" fmla="*/ 257390 h 1127382"/>
                  <a:gd name="connsiteX11" fmla="*/ 38281 w 833102"/>
                  <a:gd name="connsiteY11" fmla="*/ 718863 h 1127382"/>
                  <a:gd name="connsiteX12" fmla="*/ 51099 w 833102"/>
                  <a:gd name="connsiteY12" fmla="*/ 1092742 h 1127382"/>
                  <a:gd name="connsiteX13" fmla="*/ 666396 w 833102"/>
                  <a:gd name="connsiteY13" fmla="*/ 1103424 h 1127382"/>
                  <a:gd name="connsiteX14" fmla="*/ 762537 w 833102"/>
                  <a:gd name="connsiteY14" fmla="*/ 1026512 h 1127382"/>
                  <a:gd name="connsiteX15" fmla="*/ 706989 w 833102"/>
                  <a:gd name="connsiteY15" fmla="*/ 406942 h 1127382"/>
                  <a:gd name="connsiteX16" fmla="*/ 833039 w 833102"/>
                  <a:gd name="connsiteY16" fmla="*/ 75792 h 1127382"/>
                  <a:gd name="connsiteX0" fmla="*/ 833039 w 833055"/>
                  <a:gd name="connsiteY0" fmla="*/ 75792 h 1127382"/>
                  <a:gd name="connsiteX1" fmla="*/ 721944 w 833055"/>
                  <a:gd name="connsiteY1" fmla="*/ 15972 h 1127382"/>
                  <a:gd name="connsiteX2" fmla="*/ 580938 w 833055"/>
                  <a:gd name="connsiteY2" fmla="*/ 3153 h 1127382"/>
                  <a:gd name="connsiteX3" fmla="*/ 471980 w 833055"/>
                  <a:gd name="connsiteY3" fmla="*/ 5289 h 1127382"/>
                  <a:gd name="connsiteX4" fmla="*/ 433524 w 833055"/>
                  <a:gd name="connsiteY4" fmla="*/ 58701 h 1127382"/>
                  <a:gd name="connsiteX5" fmla="*/ 358748 w 833055"/>
                  <a:gd name="connsiteY5" fmla="*/ 77929 h 1127382"/>
                  <a:gd name="connsiteX6" fmla="*/ 309610 w 833055"/>
                  <a:gd name="connsiteY6" fmla="*/ 52291 h 1127382"/>
                  <a:gd name="connsiteX7" fmla="*/ 309610 w 833055"/>
                  <a:gd name="connsiteY7" fmla="*/ 5289 h 1127382"/>
                  <a:gd name="connsiteX8" fmla="*/ 228424 w 833055"/>
                  <a:gd name="connsiteY8" fmla="*/ 26654 h 1127382"/>
                  <a:gd name="connsiteX9" fmla="*/ 108783 w 833055"/>
                  <a:gd name="connsiteY9" fmla="*/ 90747 h 1127382"/>
                  <a:gd name="connsiteX10" fmla="*/ 74600 w 833055"/>
                  <a:gd name="connsiteY10" fmla="*/ 257390 h 1127382"/>
                  <a:gd name="connsiteX11" fmla="*/ 38281 w 833055"/>
                  <a:gd name="connsiteY11" fmla="*/ 718863 h 1127382"/>
                  <a:gd name="connsiteX12" fmla="*/ 51099 w 833055"/>
                  <a:gd name="connsiteY12" fmla="*/ 1092742 h 1127382"/>
                  <a:gd name="connsiteX13" fmla="*/ 666396 w 833055"/>
                  <a:gd name="connsiteY13" fmla="*/ 1103424 h 1127382"/>
                  <a:gd name="connsiteX14" fmla="*/ 762537 w 833055"/>
                  <a:gd name="connsiteY14" fmla="*/ 1026512 h 1127382"/>
                  <a:gd name="connsiteX15" fmla="*/ 730490 w 833055"/>
                  <a:gd name="connsiteY15" fmla="*/ 409079 h 1127382"/>
                  <a:gd name="connsiteX16" fmla="*/ 833039 w 833055"/>
                  <a:gd name="connsiteY16" fmla="*/ 75792 h 1127382"/>
                  <a:gd name="connsiteX0" fmla="*/ 833039 w 833110"/>
                  <a:gd name="connsiteY0" fmla="*/ 75792 h 1127382"/>
                  <a:gd name="connsiteX1" fmla="*/ 721944 w 833110"/>
                  <a:gd name="connsiteY1" fmla="*/ 15972 h 1127382"/>
                  <a:gd name="connsiteX2" fmla="*/ 580938 w 833110"/>
                  <a:gd name="connsiteY2" fmla="*/ 3153 h 1127382"/>
                  <a:gd name="connsiteX3" fmla="*/ 471980 w 833110"/>
                  <a:gd name="connsiteY3" fmla="*/ 5289 h 1127382"/>
                  <a:gd name="connsiteX4" fmla="*/ 433524 w 833110"/>
                  <a:gd name="connsiteY4" fmla="*/ 58701 h 1127382"/>
                  <a:gd name="connsiteX5" fmla="*/ 358748 w 833110"/>
                  <a:gd name="connsiteY5" fmla="*/ 77929 h 1127382"/>
                  <a:gd name="connsiteX6" fmla="*/ 309610 w 833110"/>
                  <a:gd name="connsiteY6" fmla="*/ 52291 h 1127382"/>
                  <a:gd name="connsiteX7" fmla="*/ 309610 w 833110"/>
                  <a:gd name="connsiteY7" fmla="*/ 5289 h 1127382"/>
                  <a:gd name="connsiteX8" fmla="*/ 228424 w 833110"/>
                  <a:gd name="connsiteY8" fmla="*/ 26654 h 1127382"/>
                  <a:gd name="connsiteX9" fmla="*/ 108783 w 833110"/>
                  <a:gd name="connsiteY9" fmla="*/ 90747 h 1127382"/>
                  <a:gd name="connsiteX10" fmla="*/ 74600 w 833110"/>
                  <a:gd name="connsiteY10" fmla="*/ 257390 h 1127382"/>
                  <a:gd name="connsiteX11" fmla="*/ 38281 w 833110"/>
                  <a:gd name="connsiteY11" fmla="*/ 718863 h 1127382"/>
                  <a:gd name="connsiteX12" fmla="*/ 51099 w 833110"/>
                  <a:gd name="connsiteY12" fmla="*/ 1092742 h 1127382"/>
                  <a:gd name="connsiteX13" fmla="*/ 666396 w 833110"/>
                  <a:gd name="connsiteY13" fmla="*/ 1103424 h 1127382"/>
                  <a:gd name="connsiteX14" fmla="*/ 762537 w 833110"/>
                  <a:gd name="connsiteY14" fmla="*/ 1026512 h 1127382"/>
                  <a:gd name="connsiteX15" fmla="*/ 739036 w 833110"/>
                  <a:gd name="connsiteY15" fmla="*/ 411215 h 1127382"/>
                  <a:gd name="connsiteX16" fmla="*/ 833039 w 833110"/>
                  <a:gd name="connsiteY16" fmla="*/ 75792 h 1127382"/>
                  <a:gd name="connsiteX0" fmla="*/ 845955 w 846026"/>
                  <a:gd name="connsiteY0" fmla="*/ 75792 h 1131873"/>
                  <a:gd name="connsiteX1" fmla="*/ 734860 w 846026"/>
                  <a:gd name="connsiteY1" fmla="*/ 15972 h 1131873"/>
                  <a:gd name="connsiteX2" fmla="*/ 593854 w 846026"/>
                  <a:gd name="connsiteY2" fmla="*/ 3153 h 1131873"/>
                  <a:gd name="connsiteX3" fmla="*/ 484896 w 846026"/>
                  <a:gd name="connsiteY3" fmla="*/ 5289 h 1131873"/>
                  <a:gd name="connsiteX4" fmla="*/ 446440 w 846026"/>
                  <a:gd name="connsiteY4" fmla="*/ 58701 h 1131873"/>
                  <a:gd name="connsiteX5" fmla="*/ 371664 w 846026"/>
                  <a:gd name="connsiteY5" fmla="*/ 77929 h 1131873"/>
                  <a:gd name="connsiteX6" fmla="*/ 322526 w 846026"/>
                  <a:gd name="connsiteY6" fmla="*/ 52291 h 1131873"/>
                  <a:gd name="connsiteX7" fmla="*/ 322526 w 846026"/>
                  <a:gd name="connsiteY7" fmla="*/ 5289 h 1131873"/>
                  <a:gd name="connsiteX8" fmla="*/ 241340 w 846026"/>
                  <a:gd name="connsiteY8" fmla="*/ 26654 h 1131873"/>
                  <a:gd name="connsiteX9" fmla="*/ 121699 w 846026"/>
                  <a:gd name="connsiteY9" fmla="*/ 90747 h 1131873"/>
                  <a:gd name="connsiteX10" fmla="*/ 87516 w 846026"/>
                  <a:gd name="connsiteY10" fmla="*/ 257390 h 1131873"/>
                  <a:gd name="connsiteX11" fmla="*/ 51197 w 846026"/>
                  <a:gd name="connsiteY11" fmla="*/ 718863 h 1131873"/>
                  <a:gd name="connsiteX12" fmla="*/ 46923 w 846026"/>
                  <a:gd name="connsiteY12" fmla="*/ 1099151 h 1131873"/>
                  <a:gd name="connsiteX13" fmla="*/ 679312 w 846026"/>
                  <a:gd name="connsiteY13" fmla="*/ 1103424 h 1131873"/>
                  <a:gd name="connsiteX14" fmla="*/ 775453 w 846026"/>
                  <a:gd name="connsiteY14" fmla="*/ 1026512 h 1131873"/>
                  <a:gd name="connsiteX15" fmla="*/ 751952 w 846026"/>
                  <a:gd name="connsiteY15" fmla="*/ 411215 h 1131873"/>
                  <a:gd name="connsiteX16" fmla="*/ 845955 w 846026"/>
                  <a:gd name="connsiteY16" fmla="*/ 75792 h 1131873"/>
                  <a:gd name="connsiteX0" fmla="*/ 845955 w 846026"/>
                  <a:gd name="connsiteY0" fmla="*/ 75792 h 1106808"/>
                  <a:gd name="connsiteX1" fmla="*/ 734860 w 846026"/>
                  <a:gd name="connsiteY1" fmla="*/ 15972 h 1106808"/>
                  <a:gd name="connsiteX2" fmla="*/ 593854 w 846026"/>
                  <a:gd name="connsiteY2" fmla="*/ 3153 h 1106808"/>
                  <a:gd name="connsiteX3" fmla="*/ 484896 w 846026"/>
                  <a:gd name="connsiteY3" fmla="*/ 5289 h 1106808"/>
                  <a:gd name="connsiteX4" fmla="*/ 446440 w 846026"/>
                  <a:gd name="connsiteY4" fmla="*/ 58701 h 1106808"/>
                  <a:gd name="connsiteX5" fmla="*/ 371664 w 846026"/>
                  <a:gd name="connsiteY5" fmla="*/ 77929 h 1106808"/>
                  <a:gd name="connsiteX6" fmla="*/ 322526 w 846026"/>
                  <a:gd name="connsiteY6" fmla="*/ 52291 h 1106808"/>
                  <a:gd name="connsiteX7" fmla="*/ 322526 w 846026"/>
                  <a:gd name="connsiteY7" fmla="*/ 5289 h 1106808"/>
                  <a:gd name="connsiteX8" fmla="*/ 241340 w 846026"/>
                  <a:gd name="connsiteY8" fmla="*/ 26654 h 1106808"/>
                  <a:gd name="connsiteX9" fmla="*/ 121699 w 846026"/>
                  <a:gd name="connsiteY9" fmla="*/ 90747 h 1106808"/>
                  <a:gd name="connsiteX10" fmla="*/ 87516 w 846026"/>
                  <a:gd name="connsiteY10" fmla="*/ 257390 h 1106808"/>
                  <a:gd name="connsiteX11" fmla="*/ 51197 w 846026"/>
                  <a:gd name="connsiteY11" fmla="*/ 718863 h 1106808"/>
                  <a:gd name="connsiteX12" fmla="*/ 46923 w 846026"/>
                  <a:gd name="connsiteY12" fmla="*/ 1099151 h 1106808"/>
                  <a:gd name="connsiteX13" fmla="*/ 679312 w 846026"/>
                  <a:gd name="connsiteY13" fmla="*/ 1103424 h 1106808"/>
                  <a:gd name="connsiteX14" fmla="*/ 775453 w 846026"/>
                  <a:gd name="connsiteY14" fmla="*/ 1026512 h 1106808"/>
                  <a:gd name="connsiteX15" fmla="*/ 751952 w 846026"/>
                  <a:gd name="connsiteY15" fmla="*/ 411215 h 1106808"/>
                  <a:gd name="connsiteX16" fmla="*/ 845955 w 846026"/>
                  <a:gd name="connsiteY16" fmla="*/ 75792 h 1106808"/>
                  <a:gd name="connsiteX0" fmla="*/ 825374 w 825445"/>
                  <a:gd name="connsiteY0" fmla="*/ 75792 h 1110041"/>
                  <a:gd name="connsiteX1" fmla="*/ 714279 w 825445"/>
                  <a:gd name="connsiteY1" fmla="*/ 15972 h 1110041"/>
                  <a:gd name="connsiteX2" fmla="*/ 573273 w 825445"/>
                  <a:gd name="connsiteY2" fmla="*/ 3153 h 1110041"/>
                  <a:gd name="connsiteX3" fmla="*/ 464315 w 825445"/>
                  <a:gd name="connsiteY3" fmla="*/ 5289 h 1110041"/>
                  <a:gd name="connsiteX4" fmla="*/ 425859 w 825445"/>
                  <a:gd name="connsiteY4" fmla="*/ 58701 h 1110041"/>
                  <a:gd name="connsiteX5" fmla="*/ 351083 w 825445"/>
                  <a:gd name="connsiteY5" fmla="*/ 77929 h 1110041"/>
                  <a:gd name="connsiteX6" fmla="*/ 301945 w 825445"/>
                  <a:gd name="connsiteY6" fmla="*/ 52291 h 1110041"/>
                  <a:gd name="connsiteX7" fmla="*/ 301945 w 825445"/>
                  <a:gd name="connsiteY7" fmla="*/ 5289 h 1110041"/>
                  <a:gd name="connsiteX8" fmla="*/ 220759 w 825445"/>
                  <a:gd name="connsiteY8" fmla="*/ 26654 h 1110041"/>
                  <a:gd name="connsiteX9" fmla="*/ 101118 w 825445"/>
                  <a:gd name="connsiteY9" fmla="*/ 90747 h 1110041"/>
                  <a:gd name="connsiteX10" fmla="*/ 66935 w 825445"/>
                  <a:gd name="connsiteY10" fmla="*/ 257390 h 1110041"/>
                  <a:gd name="connsiteX11" fmla="*/ 30616 w 825445"/>
                  <a:gd name="connsiteY11" fmla="*/ 718863 h 1110041"/>
                  <a:gd name="connsiteX12" fmla="*/ 54116 w 825445"/>
                  <a:gd name="connsiteY12" fmla="*/ 1109834 h 1110041"/>
                  <a:gd name="connsiteX13" fmla="*/ 658731 w 825445"/>
                  <a:gd name="connsiteY13" fmla="*/ 1103424 h 1110041"/>
                  <a:gd name="connsiteX14" fmla="*/ 754872 w 825445"/>
                  <a:gd name="connsiteY14" fmla="*/ 1026512 h 1110041"/>
                  <a:gd name="connsiteX15" fmla="*/ 731371 w 825445"/>
                  <a:gd name="connsiteY15" fmla="*/ 411215 h 1110041"/>
                  <a:gd name="connsiteX16" fmla="*/ 825374 w 825445"/>
                  <a:gd name="connsiteY16" fmla="*/ 75792 h 1110041"/>
                  <a:gd name="connsiteX0" fmla="*/ 825681 w 825752"/>
                  <a:gd name="connsiteY0" fmla="*/ 75792 h 1139039"/>
                  <a:gd name="connsiteX1" fmla="*/ 714586 w 825752"/>
                  <a:gd name="connsiteY1" fmla="*/ 15972 h 1139039"/>
                  <a:gd name="connsiteX2" fmla="*/ 573580 w 825752"/>
                  <a:gd name="connsiteY2" fmla="*/ 3153 h 1139039"/>
                  <a:gd name="connsiteX3" fmla="*/ 464622 w 825752"/>
                  <a:gd name="connsiteY3" fmla="*/ 5289 h 1139039"/>
                  <a:gd name="connsiteX4" fmla="*/ 426166 w 825752"/>
                  <a:gd name="connsiteY4" fmla="*/ 58701 h 1139039"/>
                  <a:gd name="connsiteX5" fmla="*/ 351390 w 825752"/>
                  <a:gd name="connsiteY5" fmla="*/ 77929 h 1139039"/>
                  <a:gd name="connsiteX6" fmla="*/ 302252 w 825752"/>
                  <a:gd name="connsiteY6" fmla="*/ 52291 h 1139039"/>
                  <a:gd name="connsiteX7" fmla="*/ 302252 w 825752"/>
                  <a:gd name="connsiteY7" fmla="*/ 5289 h 1139039"/>
                  <a:gd name="connsiteX8" fmla="*/ 221066 w 825752"/>
                  <a:gd name="connsiteY8" fmla="*/ 26654 h 1139039"/>
                  <a:gd name="connsiteX9" fmla="*/ 101425 w 825752"/>
                  <a:gd name="connsiteY9" fmla="*/ 90747 h 1139039"/>
                  <a:gd name="connsiteX10" fmla="*/ 67242 w 825752"/>
                  <a:gd name="connsiteY10" fmla="*/ 257390 h 1139039"/>
                  <a:gd name="connsiteX11" fmla="*/ 30923 w 825752"/>
                  <a:gd name="connsiteY11" fmla="*/ 718863 h 1139039"/>
                  <a:gd name="connsiteX12" fmla="*/ 54423 w 825752"/>
                  <a:gd name="connsiteY12" fmla="*/ 1109834 h 1139039"/>
                  <a:gd name="connsiteX13" fmla="*/ 663311 w 825752"/>
                  <a:gd name="connsiteY13" fmla="*/ 1101287 h 1139039"/>
                  <a:gd name="connsiteX14" fmla="*/ 755179 w 825752"/>
                  <a:gd name="connsiteY14" fmla="*/ 1026512 h 1139039"/>
                  <a:gd name="connsiteX15" fmla="*/ 731678 w 825752"/>
                  <a:gd name="connsiteY15" fmla="*/ 411215 h 1139039"/>
                  <a:gd name="connsiteX16" fmla="*/ 825681 w 825752"/>
                  <a:gd name="connsiteY16" fmla="*/ 75792 h 1139039"/>
                  <a:gd name="connsiteX0" fmla="*/ 825681 w 825752"/>
                  <a:gd name="connsiteY0" fmla="*/ 75792 h 1135490"/>
                  <a:gd name="connsiteX1" fmla="*/ 714586 w 825752"/>
                  <a:gd name="connsiteY1" fmla="*/ 15972 h 1135490"/>
                  <a:gd name="connsiteX2" fmla="*/ 573580 w 825752"/>
                  <a:gd name="connsiteY2" fmla="*/ 3153 h 1135490"/>
                  <a:gd name="connsiteX3" fmla="*/ 464622 w 825752"/>
                  <a:gd name="connsiteY3" fmla="*/ 5289 h 1135490"/>
                  <a:gd name="connsiteX4" fmla="*/ 426166 w 825752"/>
                  <a:gd name="connsiteY4" fmla="*/ 58701 h 1135490"/>
                  <a:gd name="connsiteX5" fmla="*/ 351390 w 825752"/>
                  <a:gd name="connsiteY5" fmla="*/ 77929 h 1135490"/>
                  <a:gd name="connsiteX6" fmla="*/ 302252 w 825752"/>
                  <a:gd name="connsiteY6" fmla="*/ 52291 h 1135490"/>
                  <a:gd name="connsiteX7" fmla="*/ 302252 w 825752"/>
                  <a:gd name="connsiteY7" fmla="*/ 5289 h 1135490"/>
                  <a:gd name="connsiteX8" fmla="*/ 221066 w 825752"/>
                  <a:gd name="connsiteY8" fmla="*/ 26654 h 1135490"/>
                  <a:gd name="connsiteX9" fmla="*/ 101425 w 825752"/>
                  <a:gd name="connsiteY9" fmla="*/ 90747 h 1135490"/>
                  <a:gd name="connsiteX10" fmla="*/ 67242 w 825752"/>
                  <a:gd name="connsiteY10" fmla="*/ 257390 h 1135490"/>
                  <a:gd name="connsiteX11" fmla="*/ 30923 w 825752"/>
                  <a:gd name="connsiteY11" fmla="*/ 718863 h 1135490"/>
                  <a:gd name="connsiteX12" fmla="*/ 54423 w 825752"/>
                  <a:gd name="connsiteY12" fmla="*/ 1109834 h 1135490"/>
                  <a:gd name="connsiteX13" fmla="*/ 663311 w 825752"/>
                  <a:gd name="connsiteY13" fmla="*/ 1101287 h 1135490"/>
                  <a:gd name="connsiteX14" fmla="*/ 755179 w 825752"/>
                  <a:gd name="connsiteY14" fmla="*/ 1026512 h 1135490"/>
                  <a:gd name="connsiteX15" fmla="*/ 731678 w 825752"/>
                  <a:gd name="connsiteY15" fmla="*/ 411215 h 1135490"/>
                  <a:gd name="connsiteX16" fmla="*/ 825681 w 825752"/>
                  <a:gd name="connsiteY16" fmla="*/ 75792 h 1135490"/>
                  <a:gd name="connsiteX0" fmla="*/ 825681 w 825749"/>
                  <a:gd name="connsiteY0" fmla="*/ 75792 h 1140469"/>
                  <a:gd name="connsiteX1" fmla="*/ 714586 w 825749"/>
                  <a:gd name="connsiteY1" fmla="*/ 15972 h 1140469"/>
                  <a:gd name="connsiteX2" fmla="*/ 573580 w 825749"/>
                  <a:gd name="connsiteY2" fmla="*/ 3153 h 1140469"/>
                  <a:gd name="connsiteX3" fmla="*/ 464622 w 825749"/>
                  <a:gd name="connsiteY3" fmla="*/ 5289 h 1140469"/>
                  <a:gd name="connsiteX4" fmla="*/ 426166 w 825749"/>
                  <a:gd name="connsiteY4" fmla="*/ 58701 h 1140469"/>
                  <a:gd name="connsiteX5" fmla="*/ 351390 w 825749"/>
                  <a:gd name="connsiteY5" fmla="*/ 77929 h 1140469"/>
                  <a:gd name="connsiteX6" fmla="*/ 302252 w 825749"/>
                  <a:gd name="connsiteY6" fmla="*/ 52291 h 1140469"/>
                  <a:gd name="connsiteX7" fmla="*/ 302252 w 825749"/>
                  <a:gd name="connsiteY7" fmla="*/ 5289 h 1140469"/>
                  <a:gd name="connsiteX8" fmla="*/ 221066 w 825749"/>
                  <a:gd name="connsiteY8" fmla="*/ 26654 h 1140469"/>
                  <a:gd name="connsiteX9" fmla="*/ 101425 w 825749"/>
                  <a:gd name="connsiteY9" fmla="*/ 90747 h 1140469"/>
                  <a:gd name="connsiteX10" fmla="*/ 67242 w 825749"/>
                  <a:gd name="connsiteY10" fmla="*/ 257390 h 1140469"/>
                  <a:gd name="connsiteX11" fmla="*/ 30923 w 825749"/>
                  <a:gd name="connsiteY11" fmla="*/ 718863 h 1140469"/>
                  <a:gd name="connsiteX12" fmla="*/ 54423 w 825749"/>
                  <a:gd name="connsiteY12" fmla="*/ 1109834 h 1140469"/>
                  <a:gd name="connsiteX13" fmla="*/ 663311 w 825749"/>
                  <a:gd name="connsiteY13" fmla="*/ 1101287 h 1140469"/>
                  <a:gd name="connsiteX14" fmla="*/ 765861 w 825749"/>
                  <a:gd name="connsiteY14" fmla="*/ 990192 h 1140469"/>
                  <a:gd name="connsiteX15" fmla="*/ 731678 w 825749"/>
                  <a:gd name="connsiteY15" fmla="*/ 411215 h 1140469"/>
                  <a:gd name="connsiteX16" fmla="*/ 825681 w 825749"/>
                  <a:gd name="connsiteY16" fmla="*/ 75792 h 1140469"/>
                  <a:gd name="connsiteX0" fmla="*/ 821257 w 821325"/>
                  <a:gd name="connsiteY0" fmla="*/ 75792 h 1134194"/>
                  <a:gd name="connsiteX1" fmla="*/ 710162 w 821325"/>
                  <a:gd name="connsiteY1" fmla="*/ 15972 h 1134194"/>
                  <a:gd name="connsiteX2" fmla="*/ 569156 w 821325"/>
                  <a:gd name="connsiteY2" fmla="*/ 3153 h 1134194"/>
                  <a:gd name="connsiteX3" fmla="*/ 460198 w 821325"/>
                  <a:gd name="connsiteY3" fmla="*/ 5289 h 1134194"/>
                  <a:gd name="connsiteX4" fmla="*/ 421742 w 821325"/>
                  <a:gd name="connsiteY4" fmla="*/ 58701 h 1134194"/>
                  <a:gd name="connsiteX5" fmla="*/ 346966 w 821325"/>
                  <a:gd name="connsiteY5" fmla="*/ 77929 h 1134194"/>
                  <a:gd name="connsiteX6" fmla="*/ 297828 w 821325"/>
                  <a:gd name="connsiteY6" fmla="*/ 52291 h 1134194"/>
                  <a:gd name="connsiteX7" fmla="*/ 297828 w 821325"/>
                  <a:gd name="connsiteY7" fmla="*/ 5289 h 1134194"/>
                  <a:gd name="connsiteX8" fmla="*/ 216642 w 821325"/>
                  <a:gd name="connsiteY8" fmla="*/ 26654 h 1134194"/>
                  <a:gd name="connsiteX9" fmla="*/ 97001 w 821325"/>
                  <a:gd name="connsiteY9" fmla="*/ 90747 h 1134194"/>
                  <a:gd name="connsiteX10" fmla="*/ 62818 w 821325"/>
                  <a:gd name="connsiteY10" fmla="*/ 257390 h 1134194"/>
                  <a:gd name="connsiteX11" fmla="*/ 26499 w 821325"/>
                  <a:gd name="connsiteY11" fmla="*/ 718863 h 1134194"/>
                  <a:gd name="connsiteX12" fmla="*/ 56409 w 821325"/>
                  <a:gd name="connsiteY12" fmla="*/ 1101288 h 1134194"/>
                  <a:gd name="connsiteX13" fmla="*/ 658887 w 821325"/>
                  <a:gd name="connsiteY13" fmla="*/ 1101287 h 1134194"/>
                  <a:gd name="connsiteX14" fmla="*/ 761437 w 821325"/>
                  <a:gd name="connsiteY14" fmla="*/ 990192 h 1134194"/>
                  <a:gd name="connsiteX15" fmla="*/ 727254 w 821325"/>
                  <a:gd name="connsiteY15" fmla="*/ 411215 h 1134194"/>
                  <a:gd name="connsiteX16" fmla="*/ 821257 w 821325"/>
                  <a:gd name="connsiteY16" fmla="*/ 75792 h 1134194"/>
                  <a:gd name="connsiteX0" fmla="*/ 827676 w 827744"/>
                  <a:gd name="connsiteY0" fmla="*/ 75792 h 1125854"/>
                  <a:gd name="connsiteX1" fmla="*/ 716581 w 827744"/>
                  <a:gd name="connsiteY1" fmla="*/ 15972 h 1125854"/>
                  <a:gd name="connsiteX2" fmla="*/ 575575 w 827744"/>
                  <a:gd name="connsiteY2" fmla="*/ 3153 h 1125854"/>
                  <a:gd name="connsiteX3" fmla="*/ 466617 w 827744"/>
                  <a:gd name="connsiteY3" fmla="*/ 5289 h 1125854"/>
                  <a:gd name="connsiteX4" fmla="*/ 428161 w 827744"/>
                  <a:gd name="connsiteY4" fmla="*/ 58701 h 1125854"/>
                  <a:gd name="connsiteX5" fmla="*/ 353385 w 827744"/>
                  <a:gd name="connsiteY5" fmla="*/ 77929 h 1125854"/>
                  <a:gd name="connsiteX6" fmla="*/ 304247 w 827744"/>
                  <a:gd name="connsiteY6" fmla="*/ 52291 h 1125854"/>
                  <a:gd name="connsiteX7" fmla="*/ 304247 w 827744"/>
                  <a:gd name="connsiteY7" fmla="*/ 5289 h 1125854"/>
                  <a:gd name="connsiteX8" fmla="*/ 223061 w 827744"/>
                  <a:gd name="connsiteY8" fmla="*/ 26654 h 1125854"/>
                  <a:gd name="connsiteX9" fmla="*/ 103420 w 827744"/>
                  <a:gd name="connsiteY9" fmla="*/ 90747 h 1125854"/>
                  <a:gd name="connsiteX10" fmla="*/ 69237 w 827744"/>
                  <a:gd name="connsiteY10" fmla="*/ 257390 h 1125854"/>
                  <a:gd name="connsiteX11" fmla="*/ 32918 w 827744"/>
                  <a:gd name="connsiteY11" fmla="*/ 718863 h 1125854"/>
                  <a:gd name="connsiteX12" fmla="*/ 62828 w 827744"/>
                  <a:gd name="connsiteY12" fmla="*/ 1101288 h 1125854"/>
                  <a:gd name="connsiteX13" fmla="*/ 665306 w 827744"/>
                  <a:gd name="connsiteY13" fmla="*/ 1101287 h 1125854"/>
                  <a:gd name="connsiteX14" fmla="*/ 767856 w 827744"/>
                  <a:gd name="connsiteY14" fmla="*/ 990192 h 1125854"/>
                  <a:gd name="connsiteX15" fmla="*/ 733673 w 827744"/>
                  <a:gd name="connsiteY15" fmla="*/ 411215 h 1125854"/>
                  <a:gd name="connsiteX16" fmla="*/ 827676 w 827744"/>
                  <a:gd name="connsiteY16" fmla="*/ 75792 h 1125854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9074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9074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9074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8433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263"/>
                  <a:gd name="connsiteY0" fmla="*/ 75462 h 1128133"/>
                  <a:gd name="connsiteX1" fmla="*/ 721550 w 826263"/>
                  <a:gd name="connsiteY1" fmla="*/ 9232 h 1128133"/>
                  <a:gd name="connsiteX2" fmla="*/ 574135 w 826263"/>
                  <a:gd name="connsiteY2" fmla="*/ 2823 h 1128133"/>
                  <a:gd name="connsiteX3" fmla="*/ 465177 w 826263"/>
                  <a:gd name="connsiteY3" fmla="*/ 4959 h 1128133"/>
                  <a:gd name="connsiteX4" fmla="*/ 426721 w 826263"/>
                  <a:gd name="connsiteY4" fmla="*/ 58371 h 1128133"/>
                  <a:gd name="connsiteX5" fmla="*/ 351945 w 826263"/>
                  <a:gd name="connsiteY5" fmla="*/ 77599 h 1128133"/>
                  <a:gd name="connsiteX6" fmla="*/ 302807 w 826263"/>
                  <a:gd name="connsiteY6" fmla="*/ 51961 h 1128133"/>
                  <a:gd name="connsiteX7" fmla="*/ 302807 w 826263"/>
                  <a:gd name="connsiteY7" fmla="*/ 4959 h 1128133"/>
                  <a:gd name="connsiteX8" fmla="*/ 221621 w 826263"/>
                  <a:gd name="connsiteY8" fmla="*/ 26324 h 1128133"/>
                  <a:gd name="connsiteX9" fmla="*/ 101980 w 826263"/>
                  <a:gd name="connsiteY9" fmla="*/ 84007 h 1128133"/>
                  <a:gd name="connsiteX10" fmla="*/ 67797 w 826263"/>
                  <a:gd name="connsiteY10" fmla="*/ 257060 h 1128133"/>
                  <a:gd name="connsiteX11" fmla="*/ 20796 w 826263"/>
                  <a:gd name="connsiteY11" fmla="*/ 797582 h 1128133"/>
                  <a:gd name="connsiteX12" fmla="*/ 61388 w 826263"/>
                  <a:gd name="connsiteY12" fmla="*/ 1100958 h 1128133"/>
                  <a:gd name="connsiteX13" fmla="*/ 663866 w 826263"/>
                  <a:gd name="connsiteY13" fmla="*/ 1100957 h 1128133"/>
                  <a:gd name="connsiteX14" fmla="*/ 766416 w 826263"/>
                  <a:gd name="connsiteY14" fmla="*/ 989862 h 1128133"/>
                  <a:gd name="connsiteX15" fmla="*/ 732233 w 826263"/>
                  <a:gd name="connsiteY15" fmla="*/ 410885 h 1128133"/>
                  <a:gd name="connsiteX16" fmla="*/ 826236 w 826263"/>
                  <a:gd name="connsiteY16" fmla="*/ 75462 h 1128133"/>
                  <a:gd name="connsiteX0" fmla="*/ 826236 w 826263"/>
                  <a:gd name="connsiteY0" fmla="*/ 75462 h 1128133"/>
                  <a:gd name="connsiteX1" fmla="*/ 721550 w 826263"/>
                  <a:gd name="connsiteY1" fmla="*/ 9232 h 1128133"/>
                  <a:gd name="connsiteX2" fmla="*/ 574135 w 826263"/>
                  <a:gd name="connsiteY2" fmla="*/ 2823 h 1128133"/>
                  <a:gd name="connsiteX3" fmla="*/ 465177 w 826263"/>
                  <a:gd name="connsiteY3" fmla="*/ 4959 h 1128133"/>
                  <a:gd name="connsiteX4" fmla="*/ 426721 w 826263"/>
                  <a:gd name="connsiteY4" fmla="*/ 58371 h 1128133"/>
                  <a:gd name="connsiteX5" fmla="*/ 351945 w 826263"/>
                  <a:gd name="connsiteY5" fmla="*/ 77599 h 1128133"/>
                  <a:gd name="connsiteX6" fmla="*/ 302807 w 826263"/>
                  <a:gd name="connsiteY6" fmla="*/ 51961 h 1128133"/>
                  <a:gd name="connsiteX7" fmla="*/ 302807 w 826263"/>
                  <a:gd name="connsiteY7" fmla="*/ 4959 h 1128133"/>
                  <a:gd name="connsiteX8" fmla="*/ 221621 w 826263"/>
                  <a:gd name="connsiteY8" fmla="*/ 26324 h 1128133"/>
                  <a:gd name="connsiteX9" fmla="*/ 101980 w 826263"/>
                  <a:gd name="connsiteY9" fmla="*/ 84007 h 1128133"/>
                  <a:gd name="connsiteX10" fmla="*/ 67797 w 826263"/>
                  <a:gd name="connsiteY10" fmla="*/ 257060 h 1128133"/>
                  <a:gd name="connsiteX11" fmla="*/ 20796 w 826263"/>
                  <a:gd name="connsiteY11" fmla="*/ 797582 h 1128133"/>
                  <a:gd name="connsiteX12" fmla="*/ 61388 w 826263"/>
                  <a:gd name="connsiteY12" fmla="*/ 1100958 h 1128133"/>
                  <a:gd name="connsiteX13" fmla="*/ 663866 w 826263"/>
                  <a:gd name="connsiteY13" fmla="*/ 1100957 h 1128133"/>
                  <a:gd name="connsiteX14" fmla="*/ 766416 w 826263"/>
                  <a:gd name="connsiteY14" fmla="*/ 989862 h 1128133"/>
                  <a:gd name="connsiteX15" fmla="*/ 732233 w 826263"/>
                  <a:gd name="connsiteY15" fmla="*/ 410885 h 1128133"/>
                  <a:gd name="connsiteX16" fmla="*/ 826236 w 826263"/>
                  <a:gd name="connsiteY16" fmla="*/ 75462 h 1128133"/>
                  <a:gd name="connsiteX0" fmla="*/ 826236 w 826263"/>
                  <a:gd name="connsiteY0" fmla="*/ 75462 h 1128133"/>
                  <a:gd name="connsiteX1" fmla="*/ 721550 w 826263"/>
                  <a:gd name="connsiteY1" fmla="*/ 9232 h 1128133"/>
                  <a:gd name="connsiteX2" fmla="*/ 574135 w 826263"/>
                  <a:gd name="connsiteY2" fmla="*/ 2823 h 1128133"/>
                  <a:gd name="connsiteX3" fmla="*/ 465177 w 826263"/>
                  <a:gd name="connsiteY3" fmla="*/ 4959 h 1128133"/>
                  <a:gd name="connsiteX4" fmla="*/ 426721 w 826263"/>
                  <a:gd name="connsiteY4" fmla="*/ 58371 h 1128133"/>
                  <a:gd name="connsiteX5" fmla="*/ 351945 w 826263"/>
                  <a:gd name="connsiteY5" fmla="*/ 77599 h 1128133"/>
                  <a:gd name="connsiteX6" fmla="*/ 302807 w 826263"/>
                  <a:gd name="connsiteY6" fmla="*/ 51961 h 1128133"/>
                  <a:gd name="connsiteX7" fmla="*/ 302807 w 826263"/>
                  <a:gd name="connsiteY7" fmla="*/ 4959 h 1128133"/>
                  <a:gd name="connsiteX8" fmla="*/ 221621 w 826263"/>
                  <a:gd name="connsiteY8" fmla="*/ 26324 h 1128133"/>
                  <a:gd name="connsiteX9" fmla="*/ 101980 w 826263"/>
                  <a:gd name="connsiteY9" fmla="*/ 84007 h 1128133"/>
                  <a:gd name="connsiteX10" fmla="*/ 67797 w 826263"/>
                  <a:gd name="connsiteY10" fmla="*/ 257060 h 1128133"/>
                  <a:gd name="connsiteX11" fmla="*/ 20796 w 826263"/>
                  <a:gd name="connsiteY11" fmla="*/ 797582 h 1128133"/>
                  <a:gd name="connsiteX12" fmla="*/ 61388 w 826263"/>
                  <a:gd name="connsiteY12" fmla="*/ 1100958 h 1128133"/>
                  <a:gd name="connsiteX13" fmla="*/ 663866 w 826263"/>
                  <a:gd name="connsiteY13" fmla="*/ 1100957 h 1128133"/>
                  <a:gd name="connsiteX14" fmla="*/ 766416 w 826263"/>
                  <a:gd name="connsiteY14" fmla="*/ 989862 h 1128133"/>
                  <a:gd name="connsiteX15" fmla="*/ 732233 w 826263"/>
                  <a:gd name="connsiteY15" fmla="*/ 410885 h 1128133"/>
                  <a:gd name="connsiteX16" fmla="*/ 826236 w 826263"/>
                  <a:gd name="connsiteY16" fmla="*/ 75462 h 1128133"/>
                  <a:gd name="connsiteX0" fmla="*/ 821963 w 821991"/>
                  <a:gd name="connsiteY0" fmla="*/ 79735 h 1128133"/>
                  <a:gd name="connsiteX1" fmla="*/ 721550 w 821991"/>
                  <a:gd name="connsiteY1" fmla="*/ 9232 h 1128133"/>
                  <a:gd name="connsiteX2" fmla="*/ 574135 w 821991"/>
                  <a:gd name="connsiteY2" fmla="*/ 2823 h 1128133"/>
                  <a:gd name="connsiteX3" fmla="*/ 465177 w 821991"/>
                  <a:gd name="connsiteY3" fmla="*/ 4959 h 1128133"/>
                  <a:gd name="connsiteX4" fmla="*/ 426721 w 821991"/>
                  <a:gd name="connsiteY4" fmla="*/ 58371 h 1128133"/>
                  <a:gd name="connsiteX5" fmla="*/ 351945 w 821991"/>
                  <a:gd name="connsiteY5" fmla="*/ 77599 h 1128133"/>
                  <a:gd name="connsiteX6" fmla="*/ 302807 w 821991"/>
                  <a:gd name="connsiteY6" fmla="*/ 51961 h 1128133"/>
                  <a:gd name="connsiteX7" fmla="*/ 302807 w 821991"/>
                  <a:gd name="connsiteY7" fmla="*/ 4959 h 1128133"/>
                  <a:gd name="connsiteX8" fmla="*/ 221621 w 821991"/>
                  <a:gd name="connsiteY8" fmla="*/ 26324 h 1128133"/>
                  <a:gd name="connsiteX9" fmla="*/ 101980 w 821991"/>
                  <a:gd name="connsiteY9" fmla="*/ 84007 h 1128133"/>
                  <a:gd name="connsiteX10" fmla="*/ 67797 w 821991"/>
                  <a:gd name="connsiteY10" fmla="*/ 257060 h 1128133"/>
                  <a:gd name="connsiteX11" fmla="*/ 20796 w 821991"/>
                  <a:gd name="connsiteY11" fmla="*/ 797582 h 1128133"/>
                  <a:gd name="connsiteX12" fmla="*/ 61388 w 821991"/>
                  <a:gd name="connsiteY12" fmla="*/ 1100958 h 1128133"/>
                  <a:gd name="connsiteX13" fmla="*/ 663866 w 821991"/>
                  <a:gd name="connsiteY13" fmla="*/ 1100957 h 1128133"/>
                  <a:gd name="connsiteX14" fmla="*/ 766416 w 821991"/>
                  <a:gd name="connsiteY14" fmla="*/ 989862 h 1128133"/>
                  <a:gd name="connsiteX15" fmla="*/ 732233 w 821991"/>
                  <a:gd name="connsiteY15" fmla="*/ 410885 h 1128133"/>
                  <a:gd name="connsiteX16" fmla="*/ 821963 w 821991"/>
                  <a:gd name="connsiteY16" fmla="*/ 79735 h 1128133"/>
                  <a:gd name="connsiteX0" fmla="*/ 830509 w 830535"/>
                  <a:gd name="connsiteY0" fmla="*/ 86144 h 1128133"/>
                  <a:gd name="connsiteX1" fmla="*/ 721550 w 830535"/>
                  <a:gd name="connsiteY1" fmla="*/ 9232 h 1128133"/>
                  <a:gd name="connsiteX2" fmla="*/ 574135 w 830535"/>
                  <a:gd name="connsiteY2" fmla="*/ 2823 h 1128133"/>
                  <a:gd name="connsiteX3" fmla="*/ 465177 w 830535"/>
                  <a:gd name="connsiteY3" fmla="*/ 4959 h 1128133"/>
                  <a:gd name="connsiteX4" fmla="*/ 426721 w 830535"/>
                  <a:gd name="connsiteY4" fmla="*/ 58371 h 1128133"/>
                  <a:gd name="connsiteX5" fmla="*/ 351945 w 830535"/>
                  <a:gd name="connsiteY5" fmla="*/ 77599 h 1128133"/>
                  <a:gd name="connsiteX6" fmla="*/ 302807 w 830535"/>
                  <a:gd name="connsiteY6" fmla="*/ 51961 h 1128133"/>
                  <a:gd name="connsiteX7" fmla="*/ 302807 w 830535"/>
                  <a:gd name="connsiteY7" fmla="*/ 4959 h 1128133"/>
                  <a:gd name="connsiteX8" fmla="*/ 221621 w 830535"/>
                  <a:gd name="connsiteY8" fmla="*/ 26324 h 1128133"/>
                  <a:gd name="connsiteX9" fmla="*/ 101980 w 830535"/>
                  <a:gd name="connsiteY9" fmla="*/ 84007 h 1128133"/>
                  <a:gd name="connsiteX10" fmla="*/ 67797 w 830535"/>
                  <a:gd name="connsiteY10" fmla="*/ 257060 h 1128133"/>
                  <a:gd name="connsiteX11" fmla="*/ 20796 w 830535"/>
                  <a:gd name="connsiteY11" fmla="*/ 797582 h 1128133"/>
                  <a:gd name="connsiteX12" fmla="*/ 61388 w 830535"/>
                  <a:gd name="connsiteY12" fmla="*/ 1100958 h 1128133"/>
                  <a:gd name="connsiteX13" fmla="*/ 663866 w 830535"/>
                  <a:gd name="connsiteY13" fmla="*/ 1100957 h 1128133"/>
                  <a:gd name="connsiteX14" fmla="*/ 766416 w 830535"/>
                  <a:gd name="connsiteY14" fmla="*/ 989862 h 1128133"/>
                  <a:gd name="connsiteX15" fmla="*/ 732233 w 830535"/>
                  <a:gd name="connsiteY15" fmla="*/ 410885 h 1128133"/>
                  <a:gd name="connsiteX16" fmla="*/ 830509 w 830535"/>
                  <a:gd name="connsiteY16" fmla="*/ 86144 h 1128133"/>
                  <a:gd name="connsiteX0" fmla="*/ 830509 w 834188"/>
                  <a:gd name="connsiteY0" fmla="*/ 86144 h 1128133"/>
                  <a:gd name="connsiteX1" fmla="*/ 721550 w 834188"/>
                  <a:gd name="connsiteY1" fmla="*/ 9232 h 1128133"/>
                  <a:gd name="connsiteX2" fmla="*/ 574135 w 834188"/>
                  <a:gd name="connsiteY2" fmla="*/ 2823 h 1128133"/>
                  <a:gd name="connsiteX3" fmla="*/ 465177 w 834188"/>
                  <a:gd name="connsiteY3" fmla="*/ 4959 h 1128133"/>
                  <a:gd name="connsiteX4" fmla="*/ 426721 w 834188"/>
                  <a:gd name="connsiteY4" fmla="*/ 58371 h 1128133"/>
                  <a:gd name="connsiteX5" fmla="*/ 351945 w 834188"/>
                  <a:gd name="connsiteY5" fmla="*/ 77599 h 1128133"/>
                  <a:gd name="connsiteX6" fmla="*/ 302807 w 834188"/>
                  <a:gd name="connsiteY6" fmla="*/ 51961 h 1128133"/>
                  <a:gd name="connsiteX7" fmla="*/ 302807 w 834188"/>
                  <a:gd name="connsiteY7" fmla="*/ 4959 h 1128133"/>
                  <a:gd name="connsiteX8" fmla="*/ 221621 w 834188"/>
                  <a:gd name="connsiteY8" fmla="*/ 26324 h 1128133"/>
                  <a:gd name="connsiteX9" fmla="*/ 101980 w 834188"/>
                  <a:gd name="connsiteY9" fmla="*/ 84007 h 1128133"/>
                  <a:gd name="connsiteX10" fmla="*/ 67797 w 834188"/>
                  <a:gd name="connsiteY10" fmla="*/ 257060 h 1128133"/>
                  <a:gd name="connsiteX11" fmla="*/ 20796 w 834188"/>
                  <a:gd name="connsiteY11" fmla="*/ 797582 h 1128133"/>
                  <a:gd name="connsiteX12" fmla="*/ 61388 w 834188"/>
                  <a:gd name="connsiteY12" fmla="*/ 1100958 h 1128133"/>
                  <a:gd name="connsiteX13" fmla="*/ 663866 w 834188"/>
                  <a:gd name="connsiteY13" fmla="*/ 1100957 h 1128133"/>
                  <a:gd name="connsiteX14" fmla="*/ 766416 w 834188"/>
                  <a:gd name="connsiteY14" fmla="*/ 989862 h 1128133"/>
                  <a:gd name="connsiteX15" fmla="*/ 732233 w 834188"/>
                  <a:gd name="connsiteY15" fmla="*/ 410885 h 1128133"/>
                  <a:gd name="connsiteX16" fmla="*/ 830509 w 834188"/>
                  <a:gd name="connsiteY16" fmla="*/ 86144 h 1128133"/>
                  <a:gd name="connsiteX0" fmla="*/ 830509 w 834131"/>
                  <a:gd name="connsiteY0" fmla="*/ 86144 h 1128133"/>
                  <a:gd name="connsiteX1" fmla="*/ 721550 w 834131"/>
                  <a:gd name="connsiteY1" fmla="*/ 9232 h 1128133"/>
                  <a:gd name="connsiteX2" fmla="*/ 574135 w 834131"/>
                  <a:gd name="connsiteY2" fmla="*/ 2823 h 1128133"/>
                  <a:gd name="connsiteX3" fmla="*/ 465177 w 834131"/>
                  <a:gd name="connsiteY3" fmla="*/ 4959 h 1128133"/>
                  <a:gd name="connsiteX4" fmla="*/ 426721 w 834131"/>
                  <a:gd name="connsiteY4" fmla="*/ 58371 h 1128133"/>
                  <a:gd name="connsiteX5" fmla="*/ 351945 w 834131"/>
                  <a:gd name="connsiteY5" fmla="*/ 77599 h 1128133"/>
                  <a:gd name="connsiteX6" fmla="*/ 302807 w 834131"/>
                  <a:gd name="connsiteY6" fmla="*/ 51961 h 1128133"/>
                  <a:gd name="connsiteX7" fmla="*/ 302807 w 834131"/>
                  <a:gd name="connsiteY7" fmla="*/ 4959 h 1128133"/>
                  <a:gd name="connsiteX8" fmla="*/ 221621 w 834131"/>
                  <a:gd name="connsiteY8" fmla="*/ 26324 h 1128133"/>
                  <a:gd name="connsiteX9" fmla="*/ 101980 w 834131"/>
                  <a:gd name="connsiteY9" fmla="*/ 84007 h 1128133"/>
                  <a:gd name="connsiteX10" fmla="*/ 67797 w 834131"/>
                  <a:gd name="connsiteY10" fmla="*/ 257060 h 1128133"/>
                  <a:gd name="connsiteX11" fmla="*/ 20796 w 834131"/>
                  <a:gd name="connsiteY11" fmla="*/ 797582 h 1128133"/>
                  <a:gd name="connsiteX12" fmla="*/ 61388 w 834131"/>
                  <a:gd name="connsiteY12" fmla="*/ 1100958 h 1128133"/>
                  <a:gd name="connsiteX13" fmla="*/ 663866 w 834131"/>
                  <a:gd name="connsiteY13" fmla="*/ 1100957 h 1128133"/>
                  <a:gd name="connsiteX14" fmla="*/ 766416 w 834131"/>
                  <a:gd name="connsiteY14" fmla="*/ 989862 h 1128133"/>
                  <a:gd name="connsiteX15" fmla="*/ 732233 w 834131"/>
                  <a:gd name="connsiteY15" fmla="*/ 410885 h 1128133"/>
                  <a:gd name="connsiteX16" fmla="*/ 830509 w 834131"/>
                  <a:gd name="connsiteY16" fmla="*/ 86144 h 1128133"/>
                  <a:gd name="connsiteX0" fmla="*/ 830509 w 830708"/>
                  <a:gd name="connsiteY0" fmla="*/ 86144 h 1128133"/>
                  <a:gd name="connsiteX1" fmla="*/ 721550 w 830708"/>
                  <a:gd name="connsiteY1" fmla="*/ 9232 h 1128133"/>
                  <a:gd name="connsiteX2" fmla="*/ 574135 w 830708"/>
                  <a:gd name="connsiteY2" fmla="*/ 2823 h 1128133"/>
                  <a:gd name="connsiteX3" fmla="*/ 465177 w 830708"/>
                  <a:gd name="connsiteY3" fmla="*/ 4959 h 1128133"/>
                  <a:gd name="connsiteX4" fmla="*/ 426721 w 830708"/>
                  <a:gd name="connsiteY4" fmla="*/ 58371 h 1128133"/>
                  <a:gd name="connsiteX5" fmla="*/ 351945 w 830708"/>
                  <a:gd name="connsiteY5" fmla="*/ 77599 h 1128133"/>
                  <a:gd name="connsiteX6" fmla="*/ 302807 w 830708"/>
                  <a:gd name="connsiteY6" fmla="*/ 51961 h 1128133"/>
                  <a:gd name="connsiteX7" fmla="*/ 302807 w 830708"/>
                  <a:gd name="connsiteY7" fmla="*/ 4959 h 1128133"/>
                  <a:gd name="connsiteX8" fmla="*/ 221621 w 830708"/>
                  <a:gd name="connsiteY8" fmla="*/ 26324 h 1128133"/>
                  <a:gd name="connsiteX9" fmla="*/ 101980 w 830708"/>
                  <a:gd name="connsiteY9" fmla="*/ 84007 h 1128133"/>
                  <a:gd name="connsiteX10" fmla="*/ 67797 w 830708"/>
                  <a:gd name="connsiteY10" fmla="*/ 257060 h 1128133"/>
                  <a:gd name="connsiteX11" fmla="*/ 20796 w 830708"/>
                  <a:gd name="connsiteY11" fmla="*/ 797582 h 1128133"/>
                  <a:gd name="connsiteX12" fmla="*/ 61388 w 830708"/>
                  <a:gd name="connsiteY12" fmla="*/ 1100958 h 1128133"/>
                  <a:gd name="connsiteX13" fmla="*/ 663866 w 830708"/>
                  <a:gd name="connsiteY13" fmla="*/ 1100957 h 1128133"/>
                  <a:gd name="connsiteX14" fmla="*/ 766416 w 830708"/>
                  <a:gd name="connsiteY14" fmla="*/ 989862 h 1128133"/>
                  <a:gd name="connsiteX15" fmla="*/ 749325 w 830708"/>
                  <a:gd name="connsiteY15" fmla="*/ 410885 h 1128133"/>
                  <a:gd name="connsiteX16" fmla="*/ 830509 w 830708"/>
                  <a:gd name="connsiteY16" fmla="*/ 86144 h 1128133"/>
                  <a:gd name="connsiteX0" fmla="*/ 830509 w 830714"/>
                  <a:gd name="connsiteY0" fmla="*/ 107900 h 1128524"/>
                  <a:gd name="connsiteX1" fmla="*/ 721550 w 830714"/>
                  <a:gd name="connsiteY1" fmla="*/ 9623 h 1128524"/>
                  <a:gd name="connsiteX2" fmla="*/ 574135 w 830714"/>
                  <a:gd name="connsiteY2" fmla="*/ 3214 h 1128524"/>
                  <a:gd name="connsiteX3" fmla="*/ 465177 w 830714"/>
                  <a:gd name="connsiteY3" fmla="*/ 5350 h 1128524"/>
                  <a:gd name="connsiteX4" fmla="*/ 426721 w 830714"/>
                  <a:gd name="connsiteY4" fmla="*/ 58762 h 1128524"/>
                  <a:gd name="connsiteX5" fmla="*/ 351945 w 830714"/>
                  <a:gd name="connsiteY5" fmla="*/ 77990 h 1128524"/>
                  <a:gd name="connsiteX6" fmla="*/ 302807 w 830714"/>
                  <a:gd name="connsiteY6" fmla="*/ 52352 h 1128524"/>
                  <a:gd name="connsiteX7" fmla="*/ 302807 w 830714"/>
                  <a:gd name="connsiteY7" fmla="*/ 5350 h 1128524"/>
                  <a:gd name="connsiteX8" fmla="*/ 221621 w 830714"/>
                  <a:gd name="connsiteY8" fmla="*/ 26715 h 1128524"/>
                  <a:gd name="connsiteX9" fmla="*/ 101980 w 830714"/>
                  <a:gd name="connsiteY9" fmla="*/ 84398 h 1128524"/>
                  <a:gd name="connsiteX10" fmla="*/ 67797 w 830714"/>
                  <a:gd name="connsiteY10" fmla="*/ 257451 h 1128524"/>
                  <a:gd name="connsiteX11" fmla="*/ 20796 w 830714"/>
                  <a:gd name="connsiteY11" fmla="*/ 797973 h 1128524"/>
                  <a:gd name="connsiteX12" fmla="*/ 61388 w 830714"/>
                  <a:gd name="connsiteY12" fmla="*/ 1101349 h 1128524"/>
                  <a:gd name="connsiteX13" fmla="*/ 663866 w 830714"/>
                  <a:gd name="connsiteY13" fmla="*/ 1101348 h 1128524"/>
                  <a:gd name="connsiteX14" fmla="*/ 766416 w 830714"/>
                  <a:gd name="connsiteY14" fmla="*/ 990253 h 1128524"/>
                  <a:gd name="connsiteX15" fmla="*/ 749325 w 830714"/>
                  <a:gd name="connsiteY15" fmla="*/ 411276 h 1128524"/>
                  <a:gd name="connsiteX16" fmla="*/ 830509 w 830714"/>
                  <a:gd name="connsiteY16" fmla="*/ 107900 h 1128524"/>
                  <a:gd name="connsiteX0" fmla="*/ 830509 w 830714"/>
                  <a:gd name="connsiteY0" fmla="*/ 111611 h 1132235"/>
                  <a:gd name="connsiteX1" fmla="*/ 721550 w 830714"/>
                  <a:gd name="connsiteY1" fmla="*/ 13334 h 1132235"/>
                  <a:gd name="connsiteX2" fmla="*/ 571999 w 830714"/>
                  <a:gd name="connsiteY2" fmla="*/ 515 h 1132235"/>
                  <a:gd name="connsiteX3" fmla="*/ 465177 w 830714"/>
                  <a:gd name="connsiteY3" fmla="*/ 9061 h 1132235"/>
                  <a:gd name="connsiteX4" fmla="*/ 426721 w 830714"/>
                  <a:gd name="connsiteY4" fmla="*/ 62473 h 1132235"/>
                  <a:gd name="connsiteX5" fmla="*/ 351945 w 830714"/>
                  <a:gd name="connsiteY5" fmla="*/ 81701 h 1132235"/>
                  <a:gd name="connsiteX6" fmla="*/ 302807 w 830714"/>
                  <a:gd name="connsiteY6" fmla="*/ 56063 h 1132235"/>
                  <a:gd name="connsiteX7" fmla="*/ 302807 w 830714"/>
                  <a:gd name="connsiteY7" fmla="*/ 9061 h 1132235"/>
                  <a:gd name="connsiteX8" fmla="*/ 221621 w 830714"/>
                  <a:gd name="connsiteY8" fmla="*/ 30426 h 1132235"/>
                  <a:gd name="connsiteX9" fmla="*/ 101980 w 830714"/>
                  <a:gd name="connsiteY9" fmla="*/ 88109 h 1132235"/>
                  <a:gd name="connsiteX10" fmla="*/ 67797 w 830714"/>
                  <a:gd name="connsiteY10" fmla="*/ 261162 h 1132235"/>
                  <a:gd name="connsiteX11" fmla="*/ 20796 w 830714"/>
                  <a:gd name="connsiteY11" fmla="*/ 801684 h 1132235"/>
                  <a:gd name="connsiteX12" fmla="*/ 61388 w 830714"/>
                  <a:gd name="connsiteY12" fmla="*/ 1105060 h 1132235"/>
                  <a:gd name="connsiteX13" fmla="*/ 663866 w 830714"/>
                  <a:gd name="connsiteY13" fmla="*/ 1105059 h 1132235"/>
                  <a:gd name="connsiteX14" fmla="*/ 766416 w 830714"/>
                  <a:gd name="connsiteY14" fmla="*/ 993964 h 1132235"/>
                  <a:gd name="connsiteX15" fmla="*/ 749325 w 830714"/>
                  <a:gd name="connsiteY15" fmla="*/ 414987 h 1132235"/>
                  <a:gd name="connsiteX16" fmla="*/ 830509 w 830714"/>
                  <a:gd name="connsiteY16" fmla="*/ 111611 h 1132235"/>
                  <a:gd name="connsiteX0" fmla="*/ 830509 w 831255"/>
                  <a:gd name="connsiteY0" fmla="*/ 113776 h 1134400"/>
                  <a:gd name="connsiteX1" fmla="*/ 693776 w 831255"/>
                  <a:gd name="connsiteY1" fmla="*/ 11226 h 1134400"/>
                  <a:gd name="connsiteX2" fmla="*/ 571999 w 831255"/>
                  <a:gd name="connsiteY2" fmla="*/ 2680 h 1134400"/>
                  <a:gd name="connsiteX3" fmla="*/ 465177 w 831255"/>
                  <a:gd name="connsiteY3" fmla="*/ 11226 h 1134400"/>
                  <a:gd name="connsiteX4" fmla="*/ 426721 w 831255"/>
                  <a:gd name="connsiteY4" fmla="*/ 64638 h 1134400"/>
                  <a:gd name="connsiteX5" fmla="*/ 351945 w 831255"/>
                  <a:gd name="connsiteY5" fmla="*/ 83866 h 1134400"/>
                  <a:gd name="connsiteX6" fmla="*/ 302807 w 831255"/>
                  <a:gd name="connsiteY6" fmla="*/ 58228 h 1134400"/>
                  <a:gd name="connsiteX7" fmla="*/ 302807 w 831255"/>
                  <a:gd name="connsiteY7" fmla="*/ 11226 h 1134400"/>
                  <a:gd name="connsiteX8" fmla="*/ 221621 w 831255"/>
                  <a:gd name="connsiteY8" fmla="*/ 32591 h 1134400"/>
                  <a:gd name="connsiteX9" fmla="*/ 101980 w 831255"/>
                  <a:gd name="connsiteY9" fmla="*/ 90274 h 1134400"/>
                  <a:gd name="connsiteX10" fmla="*/ 67797 w 831255"/>
                  <a:gd name="connsiteY10" fmla="*/ 263327 h 1134400"/>
                  <a:gd name="connsiteX11" fmla="*/ 20796 w 831255"/>
                  <a:gd name="connsiteY11" fmla="*/ 803849 h 1134400"/>
                  <a:gd name="connsiteX12" fmla="*/ 61388 w 831255"/>
                  <a:gd name="connsiteY12" fmla="*/ 1107225 h 1134400"/>
                  <a:gd name="connsiteX13" fmla="*/ 663866 w 831255"/>
                  <a:gd name="connsiteY13" fmla="*/ 1107224 h 1134400"/>
                  <a:gd name="connsiteX14" fmla="*/ 766416 w 831255"/>
                  <a:gd name="connsiteY14" fmla="*/ 996129 h 1134400"/>
                  <a:gd name="connsiteX15" fmla="*/ 749325 w 831255"/>
                  <a:gd name="connsiteY15" fmla="*/ 417152 h 1134400"/>
                  <a:gd name="connsiteX16" fmla="*/ 830509 w 831255"/>
                  <a:gd name="connsiteY16" fmla="*/ 113776 h 1134400"/>
                  <a:gd name="connsiteX0" fmla="*/ 830509 w 831255"/>
                  <a:gd name="connsiteY0" fmla="*/ 112222 h 1132846"/>
                  <a:gd name="connsiteX1" fmla="*/ 693776 w 831255"/>
                  <a:gd name="connsiteY1" fmla="*/ 9672 h 1132846"/>
                  <a:gd name="connsiteX2" fmla="*/ 571999 w 831255"/>
                  <a:gd name="connsiteY2" fmla="*/ 1126 h 1132846"/>
                  <a:gd name="connsiteX3" fmla="*/ 465177 w 831255"/>
                  <a:gd name="connsiteY3" fmla="*/ 9672 h 1132846"/>
                  <a:gd name="connsiteX4" fmla="*/ 426721 w 831255"/>
                  <a:gd name="connsiteY4" fmla="*/ 63084 h 1132846"/>
                  <a:gd name="connsiteX5" fmla="*/ 351945 w 831255"/>
                  <a:gd name="connsiteY5" fmla="*/ 82312 h 1132846"/>
                  <a:gd name="connsiteX6" fmla="*/ 302807 w 831255"/>
                  <a:gd name="connsiteY6" fmla="*/ 56674 h 1132846"/>
                  <a:gd name="connsiteX7" fmla="*/ 302807 w 831255"/>
                  <a:gd name="connsiteY7" fmla="*/ 9672 h 1132846"/>
                  <a:gd name="connsiteX8" fmla="*/ 221621 w 831255"/>
                  <a:gd name="connsiteY8" fmla="*/ 31037 h 1132846"/>
                  <a:gd name="connsiteX9" fmla="*/ 101980 w 831255"/>
                  <a:gd name="connsiteY9" fmla="*/ 88720 h 1132846"/>
                  <a:gd name="connsiteX10" fmla="*/ 67797 w 831255"/>
                  <a:gd name="connsiteY10" fmla="*/ 261773 h 1132846"/>
                  <a:gd name="connsiteX11" fmla="*/ 20796 w 831255"/>
                  <a:gd name="connsiteY11" fmla="*/ 802295 h 1132846"/>
                  <a:gd name="connsiteX12" fmla="*/ 61388 w 831255"/>
                  <a:gd name="connsiteY12" fmla="*/ 1105671 h 1132846"/>
                  <a:gd name="connsiteX13" fmla="*/ 663866 w 831255"/>
                  <a:gd name="connsiteY13" fmla="*/ 1105670 h 1132846"/>
                  <a:gd name="connsiteX14" fmla="*/ 766416 w 831255"/>
                  <a:gd name="connsiteY14" fmla="*/ 994575 h 1132846"/>
                  <a:gd name="connsiteX15" fmla="*/ 749325 w 831255"/>
                  <a:gd name="connsiteY15" fmla="*/ 415598 h 1132846"/>
                  <a:gd name="connsiteX16" fmla="*/ 830509 w 831255"/>
                  <a:gd name="connsiteY16" fmla="*/ 112222 h 1132846"/>
                  <a:gd name="connsiteX0" fmla="*/ 830509 w 831153"/>
                  <a:gd name="connsiteY0" fmla="*/ 111831 h 1132455"/>
                  <a:gd name="connsiteX1" fmla="*/ 698049 w 831153"/>
                  <a:gd name="connsiteY1" fmla="*/ 17827 h 1132455"/>
                  <a:gd name="connsiteX2" fmla="*/ 571999 w 831153"/>
                  <a:gd name="connsiteY2" fmla="*/ 735 h 1132455"/>
                  <a:gd name="connsiteX3" fmla="*/ 465177 w 831153"/>
                  <a:gd name="connsiteY3" fmla="*/ 9281 h 1132455"/>
                  <a:gd name="connsiteX4" fmla="*/ 426721 w 831153"/>
                  <a:gd name="connsiteY4" fmla="*/ 62693 h 1132455"/>
                  <a:gd name="connsiteX5" fmla="*/ 351945 w 831153"/>
                  <a:gd name="connsiteY5" fmla="*/ 81921 h 1132455"/>
                  <a:gd name="connsiteX6" fmla="*/ 302807 w 831153"/>
                  <a:gd name="connsiteY6" fmla="*/ 56283 h 1132455"/>
                  <a:gd name="connsiteX7" fmla="*/ 302807 w 831153"/>
                  <a:gd name="connsiteY7" fmla="*/ 9281 h 1132455"/>
                  <a:gd name="connsiteX8" fmla="*/ 221621 w 831153"/>
                  <a:gd name="connsiteY8" fmla="*/ 30646 h 1132455"/>
                  <a:gd name="connsiteX9" fmla="*/ 101980 w 831153"/>
                  <a:gd name="connsiteY9" fmla="*/ 88329 h 1132455"/>
                  <a:gd name="connsiteX10" fmla="*/ 67797 w 831153"/>
                  <a:gd name="connsiteY10" fmla="*/ 261382 h 1132455"/>
                  <a:gd name="connsiteX11" fmla="*/ 20796 w 831153"/>
                  <a:gd name="connsiteY11" fmla="*/ 801904 h 1132455"/>
                  <a:gd name="connsiteX12" fmla="*/ 61388 w 831153"/>
                  <a:gd name="connsiteY12" fmla="*/ 1105280 h 1132455"/>
                  <a:gd name="connsiteX13" fmla="*/ 663866 w 831153"/>
                  <a:gd name="connsiteY13" fmla="*/ 1105279 h 1132455"/>
                  <a:gd name="connsiteX14" fmla="*/ 766416 w 831153"/>
                  <a:gd name="connsiteY14" fmla="*/ 994184 h 1132455"/>
                  <a:gd name="connsiteX15" fmla="*/ 749325 w 831153"/>
                  <a:gd name="connsiteY15" fmla="*/ 415207 h 1132455"/>
                  <a:gd name="connsiteX16" fmla="*/ 830509 w 831153"/>
                  <a:gd name="connsiteY16" fmla="*/ 111831 h 1132455"/>
                  <a:gd name="connsiteX0" fmla="*/ 830509 w 831153"/>
                  <a:gd name="connsiteY0" fmla="*/ 111831 h 1132455"/>
                  <a:gd name="connsiteX1" fmla="*/ 698049 w 831153"/>
                  <a:gd name="connsiteY1" fmla="*/ 17827 h 1132455"/>
                  <a:gd name="connsiteX2" fmla="*/ 571999 w 831153"/>
                  <a:gd name="connsiteY2" fmla="*/ 735 h 1132455"/>
                  <a:gd name="connsiteX3" fmla="*/ 465177 w 831153"/>
                  <a:gd name="connsiteY3" fmla="*/ 9281 h 1132455"/>
                  <a:gd name="connsiteX4" fmla="*/ 426721 w 831153"/>
                  <a:gd name="connsiteY4" fmla="*/ 62693 h 1132455"/>
                  <a:gd name="connsiteX5" fmla="*/ 351945 w 831153"/>
                  <a:gd name="connsiteY5" fmla="*/ 81921 h 1132455"/>
                  <a:gd name="connsiteX6" fmla="*/ 302807 w 831153"/>
                  <a:gd name="connsiteY6" fmla="*/ 56283 h 1132455"/>
                  <a:gd name="connsiteX7" fmla="*/ 302807 w 831153"/>
                  <a:gd name="connsiteY7" fmla="*/ 9281 h 1132455"/>
                  <a:gd name="connsiteX8" fmla="*/ 213075 w 831153"/>
                  <a:gd name="connsiteY8" fmla="*/ 24237 h 1132455"/>
                  <a:gd name="connsiteX9" fmla="*/ 101980 w 831153"/>
                  <a:gd name="connsiteY9" fmla="*/ 88329 h 1132455"/>
                  <a:gd name="connsiteX10" fmla="*/ 67797 w 831153"/>
                  <a:gd name="connsiteY10" fmla="*/ 261382 h 1132455"/>
                  <a:gd name="connsiteX11" fmla="*/ 20796 w 831153"/>
                  <a:gd name="connsiteY11" fmla="*/ 801904 h 1132455"/>
                  <a:gd name="connsiteX12" fmla="*/ 61388 w 831153"/>
                  <a:gd name="connsiteY12" fmla="*/ 1105280 h 1132455"/>
                  <a:gd name="connsiteX13" fmla="*/ 663866 w 831153"/>
                  <a:gd name="connsiteY13" fmla="*/ 1105279 h 1132455"/>
                  <a:gd name="connsiteX14" fmla="*/ 766416 w 831153"/>
                  <a:gd name="connsiteY14" fmla="*/ 994184 h 1132455"/>
                  <a:gd name="connsiteX15" fmla="*/ 749325 w 831153"/>
                  <a:gd name="connsiteY15" fmla="*/ 415207 h 1132455"/>
                  <a:gd name="connsiteX16" fmla="*/ 830509 w 831153"/>
                  <a:gd name="connsiteY16" fmla="*/ 111831 h 1132455"/>
                  <a:gd name="connsiteX0" fmla="*/ 830627 w 831271"/>
                  <a:gd name="connsiteY0" fmla="*/ 111831 h 1132455"/>
                  <a:gd name="connsiteX1" fmla="*/ 698167 w 831271"/>
                  <a:gd name="connsiteY1" fmla="*/ 17827 h 1132455"/>
                  <a:gd name="connsiteX2" fmla="*/ 572117 w 831271"/>
                  <a:gd name="connsiteY2" fmla="*/ 735 h 1132455"/>
                  <a:gd name="connsiteX3" fmla="*/ 465295 w 831271"/>
                  <a:gd name="connsiteY3" fmla="*/ 9281 h 1132455"/>
                  <a:gd name="connsiteX4" fmla="*/ 426839 w 831271"/>
                  <a:gd name="connsiteY4" fmla="*/ 62693 h 1132455"/>
                  <a:gd name="connsiteX5" fmla="*/ 352063 w 831271"/>
                  <a:gd name="connsiteY5" fmla="*/ 81921 h 1132455"/>
                  <a:gd name="connsiteX6" fmla="*/ 302925 w 831271"/>
                  <a:gd name="connsiteY6" fmla="*/ 56283 h 1132455"/>
                  <a:gd name="connsiteX7" fmla="*/ 302925 w 831271"/>
                  <a:gd name="connsiteY7" fmla="*/ 9281 h 1132455"/>
                  <a:gd name="connsiteX8" fmla="*/ 213193 w 831271"/>
                  <a:gd name="connsiteY8" fmla="*/ 24237 h 1132455"/>
                  <a:gd name="connsiteX9" fmla="*/ 102098 w 831271"/>
                  <a:gd name="connsiteY9" fmla="*/ 88329 h 1132455"/>
                  <a:gd name="connsiteX10" fmla="*/ 70051 w 831271"/>
                  <a:gd name="connsiteY10" fmla="*/ 348976 h 1132455"/>
                  <a:gd name="connsiteX11" fmla="*/ 20914 w 831271"/>
                  <a:gd name="connsiteY11" fmla="*/ 801904 h 1132455"/>
                  <a:gd name="connsiteX12" fmla="*/ 61506 w 831271"/>
                  <a:gd name="connsiteY12" fmla="*/ 1105280 h 1132455"/>
                  <a:gd name="connsiteX13" fmla="*/ 663984 w 831271"/>
                  <a:gd name="connsiteY13" fmla="*/ 1105279 h 1132455"/>
                  <a:gd name="connsiteX14" fmla="*/ 766534 w 831271"/>
                  <a:gd name="connsiteY14" fmla="*/ 994184 h 1132455"/>
                  <a:gd name="connsiteX15" fmla="*/ 749443 w 831271"/>
                  <a:gd name="connsiteY15" fmla="*/ 415207 h 1132455"/>
                  <a:gd name="connsiteX16" fmla="*/ 830627 w 831271"/>
                  <a:gd name="connsiteY16" fmla="*/ 111831 h 1132455"/>
                  <a:gd name="connsiteX0" fmla="*/ 829803 w 830447"/>
                  <a:gd name="connsiteY0" fmla="*/ 111831 h 1132455"/>
                  <a:gd name="connsiteX1" fmla="*/ 697343 w 830447"/>
                  <a:gd name="connsiteY1" fmla="*/ 17827 h 1132455"/>
                  <a:gd name="connsiteX2" fmla="*/ 571293 w 830447"/>
                  <a:gd name="connsiteY2" fmla="*/ 735 h 1132455"/>
                  <a:gd name="connsiteX3" fmla="*/ 464471 w 830447"/>
                  <a:gd name="connsiteY3" fmla="*/ 9281 h 1132455"/>
                  <a:gd name="connsiteX4" fmla="*/ 426015 w 830447"/>
                  <a:gd name="connsiteY4" fmla="*/ 62693 h 1132455"/>
                  <a:gd name="connsiteX5" fmla="*/ 351239 w 830447"/>
                  <a:gd name="connsiteY5" fmla="*/ 81921 h 1132455"/>
                  <a:gd name="connsiteX6" fmla="*/ 302101 w 830447"/>
                  <a:gd name="connsiteY6" fmla="*/ 56283 h 1132455"/>
                  <a:gd name="connsiteX7" fmla="*/ 302101 w 830447"/>
                  <a:gd name="connsiteY7" fmla="*/ 9281 h 1132455"/>
                  <a:gd name="connsiteX8" fmla="*/ 212369 w 830447"/>
                  <a:gd name="connsiteY8" fmla="*/ 24237 h 1132455"/>
                  <a:gd name="connsiteX9" fmla="*/ 101274 w 830447"/>
                  <a:gd name="connsiteY9" fmla="*/ 88329 h 1132455"/>
                  <a:gd name="connsiteX10" fmla="*/ 54272 w 830447"/>
                  <a:gd name="connsiteY10" fmla="*/ 344703 h 1132455"/>
                  <a:gd name="connsiteX11" fmla="*/ 20090 w 830447"/>
                  <a:gd name="connsiteY11" fmla="*/ 801904 h 1132455"/>
                  <a:gd name="connsiteX12" fmla="*/ 60682 w 830447"/>
                  <a:gd name="connsiteY12" fmla="*/ 1105280 h 1132455"/>
                  <a:gd name="connsiteX13" fmla="*/ 663160 w 830447"/>
                  <a:gd name="connsiteY13" fmla="*/ 1105279 h 1132455"/>
                  <a:gd name="connsiteX14" fmla="*/ 765710 w 830447"/>
                  <a:gd name="connsiteY14" fmla="*/ 994184 h 1132455"/>
                  <a:gd name="connsiteX15" fmla="*/ 748619 w 830447"/>
                  <a:gd name="connsiteY15" fmla="*/ 415207 h 1132455"/>
                  <a:gd name="connsiteX16" fmla="*/ 829803 w 830447"/>
                  <a:gd name="connsiteY16" fmla="*/ 111831 h 1132455"/>
                  <a:gd name="connsiteX0" fmla="*/ 829949 w 830593"/>
                  <a:gd name="connsiteY0" fmla="*/ 111831 h 1130717"/>
                  <a:gd name="connsiteX1" fmla="*/ 697489 w 830593"/>
                  <a:gd name="connsiteY1" fmla="*/ 17827 h 1130717"/>
                  <a:gd name="connsiteX2" fmla="*/ 571439 w 830593"/>
                  <a:gd name="connsiteY2" fmla="*/ 735 h 1130717"/>
                  <a:gd name="connsiteX3" fmla="*/ 464617 w 830593"/>
                  <a:gd name="connsiteY3" fmla="*/ 9281 h 1130717"/>
                  <a:gd name="connsiteX4" fmla="*/ 426161 w 830593"/>
                  <a:gd name="connsiteY4" fmla="*/ 62693 h 1130717"/>
                  <a:gd name="connsiteX5" fmla="*/ 351385 w 830593"/>
                  <a:gd name="connsiteY5" fmla="*/ 81921 h 1130717"/>
                  <a:gd name="connsiteX6" fmla="*/ 302247 w 830593"/>
                  <a:gd name="connsiteY6" fmla="*/ 56283 h 1130717"/>
                  <a:gd name="connsiteX7" fmla="*/ 302247 w 830593"/>
                  <a:gd name="connsiteY7" fmla="*/ 9281 h 1130717"/>
                  <a:gd name="connsiteX8" fmla="*/ 212515 w 830593"/>
                  <a:gd name="connsiteY8" fmla="*/ 24237 h 1130717"/>
                  <a:gd name="connsiteX9" fmla="*/ 101420 w 830593"/>
                  <a:gd name="connsiteY9" fmla="*/ 88329 h 1130717"/>
                  <a:gd name="connsiteX10" fmla="*/ 54418 w 830593"/>
                  <a:gd name="connsiteY10" fmla="*/ 344703 h 1130717"/>
                  <a:gd name="connsiteX11" fmla="*/ 20236 w 830593"/>
                  <a:gd name="connsiteY11" fmla="*/ 801904 h 1130717"/>
                  <a:gd name="connsiteX12" fmla="*/ 60828 w 830593"/>
                  <a:gd name="connsiteY12" fmla="*/ 1105280 h 1130717"/>
                  <a:gd name="connsiteX13" fmla="*/ 665442 w 830593"/>
                  <a:gd name="connsiteY13" fmla="*/ 1101007 h 1130717"/>
                  <a:gd name="connsiteX14" fmla="*/ 765856 w 830593"/>
                  <a:gd name="connsiteY14" fmla="*/ 994184 h 1130717"/>
                  <a:gd name="connsiteX15" fmla="*/ 748765 w 830593"/>
                  <a:gd name="connsiteY15" fmla="*/ 415207 h 1130717"/>
                  <a:gd name="connsiteX16" fmla="*/ 829949 w 830593"/>
                  <a:gd name="connsiteY16" fmla="*/ 111831 h 1130717"/>
                  <a:gd name="connsiteX0" fmla="*/ 822145 w 822789"/>
                  <a:gd name="connsiteY0" fmla="*/ 111831 h 1130717"/>
                  <a:gd name="connsiteX1" fmla="*/ 689685 w 822789"/>
                  <a:gd name="connsiteY1" fmla="*/ 17827 h 1130717"/>
                  <a:gd name="connsiteX2" fmla="*/ 563635 w 822789"/>
                  <a:gd name="connsiteY2" fmla="*/ 735 h 1130717"/>
                  <a:gd name="connsiteX3" fmla="*/ 456813 w 822789"/>
                  <a:gd name="connsiteY3" fmla="*/ 9281 h 1130717"/>
                  <a:gd name="connsiteX4" fmla="*/ 418357 w 822789"/>
                  <a:gd name="connsiteY4" fmla="*/ 62693 h 1130717"/>
                  <a:gd name="connsiteX5" fmla="*/ 343581 w 822789"/>
                  <a:gd name="connsiteY5" fmla="*/ 81921 h 1130717"/>
                  <a:gd name="connsiteX6" fmla="*/ 294443 w 822789"/>
                  <a:gd name="connsiteY6" fmla="*/ 56283 h 1130717"/>
                  <a:gd name="connsiteX7" fmla="*/ 294443 w 822789"/>
                  <a:gd name="connsiteY7" fmla="*/ 9281 h 1130717"/>
                  <a:gd name="connsiteX8" fmla="*/ 204711 w 822789"/>
                  <a:gd name="connsiteY8" fmla="*/ 24237 h 1130717"/>
                  <a:gd name="connsiteX9" fmla="*/ 93616 w 822789"/>
                  <a:gd name="connsiteY9" fmla="*/ 88329 h 1130717"/>
                  <a:gd name="connsiteX10" fmla="*/ 46614 w 822789"/>
                  <a:gd name="connsiteY10" fmla="*/ 344703 h 1130717"/>
                  <a:gd name="connsiteX11" fmla="*/ 12432 w 822789"/>
                  <a:gd name="connsiteY11" fmla="*/ 801904 h 1130717"/>
                  <a:gd name="connsiteX12" fmla="*/ 65843 w 822789"/>
                  <a:gd name="connsiteY12" fmla="*/ 1105280 h 1130717"/>
                  <a:gd name="connsiteX13" fmla="*/ 657638 w 822789"/>
                  <a:gd name="connsiteY13" fmla="*/ 1101007 h 1130717"/>
                  <a:gd name="connsiteX14" fmla="*/ 758052 w 822789"/>
                  <a:gd name="connsiteY14" fmla="*/ 994184 h 1130717"/>
                  <a:gd name="connsiteX15" fmla="*/ 740961 w 822789"/>
                  <a:gd name="connsiteY15" fmla="*/ 415207 h 1130717"/>
                  <a:gd name="connsiteX16" fmla="*/ 822145 w 822789"/>
                  <a:gd name="connsiteY16" fmla="*/ 111831 h 1130717"/>
                  <a:gd name="connsiteX0" fmla="*/ 817456 w 818100"/>
                  <a:gd name="connsiteY0" fmla="*/ 111831 h 1124738"/>
                  <a:gd name="connsiteX1" fmla="*/ 684996 w 818100"/>
                  <a:gd name="connsiteY1" fmla="*/ 17827 h 1124738"/>
                  <a:gd name="connsiteX2" fmla="*/ 558946 w 818100"/>
                  <a:gd name="connsiteY2" fmla="*/ 735 h 1124738"/>
                  <a:gd name="connsiteX3" fmla="*/ 452124 w 818100"/>
                  <a:gd name="connsiteY3" fmla="*/ 9281 h 1124738"/>
                  <a:gd name="connsiteX4" fmla="*/ 413668 w 818100"/>
                  <a:gd name="connsiteY4" fmla="*/ 62693 h 1124738"/>
                  <a:gd name="connsiteX5" fmla="*/ 338892 w 818100"/>
                  <a:gd name="connsiteY5" fmla="*/ 81921 h 1124738"/>
                  <a:gd name="connsiteX6" fmla="*/ 289754 w 818100"/>
                  <a:gd name="connsiteY6" fmla="*/ 56283 h 1124738"/>
                  <a:gd name="connsiteX7" fmla="*/ 289754 w 818100"/>
                  <a:gd name="connsiteY7" fmla="*/ 9281 h 1124738"/>
                  <a:gd name="connsiteX8" fmla="*/ 200022 w 818100"/>
                  <a:gd name="connsiteY8" fmla="*/ 24237 h 1124738"/>
                  <a:gd name="connsiteX9" fmla="*/ 88927 w 818100"/>
                  <a:gd name="connsiteY9" fmla="*/ 88329 h 1124738"/>
                  <a:gd name="connsiteX10" fmla="*/ 41925 w 818100"/>
                  <a:gd name="connsiteY10" fmla="*/ 344703 h 1124738"/>
                  <a:gd name="connsiteX11" fmla="*/ 7743 w 818100"/>
                  <a:gd name="connsiteY11" fmla="*/ 801904 h 1124738"/>
                  <a:gd name="connsiteX12" fmla="*/ 69700 w 818100"/>
                  <a:gd name="connsiteY12" fmla="*/ 1096734 h 1124738"/>
                  <a:gd name="connsiteX13" fmla="*/ 652949 w 818100"/>
                  <a:gd name="connsiteY13" fmla="*/ 1101007 h 1124738"/>
                  <a:gd name="connsiteX14" fmla="*/ 753363 w 818100"/>
                  <a:gd name="connsiteY14" fmla="*/ 994184 h 1124738"/>
                  <a:gd name="connsiteX15" fmla="*/ 736272 w 818100"/>
                  <a:gd name="connsiteY15" fmla="*/ 415207 h 1124738"/>
                  <a:gd name="connsiteX16" fmla="*/ 817456 w 818100"/>
                  <a:gd name="connsiteY16" fmla="*/ 111831 h 1124738"/>
                  <a:gd name="connsiteX0" fmla="*/ 816712 w 817356"/>
                  <a:gd name="connsiteY0" fmla="*/ 111831 h 1112840"/>
                  <a:gd name="connsiteX1" fmla="*/ 684252 w 817356"/>
                  <a:gd name="connsiteY1" fmla="*/ 17827 h 1112840"/>
                  <a:gd name="connsiteX2" fmla="*/ 558202 w 817356"/>
                  <a:gd name="connsiteY2" fmla="*/ 735 h 1112840"/>
                  <a:gd name="connsiteX3" fmla="*/ 451380 w 817356"/>
                  <a:gd name="connsiteY3" fmla="*/ 9281 h 1112840"/>
                  <a:gd name="connsiteX4" fmla="*/ 412924 w 817356"/>
                  <a:gd name="connsiteY4" fmla="*/ 62693 h 1112840"/>
                  <a:gd name="connsiteX5" fmla="*/ 338148 w 817356"/>
                  <a:gd name="connsiteY5" fmla="*/ 81921 h 1112840"/>
                  <a:gd name="connsiteX6" fmla="*/ 289010 w 817356"/>
                  <a:gd name="connsiteY6" fmla="*/ 56283 h 1112840"/>
                  <a:gd name="connsiteX7" fmla="*/ 289010 w 817356"/>
                  <a:gd name="connsiteY7" fmla="*/ 9281 h 1112840"/>
                  <a:gd name="connsiteX8" fmla="*/ 199278 w 817356"/>
                  <a:gd name="connsiteY8" fmla="*/ 24237 h 1112840"/>
                  <a:gd name="connsiteX9" fmla="*/ 88183 w 817356"/>
                  <a:gd name="connsiteY9" fmla="*/ 88329 h 1112840"/>
                  <a:gd name="connsiteX10" fmla="*/ 41181 w 817356"/>
                  <a:gd name="connsiteY10" fmla="*/ 344703 h 1112840"/>
                  <a:gd name="connsiteX11" fmla="*/ 6999 w 817356"/>
                  <a:gd name="connsiteY11" fmla="*/ 801904 h 1112840"/>
                  <a:gd name="connsiteX12" fmla="*/ 68956 w 817356"/>
                  <a:gd name="connsiteY12" fmla="*/ 1096734 h 1112840"/>
                  <a:gd name="connsiteX13" fmla="*/ 652205 w 817356"/>
                  <a:gd name="connsiteY13" fmla="*/ 1101007 h 1112840"/>
                  <a:gd name="connsiteX14" fmla="*/ 752619 w 817356"/>
                  <a:gd name="connsiteY14" fmla="*/ 994184 h 1112840"/>
                  <a:gd name="connsiteX15" fmla="*/ 735528 w 817356"/>
                  <a:gd name="connsiteY15" fmla="*/ 415207 h 1112840"/>
                  <a:gd name="connsiteX16" fmla="*/ 816712 w 817356"/>
                  <a:gd name="connsiteY16" fmla="*/ 111831 h 1112840"/>
                  <a:gd name="connsiteX0" fmla="*/ 816712 w 818869"/>
                  <a:gd name="connsiteY0" fmla="*/ 111831 h 1112840"/>
                  <a:gd name="connsiteX1" fmla="*/ 684252 w 818869"/>
                  <a:gd name="connsiteY1" fmla="*/ 17827 h 1112840"/>
                  <a:gd name="connsiteX2" fmla="*/ 558202 w 818869"/>
                  <a:gd name="connsiteY2" fmla="*/ 735 h 1112840"/>
                  <a:gd name="connsiteX3" fmla="*/ 451380 w 818869"/>
                  <a:gd name="connsiteY3" fmla="*/ 9281 h 1112840"/>
                  <a:gd name="connsiteX4" fmla="*/ 412924 w 818869"/>
                  <a:gd name="connsiteY4" fmla="*/ 62693 h 1112840"/>
                  <a:gd name="connsiteX5" fmla="*/ 338148 w 818869"/>
                  <a:gd name="connsiteY5" fmla="*/ 81921 h 1112840"/>
                  <a:gd name="connsiteX6" fmla="*/ 289010 w 818869"/>
                  <a:gd name="connsiteY6" fmla="*/ 56283 h 1112840"/>
                  <a:gd name="connsiteX7" fmla="*/ 289010 w 818869"/>
                  <a:gd name="connsiteY7" fmla="*/ 9281 h 1112840"/>
                  <a:gd name="connsiteX8" fmla="*/ 199278 w 818869"/>
                  <a:gd name="connsiteY8" fmla="*/ 24237 h 1112840"/>
                  <a:gd name="connsiteX9" fmla="*/ 88183 w 818869"/>
                  <a:gd name="connsiteY9" fmla="*/ 88329 h 1112840"/>
                  <a:gd name="connsiteX10" fmla="*/ 41181 w 818869"/>
                  <a:gd name="connsiteY10" fmla="*/ 344703 h 1112840"/>
                  <a:gd name="connsiteX11" fmla="*/ 6999 w 818869"/>
                  <a:gd name="connsiteY11" fmla="*/ 801904 h 1112840"/>
                  <a:gd name="connsiteX12" fmla="*/ 68956 w 818869"/>
                  <a:gd name="connsiteY12" fmla="*/ 1096734 h 1112840"/>
                  <a:gd name="connsiteX13" fmla="*/ 652205 w 818869"/>
                  <a:gd name="connsiteY13" fmla="*/ 1101007 h 1112840"/>
                  <a:gd name="connsiteX14" fmla="*/ 752619 w 818869"/>
                  <a:gd name="connsiteY14" fmla="*/ 994184 h 1112840"/>
                  <a:gd name="connsiteX15" fmla="*/ 765438 w 818869"/>
                  <a:gd name="connsiteY15" fmla="*/ 421617 h 1112840"/>
                  <a:gd name="connsiteX16" fmla="*/ 816712 w 818869"/>
                  <a:gd name="connsiteY16" fmla="*/ 111831 h 1112840"/>
                  <a:gd name="connsiteX0" fmla="*/ 816712 w 818869"/>
                  <a:gd name="connsiteY0" fmla="*/ 111831 h 1112412"/>
                  <a:gd name="connsiteX1" fmla="*/ 684252 w 818869"/>
                  <a:gd name="connsiteY1" fmla="*/ 17827 h 1112412"/>
                  <a:gd name="connsiteX2" fmla="*/ 558202 w 818869"/>
                  <a:gd name="connsiteY2" fmla="*/ 735 h 1112412"/>
                  <a:gd name="connsiteX3" fmla="*/ 451380 w 818869"/>
                  <a:gd name="connsiteY3" fmla="*/ 9281 h 1112412"/>
                  <a:gd name="connsiteX4" fmla="*/ 412924 w 818869"/>
                  <a:gd name="connsiteY4" fmla="*/ 62693 h 1112412"/>
                  <a:gd name="connsiteX5" fmla="*/ 338148 w 818869"/>
                  <a:gd name="connsiteY5" fmla="*/ 81921 h 1112412"/>
                  <a:gd name="connsiteX6" fmla="*/ 289010 w 818869"/>
                  <a:gd name="connsiteY6" fmla="*/ 56283 h 1112412"/>
                  <a:gd name="connsiteX7" fmla="*/ 289010 w 818869"/>
                  <a:gd name="connsiteY7" fmla="*/ 9281 h 1112412"/>
                  <a:gd name="connsiteX8" fmla="*/ 199278 w 818869"/>
                  <a:gd name="connsiteY8" fmla="*/ 24237 h 1112412"/>
                  <a:gd name="connsiteX9" fmla="*/ 88183 w 818869"/>
                  <a:gd name="connsiteY9" fmla="*/ 88329 h 1112412"/>
                  <a:gd name="connsiteX10" fmla="*/ 41181 w 818869"/>
                  <a:gd name="connsiteY10" fmla="*/ 344703 h 1112412"/>
                  <a:gd name="connsiteX11" fmla="*/ 6999 w 818869"/>
                  <a:gd name="connsiteY11" fmla="*/ 801904 h 1112412"/>
                  <a:gd name="connsiteX12" fmla="*/ 68956 w 818869"/>
                  <a:gd name="connsiteY12" fmla="*/ 1096734 h 1112412"/>
                  <a:gd name="connsiteX13" fmla="*/ 652205 w 818869"/>
                  <a:gd name="connsiteY13" fmla="*/ 1101007 h 1112412"/>
                  <a:gd name="connsiteX14" fmla="*/ 752619 w 818869"/>
                  <a:gd name="connsiteY14" fmla="*/ 1000594 h 1112412"/>
                  <a:gd name="connsiteX15" fmla="*/ 765438 w 818869"/>
                  <a:gd name="connsiteY15" fmla="*/ 421617 h 1112412"/>
                  <a:gd name="connsiteX16" fmla="*/ 816712 w 818869"/>
                  <a:gd name="connsiteY16" fmla="*/ 111831 h 1112412"/>
                  <a:gd name="connsiteX0" fmla="*/ 816712 w 818288"/>
                  <a:gd name="connsiteY0" fmla="*/ 111831 h 1112412"/>
                  <a:gd name="connsiteX1" fmla="*/ 684252 w 818288"/>
                  <a:gd name="connsiteY1" fmla="*/ 17827 h 1112412"/>
                  <a:gd name="connsiteX2" fmla="*/ 558202 w 818288"/>
                  <a:gd name="connsiteY2" fmla="*/ 735 h 1112412"/>
                  <a:gd name="connsiteX3" fmla="*/ 451380 w 818288"/>
                  <a:gd name="connsiteY3" fmla="*/ 9281 h 1112412"/>
                  <a:gd name="connsiteX4" fmla="*/ 412924 w 818288"/>
                  <a:gd name="connsiteY4" fmla="*/ 62693 h 1112412"/>
                  <a:gd name="connsiteX5" fmla="*/ 338148 w 818288"/>
                  <a:gd name="connsiteY5" fmla="*/ 81921 h 1112412"/>
                  <a:gd name="connsiteX6" fmla="*/ 289010 w 818288"/>
                  <a:gd name="connsiteY6" fmla="*/ 56283 h 1112412"/>
                  <a:gd name="connsiteX7" fmla="*/ 289010 w 818288"/>
                  <a:gd name="connsiteY7" fmla="*/ 9281 h 1112412"/>
                  <a:gd name="connsiteX8" fmla="*/ 199278 w 818288"/>
                  <a:gd name="connsiteY8" fmla="*/ 24237 h 1112412"/>
                  <a:gd name="connsiteX9" fmla="*/ 88183 w 818288"/>
                  <a:gd name="connsiteY9" fmla="*/ 88329 h 1112412"/>
                  <a:gd name="connsiteX10" fmla="*/ 41181 w 818288"/>
                  <a:gd name="connsiteY10" fmla="*/ 344703 h 1112412"/>
                  <a:gd name="connsiteX11" fmla="*/ 6999 w 818288"/>
                  <a:gd name="connsiteY11" fmla="*/ 801904 h 1112412"/>
                  <a:gd name="connsiteX12" fmla="*/ 68956 w 818288"/>
                  <a:gd name="connsiteY12" fmla="*/ 1096734 h 1112412"/>
                  <a:gd name="connsiteX13" fmla="*/ 652205 w 818288"/>
                  <a:gd name="connsiteY13" fmla="*/ 1101007 h 1112412"/>
                  <a:gd name="connsiteX14" fmla="*/ 752619 w 818288"/>
                  <a:gd name="connsiteY14" fmla="*/ 1000594 h 1112412"/>
                  <a:gd name="connsiteX15" fmla="*/ 756892 w 818288"/>
                  <a:gd name="connsiteY15" fmla="*/ 472892 h 1112412"/>
                  <a:gd name="connsiteX16" fmla="*/ 816712 w 818288"/>
                  <a:gd name="connsiteY16" fmla="*/ 111831 h 1112412"/>
                  <a:gd name="connsiteX0" fmla="*/ 816712 w 818288"/>
                  <a:gd name="connsiteY0" fmla="*/ 111831 h 1112412"/>
                  <a:gd name="connsiteX1" fmla="*/ 684252 w 818288"/>
                  <a:gd name="connsiteY1" fmla="*/ 17827 h 1112412"/>
                  <a:gd name="connsiteX2" fmla="*/ 558202 w 818288"/>
                  <a:gd name="connsiteY2" fmla="*/ 735 h 1112412"/>
                  <a:gd name="connsiteX3" fmla="*/ 451380 w 818288"/>
                  <a:gd name="connsiteY3" fmla="*/ 9281 h 1112412"/>
                  <a:gd name="connsiteX4" fmla="*/ 412924 w 818288"/>
                  <a:gd name="connsiteY4" fmla="*/ 62693 h 1112412"/>
                  <a:gd name="connsiteX5" fmla="*/ 338148 w 818288"/>
                  <a:gd name="connsiteY5" fmla="*/ 81921 h 1112412"/>
                  <a:gd name="connsiteX6" fmla="*/ 289010 w 818288"/>
                  <a:gd name="connsiteY6" fmla="*/ 56283 h 1112412"/>
                  <a:gd name="connsiteX7" fmla="*/ 282601 w 818288"/>
                  <a:gd name="connsiteY7" fmla="*/ 5008 h 1112412"/>
                  <a:gd name="connsiteX8" fmla="*/ 199278 w 818288"/>
                  <a:gd name="connsiteY8" fmla="*/ 24237 h 1112412"/>
                  <a:gd name="connsiteX9" fmla="*/ 88183 w 818288"/>
                  <a:gd name="connsiteY9" fmla="*/ 88329 h 1112412"/>
                  <a:gd name="connsiteX10" fmla="*/ 41181 w 818288"/>
                  <a:gd name="connsiteY10" fmla="*/ 344703 h 1112412"/>
                  <a:gd name="connsiteX11" fmla="*/ 6999 w 818288"/>
                  <a:gd name="connsiteY11" fmla="*/ 801904 h 1112412"/>
                  <a:gd name="connsiteX12" fmla="*/ 68956 w 818288"/>
                  <a:gd name="connsiteY12" fmla="*/ 1096734 h 1112412"/>
                  <a:gd name="connsiteX13" fmla="*/ 652205 w 818288"/>
                  <a:gd name="connsiteY13" fmla="*/ 1101007 h 1112412"/>
                  <a:gd name="connsiteX14" fmla="*/ 752619 w 818288"/>
                  <a:gd name="connsiteY14" fmla="*/ 1000594 h 1112412"/>
                  <a:gd name="connsiteX15" fmla="*/ 756892 w 818288"/>
                  <a:gd name="connsiteY15" fmla="*/ 472892 h 1112412"/>
                  <a:gd name="connsiteX16" fmla="*/ 816712 w 818288"/>
                  <a:gd name="connsiteY16" fmla="*/ 111831 h 1112412"/>
                  <a:gd name="connsiteX0" fmla="*/ 816712 w 818288"/>
                  <a:gd name="connsiteY0" fmla="*/ 111831 h 1112412"/>
                  <a:gd name="connsiteX1" fmla="*/ 684252 w 818288"/>
                  <a:gd name="connsiteY1" fmla="*/ 17827 h 1112412"/>
                  <a:gd name="connsiteX2" fmla="*/ 558202 w 818288"/>
                  <a:gd name="connsiteY2" fmla="*/ 735 h 1112412"/>
                  <a:gd name="connsiteX3" fmla="*/ 451380 w 818288"/>
                  <a:gd name="connsiteY3" fmla="*/ 9281 h 1112412"/>
                  <a:gd name="connsiteX4" fmla="*/ 412924 w 818288"/>
                  <a:gd name="connsiteY4" fmla="*/ 62693 h 1112412"/>
                  <a:gd name="connsiteX5" fmla="*/ 338148 w 818288"/>
                  <a:gd name="connsiteY5" fmla="*/ 81921 h 1112412"/>
                  <a:gd name="connsiteX6" fmla="*/ 289010 w 818288"/>
                  <a:gd name="connsiteY6" fmla="*/ 56283 h 1112412"/>
                  <a:gd name="connsiteX7" fmla="*/ 282601 w 818288"/>
                  <a:gd name="connsiteY7" fmla="*/ 5008 h 1112412"/>
                  <a:gd name="connsiteX8" fmla="*/ 199278 w 818288"/>
                  <a:gd name="connsiteY8" fmla="*/ 24237 h 1112412"/>
                  <a:gd name="connsiteX9" fmla="*/ 88183 w 818288"/>
                  <a:gd name="connsiteY9" fmla="*/ 88329 h 1112412"/>
                  <a:gd name="connsiteX10" fmla="*/ 41181 w 818288"/>
                  <a:gd name="connsiteY10" fmla="*/ 344703 h 1112412"/>
                  <a:gd name="connsiteX11" fmla="*/ 6999 w 818288"/>
                  <a:gd name="connsiteY11" fmla="*/ 801904 h 1112412"/>
                  <a:gd name="connsiteX12" fmla="*/ 68956 w 818288"/>
                  <a:gd name="connsiteY12" fmla="*/ 1096734 h 1112412"/>
                  <a:gd name="connsiteX13" fmla="*/ 652205 w 818288"/>
                  <a:gd name="connsiteY13" fmla="*/ 1101007 h 1112412"/>
                  <a:gd name="connsiteX14" fmla="*/ 752619 w 818288"/>
                  <a:gd name="connsiteY14" fmla="*/ 1000594 h 1112412"/>
                  <a:gd name="connsiteX15" fmla="*/ 756892 w 818288"/>
                  <a:gd name="connsiteY15" fmla="*/ 472892 h 1112412"/>
                  <a:gd name="connsiteX16" fmla="*/ 816712 w 818288"/>
                  <a:gd name="connsiteY16" fmla="*/ 111831 h 111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8288" h="1112412">
                    <a:moveTo>
                      <a:pt x="816712" y="111831"/>
                    </a:moveTo>
                    <a:cubicBezTo>
                      <a:pt x="804605" y="35987"/>
                      <a:pt x="735882" y="32070"/>
                      <a:pt x="684252" y="17827"/>
                    </a:cubicBezTo>
                    <a:cubicBezTo>
                      <a:pt x="632622" y="3584"/>
                      <a:pt x="597014" y="2159"/>
                      <a:pt x="558202" y="735"/>
                    </a:cubicBezTo>
                    <a:cubicBezTo>
                      <a:pt x="519390" y="-689"/>
                      <a:pt x="475593" y="-1045"/>
                      <a:pt x="451380" y="9281"/>
                    </a:cubicBezTo>
                    <a:cubicBezTo>
                      <a:pt x="427167" y="19607"/>
                      <a:pt x="431796" y="50586"/>
                      <a:pt x="412924" y="62693"/>
                    </a:cubicBezTo>
                    <a:cubicBezTo>
                      <a:pt x="394052" y="74800"/>
                      <a:pt x="358800" y="82989"/>
                      <a:pt x="338148" y="81921"/>
                    </a:cubicBezTo>
                    <a:cubicBezTo>
                      <a:pt x="317496" y="80853"/>
                      <a:pt x="298268" y="69102"/>
                      <a:pt x="289010" y="56283"/>
                    </a:cubicBezTo>
                    <a:cubicBezTo>
                      <a:pt x="279752" y="43464"/>
                      <a:pt x="297556" y="8213"/>
                      <a:pt x="282601" y="5008"/>
                    </a:cubicBezTo>
                    <a:cubicBezTo>
                      <a:pt x="267646" y="1803"/>
                      <a:pt x="231681" y="10350"/>
                      <a:pt x="199278" y="24237"/>
                    </a:cubicBezTo>
                    <a:cubicBezTo>
                      <a:pt x="166875" y="38124"/>
                      <a:pt x="114532" y="34918"/>
                      <a:pt x="88183" y="88329"/>
                    </a:cubicBezTo>
                    <a:cubicBezTo>
                      <a:pt x="61834" y="141740"/>
                      <a:pt x="54712" y="225774"/>
                      <a:pt x="41181" y="344703"/>
                    </a:cubicBezTo>
                    <a:cubicBezTo>
                      <a:pt x="27650" y="463632"/>
                      <a:pt x="2370" y="676566"/>
                      <a:pt x="6999" y="801904"/>
                    </a:cubicBezTo>
                    <a:cubicBezTo>
                      <a:pt x="11628" y="927242"/>
                      <a:pt x="-36441" y="1076793"/>
                      <a:pt x="68956" y="1096734"/>
                    </a:cubicBezTo>
                    <a:cubicBezTo>
                      <a:pt x="174353" y="1116675"/>
                      <a:pt x="538261" y="1117030"/>
                      <a:pt x="652205" y="1101007"/>
                    </a:cubicBezTo>
                    <a:cubicBezTo>
                      <a:pt x="766149" y="1084984"/>
                      <a:pt x="745854" y="1116674"/>
                      <a:pt x="752619" y="1000594"/>
                    </a:cubicBezTo>
                    <a:cubicBezTo>
                      <a:pt x="759384" y="884514"/>
                      <a:pt x="746210" y="621019"/>
                      <a:pt x="756892" y="472892"/>
                    </a:cubicBezTo>
                    <a:cubicBezTo>
                      <a:pt x="767574" y="324765"/>
                      <a:pt x="828819" y="187675"/>
                      <a:pt x="816712" y="111831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514843C-36FC-494D-957F-56AA05159D77}"/>
                  </a:ext>
                </a:extLst>
              </p:cNvPr>
              <p:cNvSpPr/>
              <p:nvPr/>
            </p:nvSpPr>
            <p:spPr>
              <a:xfrm rot="4547595" flipH="1">
                <a:off x="1009691" y="2684166"/>
                <a:ext cx="237490" cy="589882"/>
              </a:xfrm>
              <a:custGeom>
                <a:avLst/>
                <a:gdLst>
                  <a:gd name="connsiteX0" fmla="*/ 6457 w 165048"/>
                  <a:gd name="connsiteY0" fmla="*/ 44808 h 353407"/>
                  <a:gd name="connsiteX1" fmla="*/ 61409 w 165048"/>
                  <a:gd name="connsiteY1" fmla="*/ 847 h 353407"/>
                  <a:gd name="connsiteX2" fmla="*/ 129550 w 165048"/>
                  <a:gd name="connsiteY2" fmla="*/ 31620 h 353407"/>
                  <a:gd name="connsiteX3" fmla="*/ 155927 w 165048"/>
                  <a:gd name="connsiteY3" fmla="*/ 200872 h 353407"/>
                  <a:gd name="connsiteX4" fmla="*/ 160323 w 165048"/>
                  <a:gd name="connsiteY4" fmla="*/ 306379 h 353407"/>
                  <a:gd name="connsiteX5" fmla="*/ 92182 w 165048"/>
                  <a:gd name="connsiteY5" fmla="*/ 352539 h 353407"/>
                  <a:gd name="connsiteX6" fmla="*/ 15250 w 165048"/>
                  <a:gd name="connsiteY6" fmla="*/ 323964 h 353407"/>
                  <a:gd name="connsiteX7" fmla="*/ 2061 w 165048"/>
                  <a:gd name="connsiteY7" fmla="*/ 183287 h 353407"/>
                  <a:gd name="connsiteX8" fmla="*/ 6457 w 165048"/>
                  <a:gd name="connsiteY8" fmla="*/ 44808 h 353407"/>
                  <a:gd name="connsiteX0" fmla="*/ 6885 w 165476"/>
                  <a:gd name="connsiteY0" fmla="*/ 44808 h 352670"/>
                  <a:gd name="connsiteX1" fmla="*/ 61837 w 165476"/>
                  <a:gd name="connsiteY1" fmla="*/ 847 h 352670"/>
                  <a:gd name="connsiteX2" fmla="*/ 129978 w 165476"/>
                  <a:gd name="connsiteY2" fmla="*/ 31620 h 352670"/>
                  <a:gd name="connsiteX3" fmla="*/ 156355 w 165476"/>
                  <a:gd name="connsiteY3" fmla="*/ 200872 h 352670"/>
                  <a:gd name="connsiteX4" fmla="*/ 160751 w 165476"/>
                  <a:gd name="connsiteY4" fmla="*/ 306379 h 352670"/>
                  <a:gd name="connsiteX5" fmla="*/ 92610 w 165476"/>
                  <a:gd name="connsiteY5" fmla="*/ 352539 h 352670"/>
                  <a:gd name="connsiteX6" fmla="*/ 22273 w 165476"/>
                  <a:gd name="connsiteY6" fmla="*/ 315172 h 352670"/>
                  <a:gd name="connsiteX7" fmla="*/ 2489 w 165476"/>
                  <a:gd name="connsiteY7" fmla="*/ 183287 h 352670"/>
                  <a:gd name="connsiteX8" fmla="*/ 6885 w 165476"/>
                  <a:gd name="connsiteY8" fmla="*/ 44808 h 352670"/>
                  <a:gd name="connsiteX0" fmla="*/ 6885 w 159537"/>
                  <a:gd name="connsiteY0" fmla="*/ 44808 h 352733"/>
                  <a:gd name="connsiteX1" fmla="*/ 61837 w 159537"/>
                  <a:gd name="connsiteY1" fmla="*/ 847 h 352733"/>
                  <a:gd name="connsiteX2" fmla="*/ 129978 w 159537"/>
                  <a:gd name="connsiteY2" fmla="*/ 31620 h 352733"/>
                  <a:gd name="connsiteX3" fmla="*/ 156355 w 159537"/>
                  <a:gd name="connsiteY3" fmla="*/ 200872 h 352733"/>
                  <a:gd name="connsiteX4" fmla="*/ 151959 w 159537"/>
                  <a:gd name="connsiteY4" fmla="*/ 304181 h 352733"/>
                  <a:gd name="connsiteX5" fmla="*/ 92610 w 159537"/>
                  <a:gd name="connsiteY5" fmla="*/ 352539 h 352733"/>
                  <a:gd name="connsiteX6" fmla="*/ 22273 w 159537"/>
                  <a:gd name="connsiteY6" fmla="*/ 315172 h 352733"/>
                  <a:gd name="connsiteX7" fmla="*/ 2489 w 159537"/>
                  <a:gd name="connsiteY7" fmla="*/ 183287 h 352733"/>
                  <a:gd name="connsiteX8" fmla="*/ 6885 w 159537"/>
                  <a:gd name="connsiteY8" fmla="*/ 44808 h 352733"/>
                  <a:gd name="connsiteX0" fmla="*/ 6885 w 156440"/>
                  <a:gd name="connsiteY0" fmla="*/ 44449 h 352374"/>
                  <a:gd name="connsiteX1" fmla="*/ 61837 w 156440"/>
                  <a:gd name="connsiteY1" fmla="*/ 488 h 352374"/>
                  <a:gd name="connsiteX2" fmla="*/ 129978 w 156440"/>
                  <a:gd name="connsiteY2" fmla="*/ 31261 h 352374"/>
                  <a:gd name="connsiteX3" fmla="*/ 149760 w 156440"/>
                  <a:gd name="connsiteY3" fmla="*/ 171938 h 352374"/>
                  <a:gd name="connsiteX4" fmla="*/ 151959 w 156440"/>
                  <a:gd name="connsiteY4" fmla="*/ 303822 h 352374"/>
                  <a:gd name="connsiteX5" fmla="*/ 92610 w 156440"/>
                  <a:gd name="connsiteY5" fmla="*/ 352180 h 352374"/>
                  <a:gd name="connsiteX6" fmla="*/ 22273 w 156440"/>
                  <a:gd name="connsiteY6" fmla="*/ 314813 h 352374"/>
                  <a:gd name="connsiteX7" fmla="*/ 2489 w 156440"/>
                  <a:gd name="connsiteY7" fmla="*/ 182928 h 352374"/>
                  <a:gd name="connsiteX8" fmla="*/ 6885 w 156440"/>
                  <a:gd name="connsiteY8" fmla="*/ 44449 h 352374"/>
                  <a:gd name="connsiteX0" fmla="*/ 6885 w 153367"/>
                  <a:gd name="connsiteY0" fmla="*/ 44449 h 352607"/>
                  <a:gd name="connsiteX1" fmla="*/ 61837 w 153367"/>
                  <a:gd name="connsiteY1" fmla="*/ 488 h 352607"/>
                  <a:gd name="connsiteX2" fmla="*/ 129978 w 153367"/>
                  <a:gd name="connsiteY2" fmla="*/ 31261 h 352607"/>
                  <a:gd name="connsiteX3" fmla="*/ 149760 w 153367"/>
                  <a:gd name="connsiteY3" fmla="*/ 171938 h 352607"/>
                  <a:gd name="connsiteX4" fmla="*/ 147562 w 153367"/>
                  <a:gd name="connsiteY4" fmla="*/ 297228 h 352607"/>
                  <a:gd name="connsiteX5" fmla="*/ 92610 w 153367"/>
                  <a:gd name="connsiteY5" fmla="*/ 352180 h 352607"/>
                  <a:gd name="connsiteX6" fmla="*/ 22273 w 153367"/>
                  <a:gd name="connsiteY6" fmla="*/ 314813 h 352607"/>
                  <a:gd name="connsiteX7" fmla="*/ 2489 w 153367"/>
                  <a:gd name="connsiteY7" fmla="*/ 182928 h 352607"/>
                  <a:gd name="connsiteX8" fmla="*/ 6885 w 153367"/>
                  <a:gd name="connsiteY8" fmla="*/ 44449 h 352607"/>
                  <a:gd name="connsiteX0" fmla="*/ 7178 w 153660"/>
                  <a:gd name="connsiteY0" fmla="*/ 44449 h 352310"/>
                  <a:gd name="connsiteX1" fmla="*/ 62130 w 153660"/>
                  <a:gd name="connsiteY1" fmla="*/ 488 h 352310"/>
                  <a:gd name="connsiteX2" fmla="*/ 130271 w 153660"/>
                  <a:gd name="connsiteY2" fmla="*/ 31261 h 352310"/>
                  <a:gd name="connsiteX3" fmla="*/ 150053 w 153660"/>
                  <a:gd name="connsiteY3" fmla="*/ 171938 h 352310"/>
                  <a:gd name="connsiteX4" fmla="*/ 147855 w 153660"/>
                  <a:gd name="connsiteY4" fmla="*/ 297228 h 352310"/>
                  <a:gd name="connsiteX5" fmla="*/ 92903 w 153660"/>
                  <a:gd name="connsiteY5" fmla="*/ 352180 h 352310"/>
                  <a:gd name="connsiteX6" fmla="*/ 26962 w 153660"/>
                  <a:gd name="connsiteY6" fmla="*/ 308219 h 352310"/>
                  <a:gd name="connsiteX7" fmla="*/ 2782 w 153660"/>
                  <a:gd name="connsiteY7" fmla="*/ 182928 h 352310"/>
                  <a:gd name="connsiteX8" fmla="*/ 7178 w 153660"/>
                  <a:gd name="connsiteY8" fmla="*/ 44449 h 352310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82928 h 341473"/>
                  <a:gd name="connsiteX8" fmla="*/ 7178 w 153958"/>
                  <a:gd name="connsiteY8" fmla="*/ 44449 h 341473"/>
                  <a:gd name="connsiteX0" fmla="*/ 5932 w 152712"/>
                  <a:gd name="connsiteY0" fmla="*/ 44449 h 341473"/>
                  <a:gd name="connsiteX1" fmla="*/ 60884 w 152712"/>
                  <a:gd name="connsiteY1" fmla="*/ 488 h 341473"/>
                  <a:gd name="connsiteX2" fmla="*/ 129025 w 152712"/>
                  <a:gd name="connsiteY2" fmla="*/ 31261 h 341473"/>
                  <a:gd name="connsiteX3" fmla="*/ 148807 w 152712"/>
                  <a:gd name="connsiteY3" fmla="*/ 171938 h 341473"/>
                  <a:gd name="connsiteX4" fmla="*/ 146609 w 152712"/>
                  <a:gd name="connsiteY4" fmla="*/ 297228 h 341473"/>
                  <a:gd name="connsiteX5" fmla="*/ 87260 w 152712"/>
                  <a:gd name="connsiteY5" fmla="*/ 341190 h 341473"/>
                  <a:gd name="connsiteX6" fmla="*/ 25716 w 152712"/>
                  <a:gd name="connsiteY6" fmla="*/ 308219 h 341473"/>
                  <a:gd name="connsiteX7" fmla="*/ 3734 w 152712"/>
                  <a:gd name="connsiteY7" fmla="*/ 169740 h 341473"/>
                  <a:gd name="connsiteX8" fmla="*/ 5932 w 152712"/>
                  <a:gd name="connsiteY8" fmla="*/ 44449 h 341473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69740 h 341473"/>
                  <a:gd name="connsiteX8" fmla="*/ 7178 w 153958"/>
                  <a:gd name="connsiteY8" fmla="*/ 44449 h 341473"/>
                  <a:gd name="connsiteX0" fmla="*/ 6886 w 153666"/>
                  <a:gd name="connsiteY0" fmla="*/ 44449 h 341196"/>
                  <a:gd name="connsiteX1" fmla="*/ 61838 w 153666"/>
                  <a:gd name="connsiteY1" fmla="*/ 488 h 341196"/>
                  <a:gd name="connsiteX2" fmla="*/ 129979 w 153666"/>
                  <a:gd name="connsiteY2" fmla="*/ 31261 h 341196"/>
                  <a:gd name="connsiteX3" fmla="*/ 149761 w 153666"/>
                  <a:gd name="connsiteY3" fmla="*/ 171938 h 341196"/>
                  <a:gd name="connsiteX4" fmla="*/ 147563 w 153666"/>
                  <a:gd name="connsiteY4" fmla="*/ 297228 h 341196"/>
                  <a:gd name="connsiteX5" fmla="*/ 88214 w 153666"/>
                  <a:gd name="connsiteY5" fmla="*/ 341190 h 341196"/>
                  <a:gd name="connsiteX6" fmla="*/ 22274 w 153666"/>
                  <a:gd name="connsiteY6" fmla="*/ 295031 h 341196"/>
                  <a:gd name="connsiteX7" fmla="*/ 2490 w 153666"/>
                  <a:gd name="connsiteY7" fmla="*/ 169740 h 341196"/>
                  <a:gd name="connsiteX8" fmla="*/ 6886 w 153666"/>
                  <a:gd name="connsiteY8" fmla="*/ 44449 h 341196"/>
                  <a:gd name="connsiteX0" fmla="*/ 6886 w 152380"/>
                  <a:gd name="connsiteY0" fmla="*/ 44449 h 341216"/>
                  <a:gd name="connsiteX1" fmla="*/ 61838 w 152380"/>
                  <a:gd name="connsiteY1" fmla="*/ 488 h 341216"/>
                  <a:gd name="connsiteX2" fmla="*/ 129979 w 152380"/>
                  <a:gd name="connsiteY2" fmla="*/ 31261 h 341216"/>
                  <a:gd name="connsiteX3" fmla="*/ 149761 w 152380"/>
                  <a:gd name="connsiteY3" fmla="*/ 171938 h 341216"/>
                  <a:gd name="connsiteX4" fmla="*/ 145365 w 152380"/>
                  <a:gd name="connsiteY4" fmla="*/ 299426 h 341216"/>
                  <a:gd name="connsiteX5" fmla="*/ 88214 w 152380"/>
                  <a:gd name="connsiteY5" fmla="*/ 341190 h 341216"/>
                  <a:gd name="connsiteX6" fmla="*/ 22274 w 152380"/>
                  <a:gd name="connsiteY6" fmla="*/ 295031 h 341216"/>
                  <a:gd name="connsiteX7" fmla="*/ 2490 w 152380"/>
                  <a:gd name="connsiteY7" fmla="*/ 169740 h 341216"/>
                  <a:gd name="connsiteX8" fmla="*/ 6886 w 152380"/>
                  <a:gd name="connsiteY8" fmla="*/ 44449 h 341216"/>
                  <a:gd name="connsiteX0" fmla="*/ 6886 w 152646"/>
                  <a:gd name="connsiteY0" fmla="*/ 44449 h 339021"/>
                  <a:gd name="connsiteX1" fmla="*/ 61838 w 152646"/>
                  <a:gd name="connsiteY1" fmla="*/ 488 h 339021"/>
                  <a:gd name="connsiteX2" fmla="*/ 129979 w 152646"/>
                  <a:gd name="connsiteY2" fmla="*/ 31261 h 339021"/>
                  <a:gd name="connsiteX3" fmla="*/ 149761 w 152646"/>
                  <a:gd name="connsiteY3" fmla="*/ 171938 h 339021"/>
                  <a:gd name="connsiteX4" fmla="*/ 145365 w 152646"/>
                  <a:gd name="connsiteY4" fmla="*/ 299426 h 339021"/>
                  <a:gd name="connsiteX5" fmla="*/ 83818 w 152646"/>
                  <a:gd name="connsiteY5" fmla="*/ 338991 h 339021"/>
                  <a:gd name="connsiteX6" fmla="*/ 22274 w 152646"/>
                  <a:gd name="connsiteY6" fmla="*/ 295031 h 339021"/>
                  <a:gd name="connsiteX7" fmla="*/ 2490 w 152646"/>
                  <a:gd name="connsiteY7" fmla="*/ 169740 h 339021"/>
                  <a:gd name="connsiteX8" fmla="*/ 6886 w 152646"/>
                  <a:gd name="connsiteY8" fmla="*/ 44449 h 33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646" h="339021">
                    <a:moveTo>
                      <a:pt x="6886" y="44449"/>
                    </a:moveTo>
                    <a:cubicBezTo>
                      <a:pt x="16777" y="16240"/>
                      <a:pt x="41323" y="2686"/>
                      <a:pt x="61838" y="488"/>
                    </a:cubicBezTo>
                    <a:cubicBezTo>
                      <a:pt x="82354" y="-1710"/>
                      <a:pt x="115325" y="2686"/>
                      <a:pt x="129979" y="31261"/>
                    </a:cubicBezTo>
                    <a:cubicBezTo>
                      <a:pt x="144633" y="59836"/>
                      <a:pt x="147197" y="127244"/>
                      <a:pt x="149761" y="171938"/>
                    </a:cubicBezTo>
                    <a:cubicBezTo>
                      <a:pt x="152325" y="216632"/>
                      <a:pt x="156355" y="271584"/>
                      <a:pt x="145365" y="299426"/>
                    </a:cubicBezTo>
                    <a:cubicBezTo>
                      <a:pt x="134375" y="327268"/>
                      <a:pt x="104333" y="339723"/>
                      <a:pt x="83818" y="338991"/>
                    </a:cubicBezTo>
                    <a:cubicBezTo>
                      <a:pt x="63303" y="338259"/>
                      <a:pt x="37294" y="323240"/>
                      <a:pt x="22274" y="295031"/>
                    </a:cubicBezTo>
                    <a:cubicBezTo>
                      <a:pt x="7254" y="266822"/>
                      <a:pt x="5055" y="211504"/>
                      <a:pt x="2490" y="169740"/>
                    </a:cubicBezTo>
                    <a:cubicBezTo>
                      <a:pt x="-75" y="127976"/>
                      <a:pt x="-3005" y="72658"/>
                      <a:pt x="6886" y="44449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0B741A8-E97B-429E-927E-8BC98EB8142F}"/>
                  </a:ext>
                </a:extLst>
              </p:cNvPr>
              <p:cNvSpPr/>
              <p:nvPr/>
            </p:nvSpPr>
            <p:spPr>
              <a:xfrm rot="8914621">
                <a:off x="552891" y="2095313"/>
                <a:ext cx="326835" cy="1031138"/>
              </a:xfrm>
              <a:custGeom>
                <a:avLst/>
                <a:gdLst>
                  <a:gd name="connsiteX0" fmla="*/ 63868 w 187016"/>
                  <a:gd name="connsiteY0" fmla="*/ 62019 h 502838"/>
                  <a:gd name="connsiteX1" fmla="*/ 86420 w 187016"/>
                  <a:gd name="connsiteY1" fmla="*/ 512 h 502838"/>
                  <a:gd name="connsiteX2" fmla="*/ 168429 w 187016"/>
                  <a:gd name="connsiteY2" fmla="*/ 47667 h 502838"/>
                  <a:gd name="connsiteX3" fmla="*/ 156128 w 187016"/>
                  <a:gd name="connsiteY3" fmla="*/ 271142 h 502838"/>
                  <a:gd name="connsiteX4" fmla="*/ 186881 w 187016"/>
                  <a:gd name="connsiteY4" fmla="*/ 412607 h 502838"/>
                  <a:gd name="connsiteX5" fmla="*/ 141776 w 187016"/>
                  <a:gd name="connsiteY5" fmla="*/ 363402 h 502838"/>
                  <a:gd name="connsiteX6" fmla="*/ 162278 w 187016"/>
                  <a:gd name="connsiteY6" fmla="*/ 490516 h 502838"/>
                  <a:gd name="connsiteX7" fmla="*/ 117173 w 187016"/>
                  <a:gd name="connsiteY7" fmla="*/ 394155 h 502838"/>
                  <a:gd name="connsiteX8" fmla="*/ 113073 w 187016"/>
                  <a:gd name="connsiteY8" fmla="*/ 502817 h 502838"/>
                  <a:gd name="connsiteX9" fmla="*/ 86420 w 187016"/>
                  <a:gd name="connsiteY9" fmla="*/ 404406 h 502838"/>
                  <a:gd name="connsiteX10" fmla="*/ 59767 w 187016"/>
                  <a:gd name="connsiteY10" fmla="*/ 500767 h 502838"/>
                  <a:gd name="connsiteX11" fmla="*/ 53616 w 187016"/>
                  <a:gd name="connsiteY11" fmla="*/ 402356 h 502838"/>
                  <a:gd name="connsiteX12" fmla="*/ 311 w 187016"/>
                  <a:gd name="connsiteY12" fmla="*/ 433109 h 502838"/>
                  <a:gd name="connsiteX13" fmla="*/ 33114 w 187016"/>
                  <a:gd name="connsiteY13" fmla="*/ 355201 h 502838"/>
                  <a:gd name="connsiteX14" fmla="*/ 63868 w 187016"/>
                  <a:gd name="connsiteY14" fmla="*/ 303945 h 502838"/>
                  <a:gd name="connsiteX15" fmla="*/ 63868 w 187016"/>
                  <a:gd name="connsiteY15" fmla="*/ 62019 h 502838"/>
                  <a:gd name="connsiteX0" fmla="*/ 63868 w 187016"/>
                  <a:gd name="connsiteY0" fmla="*/ 63996 h 504815"/>
                  <a:gd name="connsiteX1" fmla="*/ 113073 w 187016"/>
                  <a:gd name="connsiteY1" fmla="*/ 439 h 504815"/>
                  <a:gd name="connsiteX2" fmla="*/ 168429 w 187016"/>
                  <a:gd name="connsiteY2" fmla="*/ 49644 h 504815"/>
                  <a:gd name="connsiteX3" fmla="*/ 156128 w 187016"/>
                  <a:gd name="connsiteY3" fmla="*/ 273119 h 504815"/>
                  <a:gd name="connsiteX4" fmla="*/ 186881 w 187016"/>
                  <a:gd name="connsiteY4" fmla="*/ 414584 h 504815"/>
                  <a:gd name="connsiteX5" fmla="*/ 141776 w 187016"/>
                  <a:gd name="connsiteY5" fmla="*/ 365379 h 504815"/>
                  <a:gd name="connsiteX6" fmla="*/ 162278 w 187016"/>
                  <a:gd name="connsiteY6" fmla="*/ 492493 h 504815"/>
                  <a:gd name="connsiteX7" fmla="*/ 117173 w 187016"/>
                  <a:gd name="connsiteY7" fmla="*/ 396132 h 504815"/>
                  <a:gd name="connsiteX8" fmla="*/ 113073 w 187016"/>
                  <a:gd name="connsiteY8" fmla="*/ 504794 h 504815"/>
                  <a:gd name="connsiteX9" fmla="*/ 86420 w 187016"/>
                  <a:gd name="connsiteY9" fmla="*/ 406383 h 504815"/>
                  <a:gd name="connsiteX10" fmla="*/ 59767 w 187016"/>
                  <a:gd name="connsiteY10" fmla="*/ 502744 h 504815"/>
                  <a:gd name="connsiteX11" fmla="*/ 53616 w 187016"/>
                  <a:gd name="connsiteY11" fmla="*/ 404333 h 504815"/>
                  <a:gd name="connsiteX12" fmla="*/ 311 w 187016"/>
                  <a:gd name="connsiteY12" fmla="*/ 435086 h 504815"/>
                  <a:gd name="connsiteX13" fmla="*/ 33114 w 187016"/>
                  <a:gd name="connsiteY13" fmla="*/ 357178 h 504815"/>
                  <a:gd name="connsiteX14" fmla="*/ 63868 w 187016"/>
                  <a:gd name="connsiteY14" fmla="*/ 305922 h 504815"/>
                  <a:gd name="connsiteX15" fmla="*/ 63868 w 187016"/>
                  <a:gd name="connsiteY15" fmla="*/ 63996 h 504815"/>
                  <a:gd name="connsiteX0" fmla="*/ 57718 w 187016"/>
                  <a:gd name="connsiteY0" fmla="*/ 53366 h 504437"/>
                  <a:gd name="connsiteX1" fmla="*/ 113073 w 187016"/>
                  <a:gd name="connsiteY1" fmla="*/ 61 h 504437"/>
                  <a:gd name="connsiteX2" fmla="*/ 168429 w 187016"/>
                  <a:gd name="connsiteY2" fmla="*/ 49266 h 504437"/>
                  <a:gd name="connsiteX3" fmla="*/ 156128 w 187016"/>
                  <a:gd name="connsiteY3" fmla="*/ 272741 h 504437"/>
                  <a:gd name="connsiteX4" fmla="*/ 186881 w 187016"/>
                  <a:gd name="connsiteY4" fmla="*/ 414206 h 504437"/>
                  <a:gd name="connsiteX5" fmla="*/ 141776 w 187016"/>
                  <a:gd name="connsiteY5" fmla="*/ 365001 h 504437"/>
                  <a:gd name="connsiteX6" fmla="*/ 162278 w 187016"/>
                  <a:gd name="connsiteY6" fmla="*/ 492115 h 504437"/>
                  <a:gd name="connsiteX7" fmla="*/ 117173 w 187016"/>
                  <a:gd name="connsiteY7" fmla="*/ 395754 h 504437"/>
                  <a:gd name="connsiteX8" fmla="*/ 113073 w 187016"/>
                  <a:gd name="connsiteY8" fmla="*/ 504416 h 504437"/>
                  <a:gd name="connsiteX9" fmla="*/ 86420 w 187016"/>
                  <a:gd name="connsiteY9" fmla="*/ 406005 h 504437"/>
                  <a:gd name="connsiteX10" fmla="*/ 59767 w 187016"/>
                  <a:gd name="connsiteY10" fmla="*/ 502366 h 504437"/>
                  <a:gd name="connsiteX11" fmla="*/ 53616 w 187016"/>
                  <a:gd name="connsiteY11" fmla="*/ 403955 h 504437"/>
                  <a:gd name="connsiteX12" fmla="*/ 311 w 187016"/>
                  <a:gd name="connsiteY12" fmla="*/ 434708 h 504437"/>
                  <a:gd name="connsiteX13" fmla="*/ 33114 w 187016"/>
                  <a:gd name="connsiteY13" fmla="*/ 356800 h 504437"/>
                  <a:gd name="connsiteX14" fmla="*/ 63868 w 187016"/>
                  <a:gd name="connsiteY14" fmla="*/ 305544 h 504437"/>
                  <a:gd name="connsiteX15" fmla="*/ 57718 w 187016"/>
                  <a:gd name="connsiteY15" fmla="*/ 53366 h 5044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9767 w 189311"/>
                  <a:gd name="connsiteY10" fmla="*/ 5028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57718 w 189311"/>
                  <a:gd name="connsiteY0" fmla="*/ 53866 h 504917"/>
                  <a:gd name="connsiteX1" fmla="*/ 113073 w 189311"/>
                  <a:gd name="connsiteY1" fmla="*/ 561 h 504917"/>
                  <a:gd name="connsiteX2" fmla="*/ 170479 w 189311"/>
                  <a:gd name="connsiteY2" fmla="*/ 43615 h 504917"/>
                  <a:gd name="connsiteX3" fmla="*/ 156128 w 189311"/>
                  <a:gd name="connsiteY3" fmla="*/ 273241 h 504917"/>
                  <a:gd name="connsiteX4" fmla="*/ 186881 w 189311"/>
                  <a:gd name="connsiteY4" fmla="*/ 414706 h 504917"/>
                  <a:gd name="connsiteX5" fmla="*/ 141776 w 189311"/>
                  <a:gd name="connsiteY5" fmla="*/ 365501 h 504917"/>
                  <a:gd name="connsiteX6" fmla="*/ 162278 w 189311"/>
                  <a:gd name="connsiteY6" fmla="*/ 492615 h 504917"/>
                  <a:gd name="connsiteX7" fmla="*/ 117173 w 189311"/>
                  <a:gd name="connsiteY7" fmla="*/ 396254 h 504917"/>
                  <a:gd name="connsiteX8" fmla="*/ 113073 w 189311"/>
                  <a:gd name="connsiteY8" fmla="*/ 504916 h 504917"/>
                  <a:gd name="connsiteX9" fmla="*/ 86420 w 189311"/>
                  <a:gd name="connsiteY9" fmla="*/ 406505 h 504917"/>
                  <a:gd name="connsiteX10" fmla="*/ 70019 w 189311"/>
                  <a:gd name="connsiteY10" fmla="*/ 504917 h 504917"/>
                  <a:gd name="connsiteX11" fmla="*/ 53616 w 189311"/>
                  <a:gd name="connsiteY11" fmla="*/ 404455 h 504917"/>
                  <a:gd name="connsiteX12" fmla="*/ 311 w 189311"/>
                  <a:gd name="connsiteY12" fmla="*/ 435208 h 504917"/>
                  <a:gd name="connsiteX13" fmla="*/ 33114 w 189311"/>
                  <a:gd name="connsiteY13" fmla="*/ 357300 h 504917"/>
                  <a:gd name="connsiteX14" fmla="*/ 63868 w 189311"/>
                  <a:gd name="connsiteY14" fmla="*/ 306044 h 504917"/>
                  <a:gd name="connsiteX15" fmla="*/ 57718 w 189311"/>
                  <a:gd name="connsiteY15" fmla="*/ 53866 h 504917"/>
                  <a:gd name="connsiteX0" fmla="*/ 57718 w 189311"/>
                  <a:gd name="connsiteY0" fmla="*/ 53866 h 504958"/>
                  <a:gd name="connsiteX1" fmla="*/ 113073 w 189311"/>
                  <a:gd name="connsiteY1" fmla="*/ 561 h 504958"/>
                  <a:gd name="connsiteX2" fmla="*/ 170479 w 189311"/>
                  <a:gd name="connsiteY2" fmla="*/ 43615 h 504958"/>
                  <a:gd name="connsiteX3" fmla="*/ 156128 w 189311"/>
                  <a:gd name="connsiteY3" fmla="*/ 273241 h 504958"/>
                  <a:gd name="connsiteX4" fmla="*/ 186881 w 189311"/>
                  <a:gd name="connsiteY4" fmla="*/ 414706 h 504958"/>
                  <a:gd name="connsiteX5" fmla="*/ 141776 w 189311"/>
                  <a:gd name="connsiteY5" fmla="*/ 365501 h 504958"/>
                  <a:gd name="connsiteX6" fmla="*/ 162278 w 189311"/>
                  <a:gd name="connsiteY6" fmla="*/ 492615 h 504958"/>
                  <a:gd name="connsiteX7" fmla="*/ 117173 w 189311"/>
                  <a:gd name="connsiteY7" fmla="*/ 396254 h 504958"/>
                  <a:gd name="connsiteX8" fmla="*/ 113073 w 189311"/>
                  <a:gd name="connsiteY8" fmla="*/ 504916 h 504958"/>
                  <a:gd name="connsiteX9" fmla="*/ 86420 w 189311"/>
                  <a:gd name="connsiteY9" fmla="*/ 406505 h 504958"/>
                  <a:gd name="connsiteX10" fmla="*/ 70019 w 189311"/>
                  <a:gd name="connsiteY10" fmla="*/ 504917 h 504958"/>
                  <a:gd name="connsiteX11" fmla="*/ 53616 w 189311"/>
                  <a:gd name="connsiteY11" fmla="*/ 404455 h 504958"/>
                  <a:gd name="connsiteX12" fmla="*/ 311 w 189311"/>
                  <a:gd name="connsiteY12" fmla="*/ 435208 h 504958"/>
                  <a:gd name="connsiteX13" fmla="*/ 33114 w 189311"/>
                  <a:gd name="connsiteY13" fmla="*/ 357300 h 504958"/>
                  <a:gd name="connsiteX14" fmla="*/ 63868 w 189311"/>
                  <a:gd name="connsiteY14" fmla="*/ 306044 h 504958"/>
                  <a:gd name="connsiteX15" fmla="*/ 57718 w 189311"/>
                  <a:gd name="connsiteY15" fmla="*/ 53866 h 504958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5667 w 189311"/>
                  <a:gd name="connsiteY10" fmla="*/ 4987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62647 w 194240"/>
                  <a:gd name="connsiteY0" fmla="*/ 53866 h 504916"/>
                  <a:gd name="connsiteX1" fmla="*/ 118002 w 194240"/>
                  <a:gd name="connsiteY1" fmla="*/ 561 h 504916"/>
                  <a:gd name="connsiteX2" fmla="*/ 175408 w 194240"/>
                  <a:gd name="connsiteY2" fmla="*/ 43615 h 504916"/>
                  <a:gd name="connsiteX3" fmla="*/ 161057 w 194240"/>
                  <a:gd name="connsiteY3" fmla="*/ 273241 h 504916"/>
                  <a:gd name="connsiteX4" fmla="*/ 191810 w 194240"/>
                  <a:gd name="connsiteY4" fmla="*/ 414706 h 504916"/>
                  <a:gd name="connsiteX5" fmla="*/ 146705 w 194240"/>
                  <a:gd name="connsiteY5" fmla="*/ 365501 h 504916"/>
                  <a:gd name="connsiteX6" fmla="*/ 167207 w 194240"/>
                  <a:gd name="connsiteY6" fmla="*/ 492615 h 504916"/>
                  <a:gd name="connsiteX7" fmla="*/ 122102 w 194240"/>
                  <a:gd name="connsiteY7" fmla="*/ 396254 h 504916"/>
                  <a:gd name="connsiteX8" fmla="*/ 118002 w 194240"/>
                  <a:gd name="connsiteY8" fmla="*/ 504916 h 504916"/>
                  <a:gd name="connsiteX9" fmla="*/ 91349 w 194240"/>
                  <a:gd name="connsiteY9" fmla="*/ 406505 h 504916"/>
                  <a:gd name="connsiteX10" fmla="*/ 60596 w 194240"/>
                  <a:gd name="connsiteY10" fmla="*/ 498766 h 504916"/>
                  <a:gd name="connsiteX11" fmla="*/ 58545 w 194240"/>
                  <a:gd name="connsiteY11" fmla="*/ 404455 h 504916"/>
                  <a:gd name="connsiteX12" fmla="*/ 5240 w 194240"/>
                  <a:gd name="connsiteY12" fmla="*/ 435208 h 504916"/>
                  <a:gd name="connsiteX13" fmla="*/ 38043 w 194240"/>
                  <a:gd name="connsiteY13" fmla="*/ 357300 h 504916"/>
                  <a:gd name="connsiteX14" fmla="*/ 68797 w 194240"/>
                  <a:gd name="connsiteY14" fmla="*/ 306044 h 504916"/>
                  <a:gd name="connsiteX15" fmla="*/ 62647 w 194240"/>
                  <a:gd name="connsiteY15" fmla="*/ 53866 h 504916"/>
                  <a:gd name="connsiteX0" fmla="*/ 55316 w 186909"/>
                  <a:gd name="connsiteY0" fmla="*/ 53866 h 504916"/>
                  <a:gd name="connsiteX1" fmla="*/ 110671 w 186909"/>
                  <a:gd name="connsiteY1" fmla="*/ 561 h 504916"/>
                  <a:gd name="connsiteX2" fmla="*/ 168077 w 186909"/>
                  <a:gd name="connsiteY2" fmla="*/ 43615 h 504916"/>
                  <a:gd name="connsiteX3" fmla="*/ 153726 w 186909"/>
                  <a:gd name="connsiteY3" fmla="*/ 273241 h 504916"/>
                  <a:gd name="connsiteX4" fmla="*/ 184479 w 186909"/>
                  <a:gd name="connsiteY4" fmla="*/ 414706 h 504916"/>
                  <a:gd name="connsiteX5" fmla="*/ 139374 w 186909"/>
                  <a:gd name="connsiteY5" fmla="*/ 365501 h 504916"/>
                  <a:gd name="connsiteX6" fmla="*/ 159876 w 186909"/>
                  <a:gd name="connsiteY6" fmla="*/ 492615 h 504916"/>
                  <a:gd name="connsiteX7" fmla="*/ 114771 w 186909"/>
                  <a:gd name="connsiteY7" fmla="*/ 396254 h 504916"/>
                  <a:gd name="connsiteX8" fmla="*/ 110671 w 186909"/>
                  <a:gd name="connsiteY8" fmla="*/ 504916 h 504916"/>
                  <a:gd name="connsiteX9" fmla="*/ 84018 w 186909"/>
                  <a:gd name="connsiteY9" fmla="*/ 406505 h 504916"/>
                  <a:gd name="connsiteX10" fmla="*/ 53265 w 186909"/>
                  <a:gd name="connsiteY10" fmla="*/ 498766 h 504916"/>
                  <a:gd name="connsiteX11" fmla="*/ 51214 w 186909"/>
                  <a:gd name="connsiteY11" fmla="*/ 404455 h 504916"/>
                  <a:gd name="connsiteX12" fmla="*/ 6110 w 186909"/>
                  <a:gd name="connsiteY12" fmla="*/ 420856 h 504916"/>
                  <a:gd name="connsiteX13" fmla="*/ 30712 w 186909"/>
                  <a:gd name="connsiteY13" fmla="*/ 357300 h 504916"/>
                  <a:gd name="connsiteX14" fmla="*/ 61466 w 186909"/>
                  <a:gd name="connsiteY14" fmla="*/ 306044 h 504916"/>
                  <a:gd name="connsiteX15" fmla="*/ 55316 w 186909"/>
                  <a:gd name="connsiteY15" fmla="*/ 53866 h 504916"/>
                  <a:gd name="connsiteX0" fmla="*/ 49504 w 181097"/>
                  <a:gd name="connsiteY0" fmla="*/ 53866 h 504916"/>
                  <a:gd name="connsiteX1" fmla="*/ 104859 w 181097"/>
                  <a:gd name="connsiteY1" fmla="*/ 561 h 504916"/>
                  <a:gd name="connsiteX2" fmla="*/ 162265 w 181097"/>
                  <a:gd name="connsiteY2" fmla="*/ 43615 h 504916"/>
                  <a:gd name="connsiteX3" fmla="*/ 147914 w 181097"/>
                  <a:gd name="connsiteY3" fmla="*/ 273241 h 504916"/>
                  <a:gd name="connsiteX4" fmla="*/ 178667 w 181097"/>
                  <a:gd name="connsiteY4" fmla="*/ 414706 h 504916"/>
                  <a:gd name="connsiteX5" fmla="*/ 133562 w 181097"/>
                  <a:gd name="connsiteY5" fmla="*/ 365501 h 504916"/>
                  <a:gd name="connsiteX6" fmla="*/ 154064 w 181097"/>
                  <a:gd name="connsiteY6" fmla="*/ 492615 h 504916"/>
                  <a:gd name="connsiteX7" fmla="*/ 108959 w 181097"/>
                  <a:gd name="connsiteY7" fmla="*/ 396254 h 504916"/>
                  <a:gd name="connsiteX8" fmla="*/ 104859 w 181097"/>
                  <a:gd name="connsiteY8" fmla="*/ 504916 h 504916"/>
                  <a:gd name="connsiteX9" fmla="*/ 78206 w 181097"/>
                  <a:gd name="connsiteY9" fmla="*/ 406505 h 504916"/>
                  <a:gd name="connsiteX10" fmla="*/ 47453 w 181097"/>
                  <a:gd name="connsiteY10" fmla="*/ 498766 h 504916"/>
                  <a:gd name="connsiteX11" fmla="*/ 41301 w 181097"/>
                  <a:gd name="connsiteY11" fmla="*/ 400354 h 504916"/>
                  <a:gd name="connsiteX12" fmla="*/ 298 w 181097"/>
                  <a:gd name="connsiteY12" fmla="*/ 420856 h 504916"/>
                  <a:gd name="connsiteX13" fmla="*/ 24900 w 181097"/>
                  <a:gd name="connsiteY13" fmla="*/ 357300 h 504916"/>
                  <a:gd name="connsiteX14" fmla="*/ 55654 w 181097"/>
                  <a:gd name="connsiteY14" fmla="*/ 306044 h 504916"/>
                  <a:gd name="connsiteX15" fmla="*/ 49504 w 181097"/>
                  <a:gd name="connsiteY15" fmla="*/ 53866 h 504916"/>
                  <a:gd name="connsiteX0" fmla="*/ 52664 w 184257"/>
                  <a:gd name="connsiteY0" fmla="*/ 53866 h 504916"/>
                  <a:gd name="connsiteX1" fmla="*/ 108019 w 184257"/>
                  <a:gd name="connsiteY1" fmla="*/ 561 h 504916"/>
                  <a:gd name="connsiteX2" fmla="*/ 165425 w 184257"/>
                  <a:gd name="connsiteY2" fmla="*/ 43615 h 504916"/>
                  <a:gd name="connsiteX3" fmla="*/ 151074 w 184257"/>
                  <a:gd name="connsiteY3" fmla="*/ 273241 h 504916"/>
                  <a:gd name="connsiteX4" fmla="*/ 181827 w 184257"/>
                  <a:gd name="connsiteY4" fmla="*/ 414706 h 504916"/>
                  <a:gd name="connsiteX5" fmla="*/ 136722 w 184257"/>
                  <a:gd name="connsiteY5" fmla="*/ 365501 h 504916"/>
                  <a:gd name="connsiteX6" fmla="*/ 157224 w 184257"/>
                  <a:gd name="connsiteY6" fmla="*/ 492615 h 504916"/>
                  <a:gd name="connsiteX7" fmla="*/ 112119 w 184257"/>
                  <a:gd name="connsiteY7" fmla="*/ 396254 h 504916"/>
                  <a:gd name="connsiteX8" fmla="*/ 108019 w 184257"/>
                  <a:gd name="connsiteY8" fmla="*/ 504916 h 504916"/>
                  <a:gd name="connsiteX9" fmla="*/ 81366 w 184257"/>
                  <a:gd name="connsiteY9" fmla="*/ 406505 h 504916"/>
                  <a:gd name="connsiteX10" fmla="*/ 50613 w 184257"/>
                  <a:gd name="connsiteY10" fmla="*/ 498766 h 504916"/>
                  <a:gd name="connsiteX11" fmla="*/ 44461 w 184257"/>
                  <a:gd name="connsiteY11" fmla="*/ 400354 h 504916"/>
                  <a:gd name="connsiteX12" fmla="*/ 3458 w 184257"/>
                  <a:gd name="connsiteY12" fmla="*/ 420856 h 504916"/>
                  <a:gd name="connsiteX13" fmla="*/ 28060 w 184257"/>
                  <a:gd name="connsiteY13" fmla="*/ 357300 h 504916"/>
                  <a:gd name="connsiteX14" fmla="*/ 58814 w 184257"/>
                  <a:gd name="connsiteY14" fmla="*/ 306044 h 504916"/>
                  <a:gd name="connsiteX15" fmla="*/ 52664 w 184257"/>
                  <a:gd name="connsiteY15" fmla="*/ 53866 h 504916"/>
                  <a:gd name="connsiteX0" fmla="*/ 52664 w 181873"/>
                  <a:gd name="connsiteY0" fmla="*/ 53866 h 504916"/>
                  <a:gd name="connsiteX1" fmla="*/ 108019 w 181873"/>
                  <a:gd name="connsiteY1" fmla="*/ 561 h 504916"/>
                  <a:gd name="connsiteX2" fmla="*/ 165425 w 181873"/>
                  <a:gd name="connsiteY2" fmla="*/ 43615 h 504916"/>
                  <a:gd name="connsiteX3" fmla="*/ 151074 w 181873"/>
                  <a:gd name="connsiteY3" fmla="*/ 273241 h 504916"/>
                  <a:gd name="connsiteX4" fmla="*/ 181827 w 181873"/>
                  <a:gd name="connsiteY4" fmla="*/ 414706 h 504916"/>
                  <a:gd name="connsiteX5" fmla="*/ 142873 w 181873"/>
                  <a:gd name="connsiteY5" fmla="*/ 377802 h 504916"/>
                  <a:gd name="connsiteX6" fmla="*/ 157224 w 181873"/>
                  <a:gd name="connsiteY6" fmla="*/ 492615 h 504916"/>
                  <a:gd name="connsiteX7" fmla="*/ 112119 w 181873"/>
                  <a:gd name="connsiteY7" fmla="*/ 396254 h 504916"/>
                  <a:gd name="connsiteX8" fmla="*/ 108019 w 181873"/>
                  <a:gd name="connsiteY8" fmla="*/ 504916 h 504916"/>
                  <a:gd name="connsiteX9" fmla="*/ 81366 w 181873"/>
                  <a:gd name="connsiteY9" fmla="*/ 406505 h 504916"/>
                  <a:gd name="connsiteX10" fmla="*/ 50613 w 181873"/>
                  <a:gd name="connsiteY10" fmla="*/ 498766 h 504916"/>
                  <a:gd name="connsiteX11" fmla="*/ 44461 w 181873"/>
                  <a:gd name="connsiteY11" fmla="*/ 400354 h 504916"/>
                  <a:gd name="connsiteX12" fmla="*/ 3458 w 181873"/>
                  <a:gd name="connsiteY12" fmla="*/ 420856 h 504916"/>
                  <a:gd name="connsiteX13" fmla="*/ 28060 w 181873"/>
                  <a:gd name="connsiteY13" fmla="*/ 357300 h 504916"/>
                  <a:gd name="connsiteX14" fmla="*/ 58814 w 181873"/>
                  <a:gd name="connsiteY14" fmla="*/ 306044 h 504916"/>
                  <a:gd name="connsiteX15" fmla="*/ 52664 w 181873"/>
                  <a:gd name="connsiteY15" fmla="*/ 53866 h 504916"/>
                  <a:gd name="connsiteX0" fmla="*/ 52664 w 181839"/>
                  <a:gd name="connsiteY0" fmla="*/ 53866 h 504916"/>
                  <a:gd name="connsiteX1" fmla="*/ 108019 w 181839"/>
                  <a:gd name="connsiteY1" fmla="*/ 561 h 504916"/>
                  <a:gd name="connsiteX2" fmla="*/ 165425 w 181839"/>
                  <a:gd name="connsiteY2" fmla="*/ 43615 h 504916"/>
                  <a:gd name="connsiteX3" fmla="*/ 151074 w 181839"/>
                  <a:gd name="connsiteY3" fmla="*/ 273241 h 504916"/>
                  <a:gd name="connsiteX4" fmla="*/ 181827 w 181839"/>
                  <a:gd name="connsiteY4" fmla="*/ 414706 h 504916"/>
                  <a:gd name="connsiteX5" fmla="*/ 146973 w 181839"/>
                  <a:gd name="connsiteY5" fmla="*/ 386003 h 504916"/>
                  <a:gd name="connsiteX6" fmla="*/ 157224 w 181839"/>
                  <a:gd name="connsiteY6" fmla="*/ 492615 h 504916"/>
                  <a:gd name="connsiteX7" fmla="*/ 112119 w 181839"/>
                  <a:gd name="connsiteY7" fmla="*/ 396254 h 504916"/>
                  <a:gd name="connsiteX8" fmla="*/ 108019 w 181839"/>
                  <a:gd name="connsiteY8" fmla="*/ 504916 h 504916"/>
                  <a:gd name="connsiteX9" fmla="*/ 81366 w 181839"/>
                  <a:gd name="connsiteY9" fmla="*/ 406505 h 504916"/>
                  <a:gd name="connsiteX10" fmla="*/ 50613 w 181839"/>
                  <a:gd name="connsiteY10" fmla="*/ 498766 h 504916"/>
                  <a:gd name="connsiteX11" fmla="*/ 44461 w 181839"/>
                  <a:gd name="connsiteY11" fmla="*/ 400354 h 504916"/>
                  <a:gd name="connsiteX12" fmla="*/ 3458 w 181839"/>
                  <a:gd name="connsiteY12" fmla="*/ 420856 h 504916"/>
                  <a:gd name="connsiteX13" fmla="*/ 28060 w 181839"/>
                  <a:gd name="connsiteY13" fmla="*/ 357300 h 504916"/>
                  <a:gd name="connsiteX14" fmla="*/ 58814 w 181839"/>
                  <a:gd name="connsiteY14" fmla="*/ 306044 h 504916"/>
                  <a:gd name="connsiteX15" fmla="*/ 52664 w 181839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270875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9467 h 510517"/>
                  <a:gd name="connsiteX1" fmla="*/ 100203 w 183758"/>
                  <a:gd name="connsiteY1" fmla="*/ 301 h 510517"/>
                  <a:gd name="connsiteX2" fmla="*/ 165425 w 183758"/>
                  <a:gd name="connsiteY2" fmla="*/ 49216 h 510517"/>
                  <a:gd name="connsiteX3" fmla="*/ 151074 w 183758"/>
                  <a:gd name="connsiteY3" fmla="*/ 278842 h 510517"/>
                  <a:gd name="connsiteX4" fmla="*/ 181827 w 183758"/>
                  <a:gd name="connsiteY4" fmla="*/ 420307 h 510517"/>
                  <a:gd name="connsiteX5" fmla="*/ 146973 w 183758"/>
                  <a:gd name="connsiteY5" fmla="*/ 391604 h 510517"/>
                  <a:gd name="connsiteX6" fmla="*/ 157224 w 183758"/>
                  <a:gd name="connsiteY6" fmla="*/ 498216 h 510517"/>
                  <a:gd name="connsiteX7" fmla="*/ 112119 w 183758"/>
                  <a:gd name="connsiteY7" fmla="*/ 401855 h 510517"/>
                  <a:gd name="connsiteX8" fmla="*/ 108019 w 183758"/>
                  <a:gd name="connsiteY8" fmla="*/ 510517 h 510517"/>
                  <a:gd name="connsiteX9" fmla="*/ 81366 w 183758"/>
                  <a:gd name="connsiteY9" fmla="*/ 412106 h 510517"/>
                  <a:gd name="connsiteX10" fmla="*/ 50613 w 183758"/>
                  <a:gd name="connsiteY10" fmla="*/ 504367 h 510517"/>
                  <a:gd name="connsiteX11" fmla="*/ 44461 w 183758"/>
                  <a:gd name="connsiteY11" fmla="*/ 405955 h 510517"/>
                  <a:gd name="connsiteX12" fmla="*/ 3458 w 183758"/>
                  <a:gd name="connsiteY12" fmla="*/ 426457 h 510517"/>
                  <a:gd name="connsiteX13" fmla="*/ 28060 w 183758"/>
                  <a:gd name="connsiteY13" fmla="*/ 362901 h 510517"/>
                  <a:gd name="connsiteX14" fmla="*/ 56860 w 183758"/>
                  <a:gd name="connsiteY14" fmla="*/ 233491 h 510517"/>
                  <a:gd name="connsiteX15" fmla="*/ 52664 w 183758"/>
                  <a:gd name="connsiteY15" fmla="*/ 59467 h 510517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85"/>
                  <a:gd name="connsiteX1" fmla="*/ 100203 w 183622"/>
                  <a:gd name="connsiteY1" fmla="*/ 555 h 510785"/>
                  <a:gd name="connsiteX2" fmla="*/ 165425 w 183622"/>
                  <a:gd name="connsiteY2" fmla="*/ 49470 h 510785"/>
                  <a:gd name="connsiteX3" fmla="*/ 151074 w 183622"/>
                  <a:gd name="connsiteY3" fmla="*/ 310357 h 510785"/>
                  <a:gd name="connsiteX4" fmla="*/ 181827 w 183622"/>
                  <a:gd name="connsiteY4" fmla="*/ 420561 h 510785"/>
                  <a:gd name="connsiteX5" fmla="*/ 146973 w 183622"/>
                  <a:gd name="connsiteY5" fmla="*/ 391858 h 510785"/>
                  <a:gd name="connsiteX6" fmla="*/ 157224 w 183622"/>
                  <a:gd name="connsiteY6" fmla="*/ 498470 h 510785"/>
                  <a:gd name="connsiteX7" fmla="*/ 112119 w 183622"/>
                  <a:gd name="connsiteY7" fmla="*/ 402109 h 510785"/>
                  <a:gd name="connsiteX8" fmla="*/ 108019 w 183622"/>
                  <a:gd name="connsiteY8" fmla="*/ 510771 h 510785"/>
                  <a:gd name="connsiteX9" fmla="*/ 77459 w 183622"/>
                  <a:gd name="connsiteY9" fmla="*/ 410406 h 510785"/>
                  <a:gd name="connsiteX10" fmla="*/ 50613 w 183622"/>
                  <a:gd name="connsiteY10" fmla="*/ 504621 h 510785"/>
                  <a:gd name="connsiteX11" fmla="*/ 44461 w 183622"/>
                  <a:gd name="connsiteY11" fmla="*/ 406209 h 510785"/>
                  <a:gd name="connsiteX12" fmla="*/ 3458 w 183622"/>
                  <a:gd name="connsiteY12" fmla="*/ 426711 h 510785"/>
                  <a:gd name="connsiteX13" fmla="*/ 28060 w 183622"/>
                  <a:gd name="connsiteY13" fmla="*/ 363155 h 510785"/>
                  <a:gd name="connsiteX14" fmla="*/ 56860 w 183622"/>
                  <a:gd name="connsiteY14" fmla="*/ 233745 h 510785"/>
                  <a:gd name="connsiteX15" fmla="*/ 52664 w 183622"/>
                  <a:gd name="connsiteY15" fmla="*/ 59721 h 510785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94408 h 545501"/>
                  <a:gd name="connsiteX1" fmla="*/ 102157 w 183622"/>
                  <a:gd name="connsiteY1" fmla="*/ 73 h 545501"/>
                  <a:gd name="connsiteX2" fmla="*/ 165425 w 183622"/>
                  <a:gd name="connsiteY2" fmla="*/ 84157 h 545501"/>
                  <a:gd name="connsiteX3" fmla="*/ 151074 w 183622"/>
                  <a:gd name="connsiteY3" fmla="*/ 345044 h 545501"/>
                  <a:gd name="connsiteX4" fmla="*/ 181827 w 183622"/>
                  <a:gd name="connsiteY4" fmla="*/ 455248 h 545501"/>
                  <a:gd name="connsiteX5" fmla="*/ 146973 w 183622"/>
                  <a:gd name="connsiteY5" fmla="*/ 426545 h 545501"/>
                  <a:gd name="connsiteX6" fmla="*/ 157224 w 183622"/>
                  <a:gd name="connsiteY6" fmla="*/ 533157 h 545501"/>
                  <a:gd name="connsiteX7" fmla="*/ 112119 w 183622"/>
                  <a:gd name="connsiteY7" fmla="*/ 436796 h 545501"/>
                  <a:gd name="connsiteX8" fmla="*/ 108019 w 183622"/>
                  <a:gd name="connsiteY8" fmla="*/ 545458 h 545501"/>
                  <a:gd name="connsiteX9" fmla="*/ 77459 w 183622"/>
                  <a:gd name="connsiteY9" fmla="*/ 445093 h 545501"/>
                  <a:gd name="connsiteX10" fmla="*/ 50613 w 183622"/>
                  <a:gd name="connsiteY10" fmla="*/ 539308 h 545501"/>
                  <a:gd name="connsiteX11" fmla="*/ 44461 w 183622"/>
                  <a:gd name="connsiteY11" fmla="*/ 440896 h 545501"/>
                  <a:gd name="connsiteX12" fmla="*/ 3458 w 183622"/>
                  <a:gd name="connsiteY12" fmla="*/ 461398 h 545501"/>
                  <a:gd name="connsiteX13" fmla="*/ 28060 w 183622"/>
                  <a:gd name="connsiteY13" fmla="*/ 397842 h 545501"/>
                  <a:gd name="connsiteX14" fmla="*/ 56860 w 183622"/>
                  <a:gd name="connsiteY14" fmla="*/ 268432 h 545501"/>
                  <a:gd name="connsiteX15" fmla="*/ 52664 w 183622"/>
                  <a:gd name="connsiteY15" fmla="*/ 94408 h 545501"/>
                  <a:gd name="connsiteX0" fmla="*/ 52664 w 183622"/>
                  <a:gd name="connsiteY0" fmla="*/ 99119 h 550212"/>
                  <a:gd name="connsiteX1" fmla="*/ 102157 w 183622"/>
                  <a:gd name="connsiteY1" fmla="*/ 4784 h 550212"/>
                  <a:gd name="connsiteX2" fmla="*/ 165425 w 183622"/>
                  <a:gd name="connsiteY2" fmla="*/ 49791 h 550212"/>
                  <a:gd name="connsiteX3" fmla="*/ 151074 w 183622"/>
                  <a:gd name="connsiteY3" fmla="*/ 349755 h 550212"/>
                  <a:gd name="connsiteX4" fmla="*/ 181827 w 183622"/>
                  <a:gd name="connsiteY4" fmla="*/ 459959 h 550212"/>
                  <a:gd name="connsiteX5" fmla="*/ 146973 w 183622"/>
                  <a:gd name="connsiteY5" fmla="*/ 431256 h 550212"/>
                  <a:gd name="connsiteX6" fmla="*/ 157224 w 183622"/>
                  <a:gd name="connsiteY6" fmla="*/ 537868 h 550212"/>
                  <a:gd name="connsiteX7" fmla="*/ 112119 w 183622"/>
                  <a:gd name="connsiteY7" fmla="*/ 441507 h 550212"/>
                  <a:gd name="connsiteX8" fmla="*/ 108019 w 183622"/>
                  <a:gd name="connsiteY8" fmla="*/ 550169 h 550212"/>
                  <a:gd name="connsiteX9" fmla="*/ 77459 w 183622"/>
                  <a:gd name="connsiteY9" fmla="*/ 449804 h 550212"/>
                  <a:gd name="connsiteX10" fmla="*/ 50613 w 183622"/>
                  <a:gd name="connsiteY10" fmla="*/ 544019 h 550212"/>
                  <a:gd name="connsiteX11" fmla="*/ 44461 w 183622"/>
                  <a:gd name="connsiteY11" fmla="*/ 445607 h 550212"/>
                  <a:gd name="connsiteX12" fmla="*/ 3458 w 183622"/>
                  <a:gd name="connsiteY12" fmla="*/ 466109 h 550212"/>
                  <a:gd name="connsiteX13" fmla="*/ 28060 w 183622"/>
                  <a:gd name="connsiteY13" fmla="*/ 402553 h 550212"/>
                  <a:gd name="connsiteX14" fmla="*/ 56860 w 183622"/>
                  <a:gd name="connsiteY14" fmla="*/ 273143 h 550212"/>
                  <a:gd name="connsiteX15" fmla="*/ 52664 w 183622"/>
                  <a:gd name="connsiteY15" fmla="*/ 99119 h 550212"/>
                  <a:gd name="connsiteX0" fmla="*/ 52664 w 183622"/>
                  <a:gd name="connsiteY0" fmla="*/ 52963 h 547041"/>
                  <a:gd name="connsiteX1" fmla="*/ 102157 w 183622"/>
                  <a:gd name="connsiteY1" fmla="*/ 1613 h 547041"/>
                  <a:gd name="connsiteX2" fmla="*/ 165425 w 183622"/>
                  <a:gd name="connsiteY2" fmla="*/ 46620 h 547041"/>
                  <a:gd name="connsiteX3" fmla="*/ 151074 w 183622"/>
                  <a:gd name="connsiteY3" fmla="*/ 346584 h 547041"/>
                  <a:gd name="connsiteX4" fmla="*/ 181827 w 183622"/>
                  <a:gd name="connsiteY4" fmla="*/ 456788 h 547041"/>
                  <a:gd name="connsiteX5" fmla="*/ 146973 w 183622"/>
                  <a:gd name="connsiteY5" fmla="*/ 428085 h 547041"/>
                  <a:gd name="connsiteX6" fmla="*/ 157224 w 183622"/>
                  <a:gd name="connsiteY6" fmla="*/ 534697 h 547041"/>
                  <a:gd name="connsiteX7" fmla="*/ 112119 w 183622"/>
                  <a:gd name="connsiteY7" fmla="*/ 438336 h 547041"/>
                  <a:gd name="connsiteX8" fmla="*/ 108019 w 183622"/>
                  <a:gd name="connsiteY8" fmla="*/ 546998 h 547041"/>
                  <a:gd name="connsiteX9" fmla="*/ 77459 w 183622"/>
                  <a:gd name="connsiteY9" fmla="*/ 446633 h 547041"/>
                  <a:gd name="connsiteX10" fmla="*/ 50613 w 183622"/>
                  <a:gd name="connsiteY10" fmla="*/ 540848 h 547041"/>
                  <a:gd name="connsiteX11" fmla="*/ 44461 w 183622"/>
                  <a:gd name="connsiteY11" fmla="*/ 442436 h 547041"/>
                  <a:gd name="connsiteX12" fmla="*/ 3458 w 183622"/>
                  <a:gd name="connsiteY12" fmla="*/ 462938 h 547041"/>
                  <a:gd name="connsiteX13" fmla="*/ 28060 w 183622"/>
                  <a:gd name="connsiteY13" fmla="*/ 399382 h 547041"/>
                  <a:gd name="connsiteX14" fmla="*/ 56860 w 183622"/>
                  <a:gd name="connsiteY14" fmla="*/ 269972 h 547041"/>
                  <a:gd name="connsiteX15" fmla="*/ 52664 w 183622"/>
                  <a:gd name="connsiteY15" fmla="*/ 52963 h 547041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3622" h="555612">
                    <a:moveTo>
                      <a:pt x="52664" y="61534"/>
                    </a:moveTo>
                    <a:cubicBezTo>
                      <a:pt x="59888" y="15179"/>
                      <a:pt x="81410" y="1472"/>
                      <a:pt x="100203" y="415"/>
                    </a:cubicBezTo>
                    <a:cubicBezTo>
                      <a:pt x="118996" y="-642"/>
                      <a:pt x="156947" y="-3932"/>
                      <a:pt x="165425" y="55191"/>
                    </a:cubicBezTo>
                    <a:cubicBezTo>
                      <a:pt x="173903" y="114314"/>
                      <a:pt x="148340" y="286794"/>
                      <a:pt x="151074" y="355155"/>
                    </a:cubicBezTo>
                    <a:cubicBezTo>
                      <a:pt x="153808" y="423516"/>
                      <a:pt x="192279" y="447868"/>
                      <a:pt x="181827" y="465359"/>
                    </a:cubicBezTo>
                    <a:cubicBezTo>
                      <a:pt x="171375" y="482850"/>
                      <a:pt x="151074" y="423671"/>
                      <a:pt x="146973" y="436656"/>
                    </a:cubicBezTo>
                    <a:cubicBezTo>
                      <a:pt x="142873" y="449641"/>
                      <a:pt x="171138" y="533553"/>
                      <a:pt x="157224" y="543268"/>
                    </a:cubicBezTo>
                    <a:cubicBezTo>
                      <a:pt x="143310" y="552983"/>
                      <a:pt x="120320" y="444857"/>
                      <a:pt x="112119" y="446907"/>
                    </a:cubicBezTo>
                    <a:cubicBezTo>
                      <a:pt x="103918" y="448957"/>
                      <a:pt x="123565" y="558094"/>
                      <a:pt x="108019" y="555569"/>
                    </a:cubicBezTo>
                    <a:cubicBezTo>
                      <a:pt x="92473" y="553044"/>
                      <a:pt x="87027" y="456229"/>
                      <a:pt x="77459" y="455204"/>
                    </a:cubicBezTo>
                    <a:cubicBezTo>
                      <a:pt x="67891" y="454179"/>
                      <a:pt x="67836" y="548164"/>
                      <a:pt x="50613" y="549419"/>
                    </a:cubicBezTo>
                    <a:cubicBezTo>
                      <a:pt x="33390" y="550674"/>
                      <a:pt x="52320" y="463992"/>
                      <a:pt x="44461" y="451007"/>
                    </a:cubicBezTo>
                    <a:cubicBezTo>
                      <a:pt x="36602" y="438022"/>
                      <a:pt x="16442" y="478685"/>
                      <a:pt x="3458" y="471509"/>
                    </a:cubicBezTo>
                    <a:cubicBezTo>
                      <a:pt x="-9526" y="464333"/>
                      <a:pt x="17467" y="429480"/>
                      <a:pt x="28060" y="407953"/>
                    </a:cubicBezTo>
                    <a:cubicBezTo>
                      <a:pt x="60144" y="359073"/>
                      <a:pt x="59236" y="343593"/>
                      <a:pt x="56860" y="278543"/>
                    </a:cubicBezTo>
                    <a:cubicBezTo>
                      <a:pt x="54484" y="213493"/>
                      <a:pt x="45440" y="107889"/>
                      <a:pt x="52664" y="61534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58EFD11-508B-4AAF-AAA7-C62DC8BFAF9B}"/>
                  </a:ext>
                </a:extLst>
              </p:cNvPr>
              <p:cNvSpPr/>
              <p:nvPr/>
            </p:nvSpPr>
            <p:spPr>
              <a:xfrm rot="4676073" flipH="1">
                <a:off x="1306072" y="2592580"/>
                <a:ext cx="374692" cy="635655"/>
              </a:xfrm>
              <a:custGeom>
                <a:avLst/>
                <a:gdLst>
                  <a:gd name="connsiteX0" fmla="*/ 26048 w 207295"/>
                  <a:gd name="connsiteY0" fmla="*/ 89400 h 310281"/>
                  <a:gd name="connsiteX1" fmla="*/ 88597 w 207295"/>
                  <a:gd name="connsiteY1" fmla="*/ 44 h 310281"/>
                  <a:gd name="connsiteX2" fmla="*/ 171995 w 207295"/>
                  <a:gd name="connsiteY2" fmla="*/ 80464 h 310281"/>
                  <a:gd name="connsiteX3" fmla="*/ 204758 w 207295"/>
                  <a:gd name="connsiteY3" fmla="*/ 274067 h 310281"/>
                  <a:gd name="connsiteX4" fmla="*/ 109446 w 207295"/>
                  <a:gd name="connsiteY4" fmla="*/ 294916 h 310281"/>
                  <a:gd name="connsiteX5" fmla="*/ 5199 w 207295"/>
                  <a:gd name="connsiteY5" fmla="*/ 294916 h 310281"/>
                  <a:gd name="connsiteX6" fmla="*/ 26048 w 207295"/>
                  <a:gd name="connsiteY6" fmla="*/ 89400 h 310281"/>
                  <a:gd name="connsiteX0" fmla="*/ 25027 w 206625"/>
                  <a:gd name="connsiteY0" fmla="*/ 89400 h 324978"/>
                  <a:gd name="connsiteX1" fmla="*/ 87576 w 206625"/>
                  <a:gd name="connsiteY1" fmla="*/ 44 h 324978"/>
                  <a:gd name="connsiteX2" fmla="*/ 170974 w 206625"/>
                  <a:gd name="connsiteY2" fmla="*/ 80464 h 324978"/>
                  <a:gd name="connsiteX3" fmla="*/ 203737 w 206625"/>
                  <a:gd name="connsiteY3" fmla="*/ 274067 h 324978"/>
                  <a:gd name="connsiteX4" fmla="*/ 102468 w 206625"/>
                  <a:gd name="connsiteY4" fmla="*/ 321723 h 324978"/>
                  <a:gd name="connsiteX5" fmla="*/ 4178 w 206625"/>
                  <a:gd name="connsiteY5" fmla="*/ 294916 h 324978"/>
                  <a:gd name="connsiteX6" fmla="*/ 25027 w 206625"/>
                  <a:gd name="connsiteY6" fmla="*/ 89400 h 324978"/>
                  <a:gd name="connsiteX0" fmla="*/ 25027 w 215052"/>
                  <a:gd name="connsiteY0" fmla="*/ 89406 h 325089"/>
                  <a:gd name="connsiteX1" fmla="*/ 87576 w 215052"/>
                  <a:gd name="connsiteY1" fmla="*/ 50 h 325089"/>
                  <a:gd name="connsiteX2" fmla="*/ 170974 w 215052"/>
                  <a:gd name="connsiteY2" fmla="*/ 80470 h 325089"/>
                  <a:gd name="connsiteX3" fmla="*/ 212673 w 215052"/>
                  <a:gd name="connsiteY3" fmla="*/ 300880 h 325089"/>
                  <a:gd name="connsiteX4" fmla="*/ 102468 w 215052"/>
                  <a:gd name="connsiteY4" fmla="*/ 321729 h 325089"/>
                  <a:gd name="connsiteX5" fmla="*/ 4178 w 215052"/>
                  <a:gd name="connsiteY5" fmla="*/ 294922 h 325089"/>
                  <a:gd name="connsiteX6" fmla="*/ 25027 w 215052"/>
                  <a:gd name="connsiteY6" fmla="*/ 89406 h 325089"/>
                  <a:gd name="connsiteX0" fmla="*/ 33149 w 223174"/>
                  <a:gd name="connsiteY0" fmla="*/ 89406 h 331862"/>
                  <a:gd name="connsiteX1" fmla="*/ 95698 w 223174"/>
                  <a:gd name="connsiteY1" fmla="*/ 50 h 331862"/>
                  <a:gd name="connsiteX2" fmla="*/ 179096 w 223174"/>
                  <a:gd name="connsiteY2" fmla="*/ 80470 h 331862"/>
                  <a:gd name="connsiteX3" fmla="*/ 220795 w 223174"/>
                  <a:gd name="connsiteY3" fmla="*/ 300880 h 331862"/>
                  <a:gd name="connsiteX4" fmla="*/ 110590 w 223174"/>
                  <a:gd name="connsiteY4" fmla="*/ 321729 h 331862"/>
                  <a:gd name="connsiteX5" fmla="*/ 3365 w 223174"/>
                  <a:gd name="connsiteY5" fmla="*/ 309814 h 331862"/>
                  <a:gd name="connsiteX6" fmla="*/ 33149 w 223174"/>
                  <a:gd name="connsiteY6" fmla="*/ 89406 h 331862"/>
                  <a:gd name="connsiteX0" fmla="*/ 23550 w 225489"/>
                  <a:gd name="connsiteY0" fmla="*/ 104561 h 331102"/>
                  <a:gd name="connsiteX1" fmla="*/ 98013 w 225489"/>
                  <a:gd name="connsiteY1" fmla="*/ 312 h 331102"/>
                  <a:gd name="connsiteX2" fmla="*/ 181411 w 225489"/>
                  <a:gd name="connsiteY2" fmla="*/ 80732 h 331102"/>
                  <a:gd name="connsiteX3" fmla="*/ 223110 w 225489"/>
                  <a:gd name="connsiteY3" fmla="*/ 301142 h 331102"/>
                  <a:gd name="connsiteX4" fmla="*/ 112905 w 225489"/>
                  <a:gd name="connsiteY4" fmla="*/ 321991 h 331102"/>
                  <a:gd name="connsiteX5" fmla="*/ 5680 w 225489"/>
                  <a:gd name="connsiteY5" fmla="*/ 310076 h 331102"/>
                  <a:gd name="connsiteX6" fmla="*/ 23550 w 225489"/>
                  <a:gd name="connsiteY6" fmla="*/ 104561 h 331102"/>
                  <a:gd name="connsiteX0" fmla="*/ 23550 w 227742"/>
                  <a:gd name="connsiteY0" fmla="*/ 104561 h 331102"/>
                  <a:gd name="connsiteX1" fmla="*/ 98013 w 227742"/>
                  <a:gd name="connsiteY1" fmla="*/ 312 h 331102"/>
                  <a:gd name="connsiteX2" fmla="*/ 196304 w 227742"/>
                  <a:gd name="connsiteY2" fmla="*/ 80732 h 331102"/>
                  <a:gd name="connsiteX3" fmla="*/ 223110 w 227742"/>
                  <a:gd name="connsiteY3" fmla="*/ 301142 h 331102"/>
                  <a:gd name="connsiteX4" fmla="*/ 112905 w 227742"/>
                  <a:gd name="connsiteY4" fmla="*/ 321991 h 331102"/>
                  <a:gd name="connsiteX5" fmla="*/ 5680 w 227742"/>
                  <a:gd name="connsiteY5" fmla="*/ 310076 h 331102"/>
                  <a:gd name="connsiteX6" fmla="*/ 23550 w 227742"/>
                  <a:gd name="connsiteY6" fmla="*/ 104561 h 331102"/>
                  <a:gd name="connsiteX0" fmla="*/ 19305 w 229454"/>
                  <a:gd name="connsiteY0" fmla="*/ 68648 h 333403"/>
                  <a:gd name="connsiteX1" fmla="*/ 99725 w 229454"/>
                  <a:gd name="connsiteY1" fmla="*/ 141 h 333403"/>
                  <a:gd name="connsiteX2" fmla="*/ 198016 w 229454"/>
                  <a:gd name="connsiteY2" fmla="*/ 80561 h 333403"/>
                  <a:gd name="connsiteX3" fmla="*/ 224822 w 229454"/>
                  <a:gd name="connsiteY3" fmla="*/ 300971 h 333403"/>
                  <a:gd name="connsiteX4" fmla="*/ 114617 w 229454"/>
                  <a:gd name="connsiteY4" fmla="*/ 321820 h 333403"/>
                  <a:gd name="connsiteX5" fmla="*/ 7392 w 229454"/>
                  <a:gd name="connsiteY5" fmla="*/ 309905 h 333403"/>
                  <a:gd name="connsiteX6" fmla="*/ 19305 w 229454"/>
                  <a:gd name="connsiteY6" fmla="*/ 68648 h 333403"/>
                  <a:gd name="connsiteX0" fmla="*/ 19305 w 226896"/>
                  <a:gd name="connsiteY0" fmla="*/ 68558 h 333313"/>
                  <a:gd name="connsiteX1" fmla="*/ 99725 w 226896"/>
                  <a:gd name="connsiteY1" fmla="*/ 51 h 333313"/>
                  <a:gd name="connsiteX2" fmla="*/ 180145 w 226896"/>
                  <a:gd name="connsiteY2" fmla="*/ 62599 h 333313"/>
                  <a:gd name="connsiteX3" fmla="*/ 224822 w 226896"/>
                  <a:gd name="connsiteY3" fmla="*/ 300881 h 333313"/>
                  <a:gd name="connsiteX4" fmla="*/ 114617 w 226896"/>
                  <a:gd name="connsiteY4" fmla="*/ 321730 h 333313"/>
                  <a:gd name="connsiteX5" fmla="*/ 7392 w 226896"/>
                  <a:gd name="connsiteY5" fmla="*/ 309815 h 333313"/>
                  <a:gd name="connsiteX6" fmla="*/ 19305 w 226896"/>
                  <a:gd name="connsiteY6" fmla="*/ 68558 h 333313"/>
                  <a:gd name="connsiteX0" fmla="*/ 18790 w 226497"/>
                  <a:gd name="connsiteY0" fmla="*/ 95334 h 360089"/>
                  <a:gd name="connsiteX1" fmla="*/ 84318 w 226497"/>
                  <a:gd name="connsiteY1" fmla="*/ 20 h 360089"/>
                  <a:gd name="connsiteX2" fmla="*/ 179630 w 226497"/>
                  <a:gd name="connsiteY2" fmla="*/ 89375 h 360089"/>
                  <a:gd name="connsiteX3" fmla="*/ 224307 w 226497"/>
                  <a:gd name="connsiteY3" fmla="*/ 327657 h 360089"/>
                  <a:gd name="connsiteX4" fmla="*/ 114102 w 226497"/>
                  <a:gd name="connsiteY4" fmla="*/ 348506 h 360089"/>
                  <a:gd name="connsiteX5" fmla="*/ 6877 w 226497"/>
                  <a:gd name="connsiteY5" fmla="*/ 336591 h 360089"/>
                  <a:gd name="connsiteX6" fmla="*/ 18790 w 226497"/>
                  <a:gd name="connsiteY6" fmla="*/ 95334 h 360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497" h="360089">
                    <a:moveTo>
                      <a:pt x="18790" y="95334"/>
                    </a:moveTo>
                    <a:cubicBezTo>
                      <a:pt x="31697" y="39239"/>
                      <a:pt x="57511" y="1013"/>
                      <a:pt x="84318" y="20"/>
                    </a:cubicBezTo>
                    <a:cubicBezTo>
                      <a:pt x="111125" y="-973"/>
                      <a:pt x="156299" y="34769"/>
                      <a:pt x="179630" y="89375"/>
                    </a:cubicBezTo>
                    <a:cubicBezTo>
                      <a:pt x="202961" y="143981"/>
                      <a:pt x="235228" y="284469"/>
                      <a:pt x="224307" y="327657"/>
                    </a:cubicBezTo>
                    <a:cubicBezTo>
                      <a:pt x="213386" y="370845"/>
                      <a:pt x="147362" y="345031"/>
                      <a:pt x="114102" y="348506"/>
                    </a:cubicBezTo>
                    <a:cubicBezTo>
                      <a:pt x="80842" y="351981"/>
                      <a:pt x="22762" y="378786"/>
                      <a:pt x="6877" y="336591"/>
                    </a:cubicBezTo>
                    <a:cubicBezTo>
                      <a:pt x="-9008" y="294396"/>
                      <a:pt x="5883" y="151429"/>
                      <a:pt x="18790" y="95334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r>
                  <a:rPr lang="en-US" sz="2700" dirty="0">
                    <a:solidFill>
                      <a:prstClr val="white"/>
                    </a:solidFill>
                    <a:latin typeface="Calibri" panose="020F0502020204030204"/>
                  </a:rPr>
                  <a:t>        </a:t>
                </a: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7F3BCAD-EC90-4DC5-9545-411C66EEEF17}"/>
                  </a:ext>
                </a:extLst>
              </p:cNvPr>
              <p:cNvSpPr/>
              <p:nvPr/>
            </p:nvSpPr>
            <p:spPr>
              <a:xfrm flipH="1">
                <a:off x="2236469" y="6021429"/>
                <a:ext cx="486739" cy="185736"/>
              </a:xfrm>
              <a:custGeom>
                <a:avLst/>
                <a:gdLst>
                  <a:gd name="connsiteX0" fmla="*/ 221209 w 244329"/>
                  <a:gd name="connsiteY0" fmla="*/ 9633 h 114404"/>
                  <a:gd name="connsiteX1" fmla="*/ 237008 w 244329"/>
                  <a:gd name="connsiteY1" fmla="*/ 88631 h 114404"/>
                  <a:gd name="connsiteX2" fmla="*/ 126411 w 244329"/>
                  <a:gd name="connsiteY2" fmla="*/ 102456 h 114404"/>
                  <a:gd name="connsiteX3" fmla="*/ 15 w 244329"/>
                  <a:gd name="connsiteY3" fmla="*/ 108380 h 114404"/>
                  <a:gd name="connsiteX4" fmla="*/ 118511 w 244329"/>
                  <a:gd name="connsiteY4" fmla="*/ 11608 h 114404"/>
                  <a:gd name="connsiteX5" fmla="*/ 221209 w 244329"/>
                  <a:gd name="connsiteY5" fmla="*/ 9633 h 114404"/>
                  <a:gd name="connsiteX0" fmla="*/ 223184 w 246304"/>
                  <a:gd name="connsiteY0" fmla="*/ 8926 h 102196"/>
                  <a:gd name="connsiteX1" fmla="*/ 238983 w 246304"/>
                  <a:gd name="connsiteY1" fmla="*/ 87924 h 102196"/>
                  <a:gd name="connsiteX2" fmla="*/ 128386 w 246304"/>
                  <a:gd name="connsiteY2" fmla="*/ 101749 h 102196"/>
                  <a:gd name="connsiteX3" fmla="*/ 15 w 246304"/>
                  <a:gd name="connsiteY3" fmla="*/ 89899 h 102196"/>
                  <a:gd name="connsiteX4" fmla="*/ 120486 w 246304"/>
                  <a:gd name="connsiteY4" fmla="*/ 10901 h 102196"/>
                  <a:gd name="connsiteX5" fmla="*/ 223184 w 246304"/>
                  <a:gd name="connsiteY5" fmla="*/ 8926 h 102196"/>
                  <a:gd name="connsiteX0" fmla="*/ 223184 w 246889"/>
                  <a:gd name="connsiteY0" fmla="*/ 8926 h 97266"/>
                  <a:gd name="connsiteX1" fmla="*/ 238983 w 246889"/>
                  <a:gd name="connsiteY1" fmla="*/ 87924 h 97266"/>
                  <a:gd name="connsiteX2" fmla="*/ 120486 w 246889"/>
                  <a:gd name="connsiteY2" fmla="*/ 91875 h 97266"/>
                  <a:gd name="connsiteX3" fmla="*/ 15 w 246889"/>
                  <a:gd name="connsiteY3" fmla="*/ 89899 h 97266"/>
                  <a:gd name="connsiteX4" fmla="*/ 120486 w 246889"/>
                  <a:gd name="connsiteY4" fmla="*/ 10901 h 97266"/>
                  <a:gd name="connsiteX5" fmla="*/ 223184 w 246889"/>
                  <a:gd name="connsiteY5" fmla="*/ 8926 h 97266"/>
                  <a:gd name="connsiteX0" fmla="*/ 223194 w 248288"/>
                  <a:gd name="connsiteY0" fmla="*/ 4930 h 93270"/>
                  <a:gd name="connsiteX1" fmla="*/ 238993 w 248288"/>
                  <a:gd name="connsiteY1" fmla="*/ 83928 h 93270"/>
                  <a:gd name="connsiteX2" fmla="*/ 120496 w 248288"/>
                  <a:gd name="connsiteY2" fmla="*/ 87879 h 93270"/>
                  <a:gd name="connsiteX3" fmla="*/ 25 w 248288"/>
                  <a:gd name="connsiteY3" fmla="*/ 85903 h 93270"/>
                  <a:gd name="connsiteX4" fmla="*/ 84947 w 248288"/>
                  <a:gd name="connsiteY4" fmla="*/ 16780 h 93270"/>
                  <a:gd name="connsiteX5" fmla="*/ 223194 w 248288"/>
                  <a:gd name="connsiteY5" fmla="*/ 4930 h 93270"/>
                  <a:gd name="connsiteX0" fmla="*/ 223184 w 246683"/>
                  <a:gd name="connsiteY0" fmla="*/ 13745 h 102085"/>
                  <a:gd name="connsiteX1" fmla="*/ 238983 w 246683"/>
                  <a:gd name="connsiteY1" fmla="*/ 92743 h 102085"/>
                  <a:gd name="connsiteX2" fmla="*/ 120486 w 246683"/>
                  <a:gd name="connsiteY2" fmla="*/ 96694 h 102085"/>
                  <a:gd name="connsiteX3" fmla="*/ 15 w 246683"/>
                  <a:gd name="connsiteY3" fmla="*/ 94718 h 102085"/>
                  <a:gd name="connsiteX4" fmla="*/ 126411 w 246683"/>
                  <a:gd name="connsiteY4" fmla="*/ 7820 h 102085"/>
                  <a:gd name="connsiteX5" fmla="*/ 223184 w 246683"/>
                  <a:gd name="connsiteY5" fmla="*/ 13745 h 102085"/>
                  <a:gd name="connsiteX0" fmla="*/ 223187 w 246686"/>
                  <a:gd name="connsiteY0" fmla="*/ 7550 h 95890"/>
                  <a:gd name="connsiteX1" fmla="*/ 238986 w 246686"/>
                  <a:gd name="connsiteY1" fmla="*/ 86548 h 95890"/>
                  <a:gd name="connsiteX2" fmla="*/ 120489 w 246686"/>
                  <a:gd name="connsiteY2" fmla="*/ 90499 h 95890"/>
                  <a:gd name="connsiteX3" fmla="*/ 18 w 246686"/>
                  <a:gd name="connsiteY3" fmla="*/ 88523 h 95890"/>
                  <a:gd name="connsiteX4" fmla="*/ 126414 w 246686"/>
                  <a:gd name="connsiteY4" fmla="*/ 1625 h 95890"/>
                  <a:gd name="connsiteX5" fmla="*/ 223187 w 246686"/>
                  <a:gd name="connsiteY5" fmla="*/ 7550 h 95890"/>
                  <a:gd name="connsiteX0" fmla="*/ 227133 w 248013"/>
                  <a:gd name="connsiteY0" fmla="*/ 13746 h 102086"/>
                  <a:gd name="connsiteX1" fmla="*/ 238983 w 248013"/>
                  <a:gd name="connsiteY1" fmla="*/ 92744 h 102086"/>
                  <a:gd name="connsiteX2" fmla="*/ 120486 w 248013"/>
                  <a:gd name="connsiteY2" fmla="*/ 96695 h 102086"/>
                  <a:gd name="connsiteX3" fmla="*/ 15 w 248013"/>
                  <a:gd name="connsiteY3" fmla="*/ 94719 h 102086"/>
                  <a:gd name="connsiteX4" fmla="*/ 126411 w 248013"/>
                  <a:gd name="connsiteY4" fmla="*/ 7821 h 102086"/>
                  <a:gd name="connsiteX5" fmla="*/ 227133 w 248013"/>
                  <a:gd name="connsiteY5" fmla="*/ 13746 h 102086"/>
                  <a:gd name="connsiteX0" fmla="*/ 227133 w 249041"/>
                  <a:gd name="connsiteY0" fmla="*/ 11407 h 99747"/>
                  <a:gd name="connsiteX1" fmla="*/ 238983 w 249041"/>
                  <a:gd name="connsiteY1" fmla="*/ 90405 h 99747"/>
                  <a:gd name="connsiteX2" fmla="*/ 120486 w 249041"/>
                  <a:gd name="connsiteY2" fmla="*/ 94356 h 99747"/>
                  <a:gd name="connsiteX3" fmla="*/ 15 w 249041"/>
                  <a:gd name="connsiteY3" fmla="*/ 92380 h 99747"/>
                  <a:gd name="connsiteX4" fmla="*/ 126411 w 249041"/>
                  <a:gd name="connsiteY4" fmla="*/ 5482 h 99747"/>
                  <a:gd name="connsiteX5" fmla="*/ 227133 w 249041"/>
                  <a:gd name="connsiteY5" fmla="*/ 11407 h 99747"/>
                  <a:gd name="connsiteX0" fmla="*/ 227133 w 243144"/>
                  <a:gd name="connsiteY0" fmla="*/ 11407 h 101983"/>
                  <a:gd name="connsiteX1" fmla="*/ 238983 w 243144"/>
                  <a:gd name="connsiteY1" fmla="*/ 90405 h 101983"/>
                  <a:gd name="connsiteX2" fmla="*/ 120486 w 243144"/>
                  <a:gd name="connsiteY2" fmla="*/ 94356 h 101983"/>
                  <a:gd name="connsiteX3" fmla="*/ 15 w 243144"/>
                  <a:gd name="connsiteY3" fmla="*/ 92380 h 101983"/>
                  <a:gd name="connsiteX4" fmla="*/ 126411 w 243144"/>
                  <a:gd name="connsiteY4" fmla="*/ 5482 h 101983"/>
                  <a:gd name="connsiteX5" fmla="*/ 227133 w 243144"/>
                  <a:gd name="connsiteY5" fmla="*/ 11407 h 101983"/>
                  <a:gd name="connsiteX0" fmla="*/ 227133 w 243144"/>
                  <a:gd name="connsiteY0" fmla="*/ 11407 h 107617"/>
                  <a:gd name="connsiteX1" fmla="*/ 238983 w 243144"/>
                  <a:gd name="connsiteY1" fmla="*/ 90405 h 107617"/>
                  <a:gd name="connsiteX2" fmla="*/ 120486 w 243144"/>
                  <a:gd name="connsiteY2" fmla="*/ 94356 h 107617"/>
                  <a:gd name="connsiteX3" fmla="*/ 15 w 243144"/>
                  <a:gd name="connsiteY3" fmla="*/ 92380 h 107617"/>
                  <a:gd name="connsiteX4" fmla="*/ 126411 w 243144"/>
                  <a:gd name="connsiteY4" fmla="*/ 5482 h 107617"/>
                  <a:gd name="connsiteX5" fmla="*/ 227133 w 243144"/>
                  <a:gd name="connsiteY5" fmla="*/ 11407 h 107617"/>
                  <a:gd name="connsiteX0" fmla="*/ 227133 w 247182"/>
                  <a:gd name="connsiteY0" fmla="*/ 11407 h 107617"/>
                  <a:gd name="connsiteX1" fmla="*/ 238983 w 247182"/>
                  <a:gd name="connsiteY1" fmla="*/ 90405 h 107617"/>
                  <a:gd name="connsiteX2" fmla="*/ 146160 w 247182"/>
                  <a:gd name="connsiteY2" fmla="*/ 94356 h 107617"/>
                  <a:gd name="connsiteX3" fmla="*/ 15 w 247182"/>
                  <a:gd name="connsiteY3" fmla="*/ 92380 h 107617"/>
                  <a:gd name="connsiteX4" fmla="*/ 126411 w 247182"/>
                  <a:gd name="connsiteY4" fmla="*/ 5482 h 107617"/>
                  <a:gd name="connsiteX5" fmla="*/ 227133 w 247182"/>
                  <a:gd name="connsiteY5" fmla="*/ 11407 h 107617"/>
                  <a:gd name="connsiteX0" fmla="*/ 227133 w 247453"/>
                  <a:gd name="connsiteY0" fmla="*/ 14122 h 110034"/>
                  <a:gd name="connsiteX1" fmla="*/ 240747 w 247453"/>
                  <a:gd name="connsiteY1" fmla="*/ 100740 h 110034"/>
                  <a:gd name="connsiteX2" fmla="*/ 146160 w 247453"/>
                  <a:gd name="connsiteY2" fmla="*/ 97071 h 110034"/>
                  <a:gd name="connsiteX3" fmla="*/ 15 w 247453"/>
                  <a:gd name="connsiteY3" fmla="*/ 95095 h 110034"/>
                  <a:gd name="connsiteX4" fmla="*/ 126411 w 247453"/>
                  <a:gd name="connsiteY4" fmla="*/ 8197 h 110034"/>
                  <a:gd name="connsiteX5" fmla="*/ 227133 w 247453"/>
                  <a:gd name="connsiteY5" fmla="*/ 14122 h 110034"/>
                  <a:gd name="connsiteX0" fmla="*/ 227133 w 247453"/>
                  <a:gd name="connsiteY0" fmla="*/ 14122 h 112425"/>
                  <a:gd name="connsiteX1" fmla="*/ 240747 w 247453"/>
                  <a:gd name="connsiteY1" fmla="*/ 100740 h 112425"/>
                  <a:gd name="connsiteX2" fmla="*/ 146160 w 247453"/>
                  <a:gd name="connsiteY2" fmla="*/ 104691 h 112425"/>
                  <a:gd name="connsiteX3" fmla="*/ 15 w 247453"/>
                  <a:gd name="connsiteY3" fmla="*/ 95095 h 112425"/>
                  <a:gd name="connsiteX4" fmla="*/ 126411 w 247453"/>
                  <a:gd name="connsiteY4" fmla="*/ 8197 h 112425"/>
                  <a:gd name="connsiteX5" fmla="*/ 227133 w 247453"/>
                  <a:gd name="connsiteY5" fmla="*/ 14122 h 112425"/>
                  <a:gd name="connsiteX0" fmla="*/ 227133 w 247453"/>
                  <a:gd name="connsiteY0" fmla="*/ 7701 h 106004"/>
                  <a:gd name="connsiteX1" fmla="*/ 240747 w 247453"/>
                  <a:gd name="connsiteY1" fmla="*/ 94319 h 106004"/>
                  <a:gd name="connsiteX2" fmla="*/ 146160 w 247453"/>
                  <a:gd name="connsiteY2" fmla="*/ 98270 h 106004"/>
                  <a:gd name="connsiteX3" fmla="*/ 15 w 247453"/>
                  <a:gd name="connsiteY3" fmla="*/ 88674 h 106004"/>
                  <a:gd name="connsiteX4" fmla="*/ 126411 w 247453"/>
                  <a:gd name="connsiteY4" fmla="*/ 1776 h 106004"/>
                  <a:gd name="connsiteX5" fmla="*/ 227133 w 247453"/>
                  <a:gd name="connsiteY5" fmla="*/ 7701 h 106004"/>
                  <a:gd name="connsiteX0" fmla="*/ 227132 w 247123"/>
                  <a:gd name="connsiteY0" fmla="*/ 9857 h 108160"/>
                  <a:gd name="connsiteX1" fmla="*/ 240746 w 247123"/>
                  <a:gd name="connsiteY1" fmla="*/ 96475 h 108160"/>
                  <a:gd name="connsiteX2" fmla="*/ 146159 w 247123"/>
                  <a:gd name="connsiteY2" fmla="*/ 100426 h 108160"/>
                  <a:gd name="connsiteX3" fmla="*/ 14 w 247123"/>
                  <a:gd name="connsiteY3" fmla="*/ 90830 h 108160"/>
                  <a:gd name="connsiteX4" fmla="*/ 135228 w 247123"/>
                  <a:gd name="connsiteY4" fmla="*/ 122 h 108160"/>
                  <a:gd name="connsiteX5" fmla="*/ 227132 w 247123"/>
                  <a:gd name="connsiteY5" fmla="*/ 9857 h 108160"/>
                  <a:gd name="connsiteX0" fmla="*/ 227132 w 247520"/>
                  <a:gd name="connsiteY0" fmla="*/ 9857 h 108160"/>
                  <a:gd name="connsiteX1" fmla="*/ 240746 w 247520"/>
                  <a:gd name="connsiteY1" fmla="*/ 96475 h 108160"/>
                  <a:gd name="connsiteX2" fmla="*/ 146159 w 247520"/>
                  <a:gd name="connsiteY2" fmla="*/ 100426 h 108160"/>
                  <a:gd name="connsiteX3" fmla="*/ 14 w 247520"/>
                  <a:gd name="connsiteY3" fmla="*/ 90830 h 108160"/>
                  <a:gd name="connsiteX4" fmla="*/ 135228 w 247520"/>
                  <a:gd name="connsiteY4" fmla="*/ 122 h 108160"/>
                  <a:gd name="connsiteX5" fmla="*/ 227132 w 247520"/>
                  <a:gd name="connsiteY5" fmla="*/ 9857 h 108160"/>
                  <a:gd name="connsiteX0" fmla="*/ 221840 w 245898"/>
                  <a:gd name="connsiteY0" fmla="*/ 12067 h 112275"/>
                  <a:gd name="connsiteX1" fmla="*/ 240745 w 245898"/>
                  <a:gd name="connsiteY1" fmla="*/ 100590 h 112275"/>
                  <a:gd name="connsiteX2" fmla="*/ 146158 w 245898"/>
                  <a:gd name="connsiteY2" fmla="*/ 104541 h 112275"/>
                  <a:gd name="connsiteX3" fmla="*/ 13 w 245898"/>
                  <a:gd name="connsiteY3" fmla="*/ 94945 h 112275"/>
                  <a:gd name="connsiteX4" fmla="*/ 135227 w 245898"/>
                  <a:gd name="connsiteY4" fmla="*/ 4237 h 112275"/>
                  <a:gd name="connsiteX5" fmla="*/ 221840 w 245898"/>
                  <a:gd name="connsiteY5" fmla="*/ 12067 h 11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898" h="112275">
                    <a:moveTo>
                      <a:pt x="221840" y="12067"/>
                    </a:moveTo>
                    <a:cubicBezTo>
                      <a:pt x="241189" y="9076"/>
                      <a:pt x="253359" y="85178"/>
                      <a:pt x="240745" y="100590"/>
                    </a:cubicBezTo>
                    <a:cubicBezTo>
                      <a:pt x="228131" y="116002"/>
                      <a:pt x="186280" y="105482"/>
                      <a:pt x="146158" y="104541"/>
                    </a:cubicBezTo>
                    <a:cubicBezTo>
                      <a:pt x="106036" y="103600"/>
                      <a:pt x="1330" y="127861"/>
                      <a:pt x="13" y="94945"/>
                    </a:cubicBezTo>
                    <a:cubicBezTo>
                      <a:pt x="-1304" y="79804"/>
                      <a:pt x="98256" y="18050"/>
                      <a:pt x="135227" y="4237"/>
                    </a:cubicBezTo>
                    <a:cubicBezTo>
                      <a:pt x="172198" y="-9576"/>
                      <a:pt x="202491" y="15058"/>
                      <a:pt x="221840" y="12067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77AE144-E7D2-47AD-906B-8B9BF5E2DB0E}"/>
                  </a:ext>
                </a:extLst>
              </p:cNvPr>
              <p:cNvSpPr/>
              <p:nvPr/>
            </p:nvSpPr>
            <p:spPr>
              <a:xfrm flipH="1">
                <a:off x="1031399" y="515797"/>
                <a:ext cx="2184090" cy="2130709"/>
              </a:xfrm>
              <a:custGeom>
                <a:avLst/>
                <a:gdLst>
                  <a:gd name="connsiteX0" fmla="*/ 4686 w 1522514"/>
                  <a:gd name="connsiteY0" fmla="*/ 621143 h 1467029"/>
                  <a:gd name="connsiteX1" fmla="*/ 42786 w 1522514"/>
                  <a:gd name="connsiteY1" fmla="*/ 788783 h 1467029"/>
                  <a:gd name="connsiteX2" fmla="*/ 50406 w 1522514"/>
                  <a:gd name="connsiteY2" fmla="*/ 836408 h 1467029"/>
                  <a:gd name="connsiteX3" fmla="*/ 6591 w 1522514"/>
                  <a:gd name="connsiteY3" fmla="*/ 845933 h 1467029"/>
                  <a:gd name="connsiteX4" fmla="*/ 6591 w 1522514"/>
                  <a:gd name="connsiteY4" fmla="*/ 948803 h 1467029"/>
                  <a:gd name="connsiteX5" fmla="*/ 67551 w 1522514"/>
                  <a:gd name="connsiteY5" fmla="*/ 1063103 h 1467029"/>
                  <a:gd name="connsiteX6" fmla="*/ 111366 w 1522514"/>
                  <a:gd name="connsiteY6" fmla="*/ 1101203 h 1467029"/>
                  <a:gd name="connsiteX7" fmla="*/ 96126 w 1522514"/>
                  <a:gd name="connsiteY7" fmla="*/ 1223123 h 1467029"/>
                  <a:gd name="connsiteX8" fmla="*/ 128511 w 1522514"/>
                  <a:gd name="connsiteY8" fmla="*/ 1314563 h 1467029"/>
                  <a:gd name="connsiteX9" fmla="*/ 223761 w 1522514"/>
                  <a:gd name="connsiteY9" fmla="*/ 1379333 h 1467029"/>
                  <a:gd name="connsiteX10" fmla="*/ 406641 w 1522514"/>
                  <a:gd name="connsiteY10" fmla="*/ 1436483 h 1467029"/>
                  <a:gd name="connsiteX11" fmla="*/ 665721 w 1522514"/>
                  <a:gd name="connsiteY11" fmla="*/ 1466963 h 1467029"/>
                  <a:gd name="connsiteX12" fmla="*/ 900036 w 1522514"/>
                  <a:gd name="connsiteY12" fmla="*/ 1428863 h 1467029"/>
                  <a:gd name="connsiteX13" fmla="*/ 1122921 w 1522514"/>
                  <a:gd name="connsiteY13" fmla="*/ 1345043 h 1467029"/>
                  <a:gd name="connsiteX14" fmla="*/ 1273416 w 1522514"/>
                  <a:gd name="connsiteY14" fmla="*/ 1211693 h 1467029"/>
                  <a:gd name="connsiteX15" fmla="*/ 1309611 w 1522514"/>
                  <a:gd name="connsiteY15" fmla="*/ 1236458 h 1467029"/>
                  <a:gd name="connsiteX16" fmla="*/ 1408671 w 1522514"/>
                  <a:gd name="connsiteY16" fmla="*/ 1219313 h 1467029"/>
                  <a:gd name="connsiteX17" fmla="*/ 1477251 w 1522514"/>
                  <a:gd name="connsiteY17" fmla="*/ 1145018 h 1467029"/>
                  <a:gd name="connsiteX18" fmla="*/ 1521066 w 1522514"/>
                  <a:gd name="connsiteY18" fmla="*/ 1045958 h 1467029"/>
                  <a:gd name="connsiteX19" fmla="*/ 1507731 w 1522514"/>
                  <a:gd name="connsiteY19" fmla="*/ 931658 h 1467029"/>
                  <a:gd name="connsiteX20" fmla="*/ 1465821 w 1522514"/>
                  <a:gd name="connsiteY20" fmla="*/ 861173 h 1467029"/>
                  <a:gd name="connsiteX21" fmla="*/ 1357236 w 1522514"/>
                  <a:gd name="connsiteY21" fmla="*/ 872603 h 1467029"/>
                  <a:gd name="connsiteX22" fmla="*/ 1418196 w 1522514"/>
                  <a:gd name="connsiteY22" fmla="*/ 802118 h 1467029"/>
                  <a:gd name="connsiteX23" fmla="*/ 1475346 w 1522514"/>
                  <a:gd name="connsiteY23" fmla="*/ 440168 h 1467029"/>
                  <a:gd name="connsiteX24" fmla="*/ 1395336 w 1522514"/>
                  <a:gd name="connsiteY24" fmla="*/ 158228 h 1467029"/>
                  <a:gd name="connsiteX25" fmla="*/ 1199121 w 1522514"/>
                  <a:gd name="connsiteY25" fmla="*/ 26783 h 1467029"/>
                  <a:gd name="connsiteX26" fmla="*/ 1079106 w 1522514"/>
                  <a:gd name="connsiteY26" fmla="*/ 59168 h 1467029"/>
                  <a:gd name="connsiteX27" fmla="*/ 827646 w 1522514"/>
                  <a:gd name="connsiteY27" fmla="*/ 22973 h 1467029"/>
                  <a:gd name="connsiteX28" fmla="*/ 389496 w 1522514"/>
                  <a:gd name="connsiteY28" fmla="*/ 24878 h 1467029"/>
                  <a:gd name="connsiteX29" fmla="*/ 84696 w 1522514"/>
                  <a:gd name="connsiteY29" fmla="*/ 333488 h 1467029"/>
                  <a:gd name="connsiteX30" fmla="*/ 4686 w 1522514"/>
                  <a:gd name="connsiteY30" fmla="*/ 621143 h 1467029"/>
                  <a:gd name="connsiteX0" fmla="*/ 4686 w 1522641"/>
                  <a:gd name="connsiteY0" fmla="*/ 621143 h 1467029"/>
                  <a:gd name="connsiteX1" fmla="*/ 42786 w 1522641"/>
                  <a:gd name="connsiteY1" fmla="*/ 788783 h 1467029"/>
                  <a:gd name="connsiteX2" fmla="*/ 50406 w 1522641"/>
                  <a:gd name="connsiteY2" fmla="*/ 836408 h 1467029"/>
                  <a:gd name="connsiteX3" fmla="*/ 6591 w 1522641"/>
                  <a:gd name="connsiteY3" fmla="*/ 845933 h 1467029"/>
                  <a:gd name="connsiteX4" fmla="*/ 6591 w 1522641"/>
                  <a:gd name="connsiteY4" fmla="*/ 948803 h 1467029"/>
                  <a:gd name="connsiteX5" fmla="*/ 67551 w 1522641"/>
                  <a:gd name="connsiteY5" fmla="*/ 1063103 h 1467029"/>
                  <a:gd name="connsiteX6" fmla="*/ 111366 w 1522641"/>
                  <a:gd name="connsiteY6" fmla="*/ 1101203 h 1467029"/>
                  <a:gd name="connsiteX7" fmla="*/ 96126 w 1522641"/>
                  <a:gd name="connsiteY7" fmla="*/ 1223123 h 1467029"/>
                  <a:gd name="connsiteX8" fmla="*/ 128511 w 1522641"/>
                  <a:gd name="connsiteY8" fmla="*/ 1314563 h 1467029"/>
                  <a:gd name="connsiteX9" fmla="*/ 223761 w 1522641"/>
                  <a:gd name="connsiteY9" fmla="*/ 1379333 h 1467029"/>
                  <a:gd name="connsiteX10" fmla="*/ 406641 w 1522641"/>
                  <a:gd name="connsiteY10" fmla="*/ 1436483 h 1467029"/>
                  <a:gd name="connsiteX11" fmla="*/ 665721 w 1522641"/>
                  <a:gd name="connsiteY11" fmla="*/ 1466963 h 1467029"/>
                  <a:gd name="connsiteX12" fmla="*/ 900036 w 1522641"/>
                  <a:gd name="connsiteY12" fmla="*/ 1428863 h 1467029"/>
                  <a:gd name="connsiteX13" fmla="*/ 1122921 w 1522641"/>
                  <a:gd name="connsiteY13" fmla="*/ 1345043 h 1467029"/>
                  <a:gd name="connsiteX14" fmla="*/ 1273416 w 1522641"/>
                  <a:gd name="connsiteY14" fmla="*/ 1211693 h 1467029"/>
                  <a:gd name="connsiteX15" fmla="*/ 1309611 w 1522641"/>
                  <a:gd name="connsiteY15" fmla="*/ 1236458 h 1467029"/>
                  <a:gd name="connsiteX16" fmla="*/ 1408671 w 1522641"/>
                  <a:gd name="connsiteY16" fmla="*/ 1219313 h 1467029"/>
                  <a:gd name="connsiteX17" fmla="*/ 1477251 w 1522641"/>
                  <a:gd name="connsiteY17" fmla="*/ 1145018 h 1467029"/>
                  <a:gd name="connsiteX18" fmla="*/ 1521066 w 1522641"/>
                  <a:gd name="connsiteY18" fmla="*/ 1045958 h 1467029"/>
                  <a:gd name="connsiteX19" fmla="*/ 1507731 w 1522641"/>
                  <a:gd name="connsiteY19" fmla="*/ 931658 h 1467029"/>
                  <a:gd name="connsiteX20" fmla="*/ 1458201 w 1522641"/>
                  <a:gd name="connsiteY20" fmla="*/ 864983 h 1467029"/>
                  <a:gd name="connsiteX21" fmla="*/ 1357236 w 1522641"/>
                  <a:gd name="connsiteY21" fmla="*/ 872603 h 1467029"/>
                  <a:gd name="connsiteX22" fmla="*/ 1418196 w 1522641"/>
                  <a:gd name="connsiteY22" fmla="*/ 802118 h 1467029"/>
                  <a:gd name="connsiteX23" fmla="*/ 1475346 w 1522641"/>
                  <a:gd name="connsiteY23" fmla="*/ 440168 h 1467029"/>
                  <a:gd name="connsiteX24" fmla="*/ 1395336 w 1522641"/>
                  <a:gd name="connsiteY24" fmla="*/ 158228 h 1467029"/>
                  <a:gd name="connsiteX25" fmla="*/ 1199121 w 1522641"/>
                  <a:gd name="connsiteY25" fmla="*/ 26783 h 1467029"/>
                  <a:gd name="connsiteX26" fmla="*/ 1079106 w 1522641"/>
                  <a:gd name="connsiteY26" fmla="*/ 59168 h 1467029"/>
                  <a:gd name="connsiteX27" fmla="*/ 827646 w 1522641"/>
                  <a:gd name="connsiteY27" fmla="*/ 22973 h 1467029"/>
                  <a:gd name="connsiteX28" fmla="*/ 389496 w 1522641"/>
                  <a:gd name="connsiteY28" fmla="*/ 24878 h 1467029"/>
                  <a:gd name="connsiteX29" fmla="*/ 84696 w 1522641"/>
                  <a:gd name="connsiteY29" fmla="*/ 333488 h 1467029"/>
                  <a:gd name="connsiteX30" fmla="*/ 4686 w 1522641"/>
                  <a:gd name="connsiteY30" fmla="*/ 621143 h 1467029"/>
                  <a:gd name="connsiteX0" fmla="*/ 4686 w 1534839"/>
                  <a:gd name="connsiteY0" fmla="*/ 621143 h 1467029"/>
                  <a:gd name="connsiteX1" fmla="*/ 42786 w 1534839"/>
                  <a:gd name="connsiteY1" fmla="*/ 788783 h 1467029"/>
                  <a:gd name="connsiteX2" fmla="*/ 50406 w 1534839"/>
                  <a:gd name="connsiteY2" fmla="*/ 836408 h 1467029"/>
                  <a:gd name="connsiteX3" fmla="*/ 6591 w 1534839"/>
                  <a:gd name="connsiteY3" fmla="*/ 845933 h 1467029"/>
                  <a:gd name="connsiteX4" fmla="*/ 6591 w 1534839"/>
                  <a:gd name="connsiteY4" fmla="*/ 948803 h 1467029"/>
                  <a:gd name="connsiteX5" fmla="*/ 67551 w 1534839"/>
                  <a:gd name="connsiteY5" fmla="*/ 1063103 h 1467029"/>
                  <a:gd name="connsiteX6" fmla="*/ 111366 w 1534839"/>
                  <a:gd name="connsiteY6" fmla="*/ 1101203 h 1467029"/>
                  <a:gd name="connsiteX7" fmla="*/ 96126 w 1534839"/>
                  <a:gd name="connsiteY7" fmla="*/ 1223123 h 1467029"/>
                  <a:gd name="connsiteX8" fmla="*/ 128511 w 1534839"/>
                  <a:gd name="connsiteY8" fmla="*/ 1314563 h 1467029"/>
                  <a:gd name="connsiteX9" fmla="*/ 223761 w 1534839"/>
                  <a:gd name="connsiteY9" fmla="*/ 1379333 h 1467029"/>
                  <a:gd name="connsiteX10" fmla="*/ 406641 w 1534839"/>
                  <a:gd name="connsiteY10" fmla="*/ 1436483 h 1467029"/>
                  <a:gd name="connsiteX11" fmla="*/ 665721 w 1534839"/>
                  <a:gd name="connsiteY11" fmla="*/ 1466963 h 1467029"/>
                  <a:gd name="connsiteX12" fmla="*/ 900036 w 1534839"/>
                  <a:gd name="connsiteY12" fmla="*/ 1428863 h 1467029"/>
                  <a:gd name="connsiteX13" fmla="*/ 1122921 w 1534839"/>
                  <a:gd name="connsiteY13" fmla="*/ 1345043 h 1467029"/>
                  <a:gd name="connsiteX14" fmla="*/ 1273416 w 1534839"/>
                  <a:gd name="connsiteY14" fmla="*/ 1211693 h 1467029"/>
                  <a:gd name="connsiteX15" fmla="*/ 1309611 w 1534839"/>
                  <a:gd name="connsiteY15" fmla="*/ 1236458 h 1467029"/>
                  <a:gd name="connsiteX16" fmla="*/ 1408671 w 1534839"/>
                  <a:gd name="connsiteY16" fmla="*/ 1219313 h 1467029"/>
                  <a:gd name="connsiteX17" fmla="*/ 1477251 w 1534839"/>
                  <a:gd name="connsiteY17" fmla="*/ 1145018 h 1467029"/>
                  <a:gd name="connsiteX18" fmla="*/ 1521066 w 1534839"/>
                  <a:gd name="connsiteY18" fmla="*/ 1045958 h 1467029"/>
                  <a:gd name="connsiteX19" fmla="*/ 1530591 w 1534839"/>
                  <a:gd name="connsiteY19" fmla="*/ 939278 h 1467029"/>
                  <a:gd name="connsiteX20" fmla="*/ 1458201 w 1534839"/>
                  <a:gd name="connsiteY20" fmla="*/ 864983 h 1467029"/>
                  <a:gd name="connsiteX21" fmla="*/ 1357236 w 1534839"/>
                  <a:gd name="connsiteY21" fmla="*/ 872603 h 1467029"/>
                  <a:gd name="connsiteX22" fmla="*/ 1418196 w 1534839"/>
                  <a:gd name="connsiteY22" fmla="*/ 802118 h 1467029"/>
                  <a:gd name="connsiteX23" fmla="*/ 1475346 w 1534839"/>
                  <a:gd name="connsiteY23" fmla="*/ 440168 h 1467029"/>
                  <a:gd name="connsiteX24" fmla="*/ 1395336 w 1534839"/>
                  <a:gd name="connsiteY24" fmla="*/ 158228 h 1467029"/>
                  <a:gd name="connsiteX25" fmla="*/ 1199121 w 1534839"/>
                  <a:gd name="connsiteY25" fmla="*/ 26783 h 1467029"/>
                  <a:gd name="connsiteX26" fmla="*/ 1079106 w 1534839"/>
                  <a:gd name="connsiteY26" fmla="*/ 59168 h 1467029"/>
                  <a:gd name="connsiteX27" fmla="*/ 827646 w 1534839"/>
                  <a:gd name="connsiteY27" fmla="*/ 22973 h 1467029"/>
                  <a:gd name="connsiteX28" fmla="*/ 389496 w 1534839"/>
                  <a:gd name="connsiteY28" fmla="*/ 24878 h 1467029"/>
                  <a:gd name="connsiteX29" fmla="*/ 84696 w 1534839"/>
                  <a:gd name="connsiteY29" fmla="*/ 333488 h 1467029"/>
                  <a:gd name="connsiteX30" fmla="*/ 4686 w 1534839"/>
                  <a:gd name="connsiteY30" fmla="*/ 621143 h 1467029"/>
                  <a:gd name="connsiteX0" fmla="*/ 4686 w 1541892"/>
                  <a:gd name="connsiteY0" fmla="*/ 621143 h 1467029"/>
                  <a:gd name="connsiteX1" fmla="*/ 42786 w 1541892"/>
                  <a:gd name="connsiteY1" fmla="*/ 788783 h 1467029"/>
                  <a:gd name="connsiteX2" fmla="*/ 50406 w 1541892"/>
                  <a:gd name="connsiteY2" fmla="*/ 836408 h 1467029"/>
                  <a:gd name="connsiteX3" fmla="*/ 6591 w 1541892"/>
                  <a:gd name="connsiteY3" fmla="*/ 845933 h 1467029"/>
                  <a:gd name="connsiteX4" fmla="*/ 6591 w 1541892"/>
                  <a:gd name="connsiteY4" fmla="*/ 948803 h 1467029"/>
                  <a:gd name="connsiteX5" fmla="*/ 67551 w 1541892"/>
                  <a:gd name="connsiteY5" fmla="*/ 1063103 h 1467029"/>
                  <a:gd name="connsiteX6" fmla="*/ 111366 w 1541892"/>
                  <a:gd name="connsiteY6" fmla="*/ 1101203 h 1467029"/>
                  <a:gd name="connsiteX7" fmla="*/ 96126 w 1541892"/>
                  <a:gd name="connsiteY7" fmla="*/ 1223123 h 1467029"/>
                  <a:gd name="connsiteX8" fmla="*/ 128511 w 1541892"/>
                  <a:gd name="connsiteY8" fmla="*/ 1314563 h 1467029"/>
                  <a:gd name="connsiteX9" fmla="*/ 223761 w 1541892"/>
                  <a:gd name="connsiteY9" fmla="*/ 1379333 h 1467029"/>
                  <a:gd name="connsiteX10" fmla="*/ 406641 w 1541892"/>
                  <a:gd name="connsiteY10" fmla="*/ 1436483 h 1467029"/>
                  <a:gd name="connsiteX11" fmla="*/ 665721 w 1541892"/>
                  <a:gd name="connsiteY11" fmla="*/ 1466963 h 1467029"/>
                  <a:gd name="connsiteX12" fmla="*/ 900036 w 1541892"/>
                  <a:gd name="connsiteY12" fmla="*/ 1428863 h 1467029"/>
                  <a:gd name="connsiteX13" fmla="*/ 1122921 w 1541892"/>
                  <a:gd name="connsiteY13" fmla="*/ 1345043 h 1467029"/>
                  <a:gd name="connsiteX14" fmla="*/ 1273416 w 1541892"/>
                  <a:gd name="connsiteY14" fmla="*/ 1211693 h 1467029"/>
                  <a:gd name="connsiteX15" fmla="*/ 1309611 w 1541892"/>
                  <a:gd name="connsiteY15" fmla="*/ 1236458 h 1467029"/>
                  <a:gd name="connsiteX16" fmla="*/ 1408671 w 1541892"/>
                  <a:gd name="connsiteY16" fmla="*/ 1219313 h 1467029"/>
                  <a:gd name="connsiteX17" fmla="*/ 1477251 w 1541892"/>
                  <a:gd name="connsiteY17" fmla="*/ 1145018 h 1467029"/>
                  <a:gd name="connsiteX18" fmla="*/ 1536306 w 1541892"/>
                  <a:gd name="connsiteY18" fmla="*/ 1047863 h 1467029"/>
                  <a:gd name="connsiteX19" fmla="*/ 1530591 w 1541892"/>
                  <a:gd name="connsiteY19" fmla="*/ 939278 h 1467029"/>
                  <a:gd name="connsiteX20" fmla="*/ 1458201 w 1541892"/>
                  <a:gd name="connsiteY20" fmla="*/ 864983 h 1467029"/>
                  <a:gd name="connsiteX21" fmla="*/ 1357236 w 1541892"/>
                  <a:gd name="connsiteY21" fmla="*/ 872603 h 1467029"/>
                  <a:gd name="connsiteX22" fmla="*/ 1418196 w 1541892"/>
                  <a:gd name="connsiteY22" fmla="*/ 802118 h 1467029"/>
                  <a:gd name="connsiteX23" fmla="*/ 1475346 w 1541892"/>
                  <a:gd name="connsiteY23" fmla="*/ 440168 h 1467029"/>
                  <a:gd name="connsiteX24" fmla="*/ 1395336 w 1541892"/>
                  <a:gd name="connsiteY24" fmla="*/ 158228 h 1467029"/>
                  <a:gd name="connsiteX25" fmla="*/ 1199121 w 1541892"/>
                  <a:gd name="connsiteY25" fmla="*/ 26783 h 1467029"/>
                  <a:gd name="connsiteX26" fmla="*/ 1079106 w 1541892"/>
                  <a:gd name="connsiteY26" fmla="*/ 59168 h 1467029"/>
                  <a:gd name="connsiteX27" fmla="*/ 827646 w 1541892"/>
                  <a:gd name="connsiteY27" fmla="*/ 22973 h 1467029"/>
                  <a:gd name="connsiteX28" fmla="*/ 389496 w 1541892"/>
                  <a:gd name="connsiteY28" fmla="*/ 24878 h 1467029"/>
                  <a:gd name="connsiteX29" fmla="*/ 84696 w 1541892"/>
                  <a:gd name="connsiteY29" fmla="*/ 333488 h 1467029"/>
                  <a:gd name="connsiteX30" fmla="*/ 4686 w 1541892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57236 w 1542707"/>
                  <a:gd name="connsiteY21" fmla="*/ 872603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93431 w 1542707"/>
                  <a:gd name="connsiteY21" fmla="*/ 866888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93431 w 1542707"/>
                  <a:gd name="connsiteY21" fmla="*/ 866888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93431 w 1542707"/>
                  <a:gd name="connsiteY21" fmla="*/ 866888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3864 w 1541885"/>
                  <a:gd name="connsiteY0" fmla="*/ 621143 h 1467029"/>
                  <a:gd name="connsiteX1" fmla="*/ 41964 w 1541885"/>
                  <a:gd name="connsiteY1" fmla="*/ 788783 h 1467029"/>
                  <a:gd name="connsiteX2" fmla="*/ 34344 w 1541885"/>
                  <a:gd name="connsiteY2" fmla="*/ 828788 h 1467029"/>
                  <a:gd name="connsiteX3" fmla="*/ 5769 w 1541885"/>
                  <a:gd name="connsiteY3" fmla="*/ 845933 h 1467029"/>
                  <a:gd name="connsiteX4" fmla="*/ 5769 w 1541885"/>
                  <a:gd name="connsiteY4" fmla="*/ 948803 h 1467029"/>
                  <a:gd name="connsiteX5" fmla="*/ 66729 w 1541885"/>
                  <a:gd name="connsiteY5" fmla="*/ 1063103 h 1467029"/>
                  <a:gd name="connsiteX6" fmla="*/ 110544 w 1541885"/>
                  <a:gd name="connsiteY6" fmla="*/ 1101203 h 1467029"/>
                  <a:gd name="connsiteX7" fmla="*/ 95304 w 1541885"/>
                  <a:gd name="connsiteY7" fmla="*/ 1223123 h 1467029"/>
                  <a:gd name="connsiteX8" fmla="*/ 127689 w 1541885"/>
                  <a:gd name="connsiteY8" fmla="*/ 1314563 h 1467029"/>
                  <a:gd name="connsiteX9" fmla="*/ 222939 w 1541885"/>
                  <a:gd name="connsiteY9" fmla="*/ 1379333 h 1467029"/>
                  <a:gd name="connsiteX10" fmla="*/ 405819 w 1541885"/>
                  <a:gd name="connsiteY10" fmla="*/ 1436483 h 1467029"/>
                  <a:gd name="connsiteX11" fmla="*/ 664899 w 1541885"/>
                  <a:gd name="connsiteY11" fmla="*/ 1466963 h 1467029"/>
                  <a:gd name="connsiteX12" fmla="*/ 899214 w 1541885"/>
                  <a:gd name="connsiteY12" fmla="*/ 1428863 h 1467029"/>
                  <a:gd name="connsiteX13" fmla="*/ 1122099 w 1541885"/>
                  <a:gd name="connsiteY13" fmla="*/ 1345043 h 1467029"/>
                  <a:gd name="connsiteX14" fmla="*/ 1272594 w 1541885"/>
                  <a:gd name="connsiteY14" fmla="*/ 1211693 h 1467029"/>
                  <a:gd name="connsiteX15" fmla="*/ 1308789 w 1541885"/>
                  <a:gd name="connsiteY15" fmla="*/ 1236458 h 1467029"/>
                  <a:gd name="connsiteX16" fmla="*/ 1407849 w 1541885"/>
                  <a:gd name="connsiteY16" fmla="*/ 1219313 h 1467029"/>
                  <a:gd name="connsiteX17" fmla="*/ 1476429 w 1541885"/>
                  <a:gd name="connsiteY17" fmla="*/ 1145018 h 1467029"/>
                  <a:gd name="connsiteX18" fmla="*/ 1535484 w 1541885"/>
                  <a:gd name="connsiteY18" fmla="*/ 1047863 h 1467029"/>
                  <a:gd name="connsiteX19" fmla="*/ 1529769 w 1541885"/>
                  <a:gd name="connsiteY19" fmla="*/ 939278 h 1467029"/>
                  <a:gd name="connsiteX20" fmla="*/ 1457379 w 1541885"/>
                  <a:gd name="connsiteY20" fmla="*/ 864983 h 1467029"/>
                  <a:gd name="connsiteX21" fmla="*/ 1392609 w 1541885"/>
                  <a:gd name="connsiteY21" fmla="*/ 866888 h 1467029"/>
                  <a:gd name="connsiteX22" fmla="*/ 1417374 w 1541885"/>
                  <a:gd name="connsiteY22" fmla="*/ 802118 h 1467029"/>
                  <a:gd name="connsiteX23" fmla="*/ 1474524 w 1541885"/>
                  <a:gd name="connsiteY23" fmla="*/ 440168 h 1467029"/>
                  <a:gd name="connsiteX24" fmla="*/ 1394514 w 1541885"/>
                  <a:gd name="connsiteY24" fmla="*/ 158228 h 1467029"/>
                  <a:gd name="connsiteX25" fmla="*/ 1198299 w 1541885"/>
                  <a:gd name="connsiteY25" fmla="*/ 26783 h 1467029"/>
                  <a:gd name="connsiteX26" fmla="*/ 1078284 w 1541885"/>
                  <a:gd name="connsiteY26" fmla="*/ 59168 h 1467029"/>
                  <a:gd name="connsiteX27" fmla="*/ 826824 w 1541885"/>
                  <a:gd name="connsiteY27" fmla="*/ 22973 h 1467029"/>
                  <a:gd name="connsiteX28" fmla="*/ 388674 w 1541885"/>
                  <a:gd name="connsiteY28" fmla="*/ 24878 h 1467029"/>
                  <a:gd name="connsiteX29" fmla="*/ 83874 w 1541885"/>
                  <a:gd name="connsiteY29" fmla="*/ 333488 h 1467029"/>
                  <a:gd name="connsiteX30" fmla="*/ 3864 w 1541885"/>
                  <a:gd name="connsiteY30" fmla="*/ 621143 h 1467029"/>
                  <a:gd name="connsiteX0" fmla="*/ 3864 w 1541885"/>
                  <a:gd name="connsiteY0" fmla="*/ 619055 h 1464941"/>
                  <a:gd name="connsiteX1" fmla="*/ 41964 w 1541885"/>
                  <a:gd name="connsiteY1" fmla="*/ 786695 h 1464941"/>
                  <a:gd name="connsiteX2" fmla="*/ 34344 w 1541885"/>
                  <a:gd name="connsiteY2" fmla="*/ 826700 h 1464941"/>
                  <a:gd name="connsiteX3" fmla="*/ 5769 w 1541885"/>
                  <a:gd name="connsiteY3" fmla="*/ 843845 h 1464941"/>
                  <a:gd name="connsiteX4" fmla="*/ 5769 w 1541885"/>
                  <a:gd name="connsiteY4" fmla="*/ 946715 h 1464941"/>
                  <a:gd name="connsiteX5" fmla="*/ 66729 w 1541885"/>
                  <a:gd name="connsiteY5" fmla="*/ 1061015 h 1464941"/>
                  <a:gd name="connsiteX6" fmla="*/ 110544 w 1541885"/>
                  <a:gd name="connsiteY6" fmla="*/ 1099115 h 1464941"/>
                  <a:gd name="connsiteX7" fmla="*/ 95304 w 1541885"/>
                  <a:gd name="connsiteY7" fmla="*/ 1221035 h 1464941"/>
                  <a:gd name="connsiteX8" fmla="*/ 127689 w 1541885"/>
                  <a:gd name="connsiteY8" fmla="*/ 1312475 h 1464941"/>
                  <a:gd name="connsiteX9" fmla="*/ 222939 w 1541885"/>
                  <a:gd name="connsiteY9" fmla="*/ 1377245 h 1464941"/>
                  <a:gd name="connsiteX10" fmla="*/ 405819 w 1541885"/>
                  <a:gd name="connsiteY10" fmla="*/ 1434395 h 1464941"/>
                  <a:gd name="connsiteX11" fmla="*/ 664899 w 1541885"/>
                  <a:gd name="connsiteY11" fmla="*/ 1464875 h 1464941"/>
                  <a:gd name="connsiteX12" fmla="*/ 899214 w 1541885"/>
                  <a:gd name="connsiteY12" fmla="*/ 1426775 h 1464941"/>
                  <a:gd name="connsiteX13" fmla="*/ 1122099 w 1541885"/>
                  <a:gd name="connsiteY13" fmla="*/ 1342955 h 1464941"/>
                  <a:gd name="connsiteX14" fmla="*/ 1272594 w 1541885"/>
                  <a:gd name="connsiteY14" fmla="*/ 1209605 h 1464941"/>
                  <a:gd name="connsiteX15" fmla="*/ 1308789 w 1541885"/>
                  <a:gd name="connsiteY15" fmla="*/ 1234370 h 1464941"/>
                  <a:gd name="connsiteX16" fmla="*/ 1407849 w 1541885"/>
                  <a:gd name="connsiteY16" fmla="*/ 1217225 h 1464941"/>
                  <a:gd name="connsiteX17" fmla="*/ 1476429 w 1541885"/>
                  <a:gd name="connsiteY17" fmla="*/ 1142930 h 1464941"/>
                  <a:gd name="connsiteX18" fmla="*/ 1535484 w 1541885"/>
                  <a:gd name="connsiteY18" fmla="*/ 1045775 h 1464941"/>
                  <a:gd name="connsiteX19" fmla="*/ 1529769 w 1541885"/>
                  <a:gd name="connsiteY19" fmla="*/ 937190 h 1464941"/>
                  <a:gd name="connsiteX20" fmla="*/ 1457379 w 1541885"/>
                  <a:gd name="connsiteY20" fmla="*/ 862895 h 1464941"/>
                  <a:gd name="connsiteX21" fmla="*/ 1392609 w 1541885"/>
                  <a:gd name="connsiteY21" fmla="*/ 864800 h 1464941"/>
                  <a:gd name="connsiteX22" fmla="*/ 1417374 w 1541885"/>
                  <a:gd name="connsiteY22" fmla="*/ 800030 h 1464941"/>
                  <a:gd name="connsiteX23" fmla="*/ 1474524 w 1541885"/>
                  <a:gd name="connsiteY23" fmla="*/ 438080 h 1464941"/>
                  <a:gd name="connsiteX24" fmla="*/ 1394514 w 1541885"/>
                  <a:gd name="connsiteY24" fmla="*/ 156140 h 1464941"/>
                  <a:gd name="connsiteX25" fmla="*/ 1198299 w 1541885"/>
                  <a:gd name="connsiteY25" fmla="*/ 24695 h 1464941"/>
                  <a:gd name="connsiteX26" fmla="*/ 1051614 w 1541885"/>
                  <a:gd name="connsiteY26" fmla="*/ 3740 h 1464941"/>
                  <a:gd name="connsiteX27" fmla="*/ 826824 w 1541885"/>
                  <a:gd name="connsiteY27" fmla="*/ 20885 h 1464941"/>
                  <a:gd name="connsiteX28" fmla="*/ 388674 w 1541885"/>
                  <a:gd name="connsiteY28" fmla="*/ 22790 h 1464941"/>
                  <a:gd name="connsiteX29" fmla="*/ 83874 w 1541885"/>
                  <a:gd name="connsiteY29" fmla="*/ 331400 h 1464941"/>
                  <a:gd name="connsiteX30" fmla="*/ 3864 w 1541885"/>
                  <a:gd name="connsiteY30" fmla="*/ 619055 h 1464941"/>
                  <a:gd name="connsiteX0" fmla="*/ 3864 w 1541885"/>
                  <a:gd name="connsiteY0" fmla="*/ 646071 h 1491957"/>
                  <a:gd name="connsiteX1" fmla="*/ 41964 w 1541885"/>
                  <a:gd name="connsiteY1" fmla="*/ 813711 h 1491957"/>
                  <a:gd name="connsiteX2" fmla="*/ 34344 w 1541885"/>
                  <a:gd name="connsiteY2" fmla="*/ 853716 h 1491957"/>
                  <a:gd name="connsiteX3" fmla="*/ 5769 w 1541885"/>
                  <a:gd name="connsiteY3" fmla="*/ 870861 h 1491957"/>
                  <a:gd name="connsiteX4" fmla="*/ 5769 w 1541885"/>
                  <a:gd name="connsiteY4" fmla="*/ 973731 h 1491957"/>
                  <a:gd name="connsiteX5" fmla="*/ 66729 w 1541885"/>
                  <a:gd name="connsiteY5" fmla="*/ 1088031 h 1491957"/>
                  <a:gd name="connsiteX6" fmla="*/ 110544 w 1541885"/>
                  <a:gd name="connsiteY6" fmla="*/ 1126131 h 1491957"/>
                  <a:gd name="connsiteX7" fmla="*/ 95304 w 1541885"/>
                  <a:gd name="connsiteY7" fmla="*/ 1248051 h 1491957"/>
                  <a:gd name="connsiteX8" fmla="*/ 127689 w 1541885"/>
                  <a:gd name="connsiteY8" fmla="*/ 1339491 h 1491957"/>
                  <a:gd name="connsiteX9" fmla="*/ 222939 w 1541885"/>
                  <a:gd name="connsiteY9" fmla="*/ 1404261 h 1491957"/>
                  <a:gd name="connsiteX10" fmla="*/ 405819 w 1541885"/>
                  <a:gd name="connsiteY10" fmla="*/ 1461411 h 1491957"/>
                  <a:gd name="connsiteX11" fmla="*/ 664899 w 1541885"/>
                  <a:gd name="connsiteY11" fmla="*/ 1491891 h 1491957"/>
                  <a:gd name="connsiteX12" fmla="*/ 899214 w 1541885"/>
                  <a:gd name="connsiteY12" fmla="*/ 1453791 h 1491957"/>
                  <a:gd name="connsiteX13" fmla="*/ 1122099 w 1541885"/>
                  <a:gd name="connsiteY13" fmla="*/ 1369971 h 1491957"/>
                  <a:gd name="connsiteX14" fmla="*/ 1272594 w 1541885"/>
                  <a:gd name="connsiteY14" fmla="*/ 1236621 h 1491957"/>
                  <a:gd name="connsiteX15" fmla="*/ 1308789 w 1541885"/>
                  <a:gd name="connsiteY15" fmla="*/ 1261386 h 1491957"/>
                  <a:gd name="connsiteX16" fmla="*/ 1407849 w 1541885"/>
                  <a:gd name="connsiteY16" fmla="*/ 1244241 h 1491957"/>
                  <a:gd name="connsiteX17" fmla="*/ 1476429 w 1541885"/>
                  <a:gd name="connsiteY17" fmla="*/ 1169946 h 1491957"/>
                  <a:gd name="connsiteX18" fmla="*/ 1535484 w 1541885"/>
                  <a:gd name="connsiteY18" fmla="*/ 1072791 h 1491957"/>
                  <a:gd name="connsiteX19" fmla="*/ 1529769 w 1541885"/>
                  <a:gd name="connsiteY19" fmla="*/ 964206 h 1491957"/>
                  <a:gd name="connsiteX20" fmla="*/ 1457379 w 1541885"/>
                  <a:gd name="connsiteY20" fmla="*/ 889911 h 1491957"/>
                  <a:gd name="connsiteX21" fmla="*/ 1392609 w 1541885"/>
                  <a:gd name="connsiteY21" fmla="*/ 891816 h 1491957"/>
                  <a:gd name="connsiteX22" fmla="*/ 1417374 w 1541885"/>
                  <a:gd name="connsiteY22" fmla="*/ 827046 h 1491957"/>
                  <a:gd name="connsiteX23" fmla="*/ 1474524 w 1541885"/>
                  <a:gd name="connsiteY23" fmla="*/ 465096 h 1491957"/>
                  <a:gd name="connsiteX24" fmla="*/ 1394514 w 1541885"/>
                  <a:gd name="connsiteY24" fmla="*/ 183156 h 1491957"/>
                  <a:gd name="connsiteX25" fmla="*/ 1198299 w 1541885"/>
                  <a:gd name="connsiteY25" fmla="*/ 51711 h 1491957"/>
                  <a:gd name="connsiteX26" fmla="*/ 1051614 w 1541885"/>
                  <a:gd name="connsiteY26" fmla="*/ 30756 h 1491957"/>
                  <a:gd name="connsiteX27" fmla="*/ 819204 w 1541885"/>
                  <a:gd name="connsiteY27" fmla="*/ 276 h 1491957"/>
                  <a:gd name="connsiteX28" fmla="*/ 388674 w 1541885"/>
                  <a:gd name="connsiteY28" fmla="*/ 49806 h 1491957"/>
                  <a:gd name="connsiteX29" fmla="*/ 83874 w 1541885"/>
                  <a:gd name="connsiteY29" fmla="*/ 358416 h 1491957"/>
                  <a:gd name="connsiteX30" fmla="*/ 3864 w 1541885"/>
                  <a:gd name="connsiteY30" fmla="*/ 646071 h 1491957"/>
                  <a:gd name="connsiteX0" fmla="*/ 3864 w 1541885"/>
                  <a:gd name="connsiteY0" fmla="*/ 646616 h 1492502"/>
                  <a:gd name="connsiteX1" fmla="*/ 41964 w 1541885"/>
                  <a:gd name="connsiteY1" fmla="*/ 814256 h 1492502"/>
                  <a:gd name="connsiteX2" fmla="*/ 34344 w 1541885"/>
                  <a:gd name="connsiteY2" fmla="*/ 854261 h 1492502"/>
                  <a:gd name="connsiteX3" fmla="*/ 5769 w 1541885"/>
                  <a:gd name="connsiteY3" fmla="*/ 871406 h 1492502"/>
                  <a:gd name="connsiteX4" fmla="*/ 5769 w 1541885"/>
                  <a:gd name="connsiteY4" fmla="*/ 974276 h 1492502"/>
                  <a:gd name="connsiteX5" fmla="*/ 66729 w 1541885"/>
                  <a:gd name="connsiteY5" fmla="*/ 1088576 h 1492502"/>
                  <a:gd name="connsiteX6" fmla="*/ 110544 w 1541885"/>
                  <a:gd name="connsiteY6" fmla="*/ 1126676 h 1492502"/>
                  <a:gd name="connsiteX7" fmla="*/ 95304 w 1541885"/>
                  <a:gd name="connsiteY7" fmla="*/ 1248596 h 1492502"/>
                  <a:gd name="connsiteX8" fmla="*/ 127689 w 1541885"/>
                  <a:gd name="connsiteY8" fmla="*/ 1340036 h 1492502"/>
                  <a:gd name="connsiteX9" fmla="*/ 222939 w 1541885"/>
                  <a:gd name="connsiteY9" fmla="*/ 1404806 h 1492502"/>
                  <a:gd name="connsiteX10" fmla="*/ 405819 w 1541885"/>
                  <a:gd name="connsiteY10" fmla="*/ 1461956 h 1492502"/>
                  <a:gd name="connsiteX11" fmla="*/ 664899 w 1541885"/>
                  <a:gd name="connsiteY11" fmla="*/ 1492436 h 1492502"/>
                  <a:gd name="connsiteX12" fmla="*/ 899214 w 1541885"/>
                  <a:gd name="connsiteY12" fmla="*/ 1454336 h 1492502"/>
                  <a:gd name="connsiteX13" fmla="*/ 1122099 w 1541885"/>
                  <a:gd name="connsiteY13" fmla="*/ 1370516 h 1492502"/>
                  <a:gd name="connsiteX14" fmla="*/ 1272594 w 1541885"/>
                  <a:gd name="connsiteY14" fmla="*/ 1237166 h 1492502"/>
                  <a:gd name="connsiteX15" fmla="*/ 1308789 w 1541885"/>
                  <a:gd name="connsiteY15" fmla="*/ 1261931 h 1492502"/>
                  <a:gd name="connsiteX16" fmla="*/ 1407849 w 1541885"/>
                  <a:gd name="connsiteY16" fmla="*/ 1244786 h 1492502"/>
                  <a:gd name="connsiteX17" fmla="*/ 1476429 w 1541885"/>
                  <a:gd name="connsiteY17" fmla="*/ 1170491 h 1492502"/>
                  <a:gd name="connsiteX18" fmla="*/ 1535484 w 1541885"/>
                  <a:gd name="connsiteY18" fmla="*/ 1073336 h 1492502"/>
                  <a:gd name="connsiteX19" fmla="*/ 1529769 w 1541885"/>
                  <a:gd name="connsiteY19" fmla="*/ 964751 h 1492502"/>
                  <a:gd name="connsiteX20" fmla="*/ 1457379 w 1541885"/>
                  <a:gd name="connsiteY20" fmla="*/ 890456 h 1492502"/>
                  <a:gd name="connsiteX21" fmla="*/ 1392609 w 1541885"/>
                  <a:gd name="connsiteY21" fmla="*/ 892361 h 1492502"/>
                  <a:gd name="connsiteX22" fmla="*/ 1417374 w 1541885"/>
                  <a:gd name="connsiteY22" fmla="*/ 827591 h 1492502"/>
                  <a:gd name="connsiteX23" fmla="*/ 1474524 w 1541885"/>
                  <a:gd name="connsiteY23" fmla="*/ 465641 h 1492502"/>
                  <a:gd name="connsiteX24" fmla="*/ 1394514 w 1541885"/>
                  <a:gd name="connsiteY24" fmla="*/ 183701 h 1492502"/>
                  <a:gd name="connsiteX25" fmla="*/ 1198299 w 1541885"/>
                  <a:gd name="connsiteY25" fmla="*/ 52256 h 1492502"/>
                  <a:gd name="connsiteX26" fmla="*/ 1051614 w 1541885"/>
                  <a:gd name="connsiteY26" fmla="*/ 21776 h 1492502"/>
                  <a:gd name="connsiteX27" fmla="*/ 819204 w 1541885"/>
                  <a:gd name="connsiteY27" fmla="*/ 821 h 1492502"/>
                  <a:gd name="connsiteX28" fmla="*/ 388674 w 1541885"/>
                  <a:gd name="connsiteY28" fmla="*/ 50351 h 1492502"/>
                  <a:gd name="connsiteX29" fmla="*/ 83874 w 1541885"/>
                  <a:gd name="connsiteY29" fmla="*/ 358961 h 1492502"/>
                  <a:gd name="connsiteX30" fmla="*/ 3864 w 1541885"/>
                  <a:gd name="connsiteY30" fmla="*/ 646616 h 1492502"/>
                  <a:gd name="connsiteX0" fmla="*/ 3864 w 1541885"/>
                  <a:gd name="connsiteY0" fmla="*/ 647250 h 1493136"/>
                  <a:gd name="connsiteX1" fmla="*/ 41964 w 1541885"/>
                  <a:gd name="connsiteY1" fmla="*/ 814890 h 1493136"/>
                  <a:gd name="connsiteX2" fmla="*/ 34344 w 1541885"/>
                  <a:gd name="connsiteY2" fmla="*/ 854895 h 1493136"/>
                  <a:gd name="connsiteX3" fmla="*/ 5769 w 1541885"/>
                  <a:gd name="connsiteY3" fmla="*/ 872040 h 1493136"/>
                  <a:gd name="connsiteX4" fmla="*/ 5769 w 1541885"/>
                  <a:gd name="connsiteY4" fmla="*/ 974910 h 1493136"/>
                  <a:gd name="connsiteX5" fmla="*/ 66729 w 1541885"/>
                  <a:gd name="connsiteY5" fmla="*/ 1089210 h 1493136"/>
                  <a:gd name="connsiteX6" fmla="*/ 110544 w 1541885"/>
                  <a:gd name="connsiteY6" fmla="*/ 1127310 h 1493136"/>
                  <a:gd name="connsiteX7" fmla="*/ 95304 w 1541885"/>
                  <a:gd name="connsiteY7" fmla="*/ 1249230 h 1493136"/>
                  <a:gd name="connsiteX8" fmla="*/ 127689 w 1541885"/>
                  <a:gd name="connsiteY8" fmla="*/ 1340670 h 1493136"/>
                  <a:gd name="connsiteX9" fmla="*/ 222939 w 1541885"/>
                  <a:gd name="connsiteY9" fmla="*/ 1405440 h 1493136"/>
                  <a:gd name="connsiteX10" fmla="*/ 405819 w 1541885"/>
                  <a:gd name="connsiteY10" fmla="*/ 1462590 h 1493136"/>
                  <a:gd name="connsiteX11" fmla="*/ 664899 w 1541885"/>
                  <a:gd name="connsiteY11" fmla="*/ 1493070 h 1493136"/>
                  <a:gd name="connsiteX12" fmla="*/ 899214 w 1541885"/>
                  <a:gd name="connsiteY12" fmla="*/ 1454970 h 1493136"/>
                  <a:gd name="connsiteX13" fmla="*/ 1122099 w 1541885"/>
                  <a:gd name="connsiteY13" fmla="*/ 1371150 h 1493136"/>
                  <a:gd name="connsiteX14" fmla="*/ 1272594 w 1541885"/>
                  <a:gd name="connsiteY14" fmla="*/ 1237800 h 1493136"/>
                  <a:gd name="connsiteX15" fmla="*/ 1308789 w 1541885"/>
                  <a:gd name="connsiteY15" fmla="*/ 1262565 h 1493136"/>
                  <a:gd name="connsiteX16" fmla="*/ 1407849 w 1541885"/>
                  <a:gd name="connsiteY16" fmla="*/ 1245420 h 1493136"/>
                  <a:gd name="connsiteX17" fmla="*/ 1476429 w 1541885"/>
                  <a:gd name="connsiteY17" fmla="*/ 1171125 h 1493136"/>
                  <a:gd name="connsiteX18" fmla="*/ 1535484 w 1541885"/>
                  <a:gd name="connsiteY18" fmla="*/ 1073970 h 1493136"/>
                  <a:gd name="connsiteX19" fmla="*/ 1529769 w 1541885"/>
                  <a:gd name="connsiteY19" fmla="*/ 965385 h 1493136"/>
                  <a:gd name="connsiteX20" fmla="*/ 1457379 w 1541885"/>
                  <a:gd name="connsiteY20" fmla="*/ 891090 h 1493136"/>
                  <a:gd name="connsiteX21" fmla="*/ 1392609 w 1541885"/>
                  <a:gd name="connsiteY21" fmla="*/ 892995 h 1493136"/>
                  <a:gd name="connsiteX22" fmla="*/ 1417374 w 1541885"/>
                  <a:gd name="connsiteY22" fmla="*/ 828225 h 1493136"/>
                  <a:gd name="connsiteX23" fmla="*/ 1474524 w 1541885"/>
                  <a:gd name="connsiteY23" fmla="*/ 466275 h 1493136"/>
                  <a:gd name="connsiteX24" fmla="*/ 1394514 w 1541885"/>
                  <a:gd name="connsiteY24" fmla="*/ 184335 h 1493136"/>
                  <a:gd name="connsiteX25" fmla="*/ 1198299 w 1541885"/>
                  <a:gd name="connsiteY25" fmla="*/ 52890 h 1493136"/>
                  <a:gd name="connsiteX26" fmla="*/ 1055424 w 1541885"/>
                  <a:gd name="connsiteY26" fmla="*/ 16695 h 1493136"/>
                  <a:gd name="connsiteX27" fmla="*/ 819204 w 1541885"/>
                  <a:gd name="connsiteY27" fmla="*/ 1455 h 1493136"/>
                  <a:gd name="connsiteX28" fmla="*/ 388674 w 1541885"/>
                  <a:gd name="connsiteY28" fmla="*/ 50985 h 1493136"/>
                  <a:gd name="connsiteX29" fmla="*/ 83874 w 1541885"/>
                  <a:gd name="connsiteY29" fmla="*/ 359595 h 1493136"/>
                  <a:gd name="connsiteX30" fmla="*/ 3864 w 1541885"/>
                  <a:gd name="connsiteY30" fmla="*/ 647250 h 1493136"/>
                  <a:gd name="connsiteX0" fmla="*/ 3864 w 1541885"/>
                  <a:gd name="connsiteY0" fmla="*/ 647354 h 1493240"/>
                  <a:gd name="connsiteX1" fmla="*/ 41964 w 1541885"/>
                  <a:gd name="connsiteY1" fmla="*/ 814994 h 1493240"/>
                  <a:gd name="connsiteX2" fmla="*/ 34344 w 1541885"/>
                  <a:gd name="connsiteY2" fmla="*/ 854999 h 1493240"/>
                  <a:gd name="connsiteX3" fmla="*/ 5769 w 1541885"/>
                  <a:gd name="connsiteY3" fmla="*/ 872144 h 1493240"/>
                  <a:gd name="connsiteX4" fmla="*/ 5769 w 1541885"/>
                  <a:gd name="connsiteY4" fmla="*/ 975014 h 1493240"/>
                  <a:gd name="connsiteX5" fmla="*/ 66729 w 1541885"/>
                  <a:gd name="connsiteY5" fmla="*/ 1089314 h 1493240"/>
                  <a:gd name="connsiteX6" fmla="*/ 110544 w 1541885"/>
                  <a:gd name="connsiteY6" fmla="*/ 1127414 h 1493240"/>
                  <a:gd name="connsiteX7" fmla="*/ 95304 w 1541885"/>
                  <a:gd name="connsiteY7" fmla="*/ 1249334 h 1493240"/>
                  <a:gd name="connsiteX8" fmla="*/ 127689 w 1541885"/>
                  <a:gd name="connsiteY8" fmla="*/ 1340774 h 1493240"/>
                  <a:gd name="connsiteX9" fmla="*/ 222939 w 1541885"/>
                  <a:gd name="connsiteY9" fmla="*/ 1405544 h 1493240"/>
                  <a:gd name="connsiteX10" fmla="*/ 405819 w 1541885"/>
                  <a:gd name="connsiteY10" fmla="*/ 1462694 h 1493240"/>
                  <a:gd name="connsiteX11" fmla="*/ 664899 w 1541885"/>
                  <a:gd name="connsiteY11" fmla="*/ 1493174 h 1493240"/>
                  <a:gd name="connsiteX12" fmla="*/ 899214 w 1541885"/>
                  <a:gd name="connsiteY12" fmla="*/ 1455074 h 1493240"/>
                  <a:gd name="connsiteX13" fmla="*/ 1122099 w 1541885"/>
                  <a:gd name="connsiteY13" fmla="*/ 1371254 h 1493240"/>
                  <a:gd name="connsiteX14" fmla="*/ 1272594 w 1541885"/>
                  <a:gd name="connsiteY14" fmla="*/ 1237904 h 1493240"/>
                  <a:gd name="connsiteX15" fmla="*/ 1308789 w 1541885"/>
                  <a:gd name="connsiteY15" fmla="*/ 1262669 h 1493240"/>
                  <a:gd name="connsiteX16" fmla="*/ 1407849 w 1541885"/>
                  <a:gd name="connsiteY16" fmla="*/ 1245524 h 1493240"/>
                  <a:gd name="connsiteX17" fmla="*/ 1476429 w 1541885"/>
                  <a:gd name="connsiteY17" fmla="*/ 1171229 h 1493240"/>
                  <a:gd name="connsiteX18" fmla="*/ 1535484 w 1541885"/>
                  <a:gd name="connsiteY18" fmla="*/ 1074074 h 1493240"/>
                  <a:gd name="connsiteX19" fmla="*/ 1529769 w 1541885"/>
                  <a:gd name="connsiteY19" fmla="*/ 965489 h 1493240"/>
                  <a:gd name="connsiteX20" fmla="*/ 1457379 w 1541885"/>
                  <a:gd name="connsiteY20" fmla="*/ 891194 h 1493240"/>
                  <a:gd name="connsiteX21" fmla="*/ 1392609 w 1541885"/>
                  <a:gd name="connsiteY21" fmla="*/ 893099 h 1493240"/>
                  <a:gd name="connsiteX22" fmla="*/ 1417374 w 1541885"/>
                  <a:gd name="connsiteY22" fmla="*/ 828329 h 1493240"/>
                  <a:gd name="connsiteX23" fmla="*/ 1474524 w 1541885"/>
                  <a:gd name="connsiteY23" fmla="*/ 466379 h 1493240"/>
                  <a:gd name="connsiteX24" fmla="*/ 1394514 w 1541885"/>
                  <a:gd name="connsiteY24" fmla="*/ 184439 h 1493240"/>
                  <a:gd name="connsiteX25" fmla="*/ 1234494 w 1541885"/>
                  <a:gd name="connsiteY25" fmla="*/ 60614 h 1493240"/>
                  <a:gd name="connsiteX26" fmla="*/ 1055424 w 1541885"/>
                  <a:gd name="connsiteY26" fmla="*/ 16799 h 1493240"/>
                  <a:gd name="connsiteX27" fmla="*/ 819204 w 1541885"/>
                  <a:gd name="connsiteY27" fmla="*/ 1559 h 1493240"/>
                  <a:gd name="connsiteX28" fmla="*/ 388674 w 1541885"/>
                  <a:gd name="connsiteY28" fmla="*/ 51089 h 1493240"/>
                  <a:gd name="connsiteX29" fmla="*/ 83874 w 1541885"/>
                  <a:gd name="connsiteY29" fmla="*/ 359699 h 1493240"/>
                  <a:gd name="connsiteX30" fmla="*/ 3864 w 1541885"/>
                  <a:gd name="connsiteY30" fmla="*/ 647354 h 1493240"/>
                  <a:gd name="connsiteX0" fmla="*/ 3864 w 1541885"/>
                  <a:gd name="connsiteY0" fmla="*/ 660052 h 1505938"/>
                  <a:gd name="connsiteX1" fmla="*/ 41964 w 1541885"/>
                  <a:gd name="connsiteY1" fmla="*/ 827692 h 1505938"/>
                  <a:gd name="connsiteX2" fmla="*/ 34344 w 1541885"/>
                  <a:gd name="connsiteY2" fmla="*/ 867697 h 1505938"/>
                  <a:gd name="connsiteX3" fmla="*/ 5769 w 1541885"/>
                  <a:gd name="connsiteY3" fmla="*/ 884842 h 1505938"/>
                  <a:gd name="connsiteX4" fmla="*/ 5769 w 1541885"/>
                  <a:gd name="connsiteY4" fmla="*/ 987712 h 1505938"/>
                  <a:gd name="connsiteX5" fmla="*/ 66729 w 1541885"/>
                  <a:gd name="connsiteY5" fmla="*/ 1102012 h 1505938"/>
                  <a:gd name="connsiteX6" fmla="*/ 110544 w 1541885"/>
                  <a:gd name="connsiteY6" fmla="*/ 1140112 h 1505938"/>
                  <a:gd name="connsiteX7" fmla="*/ 95304 w 1541885"/>
                  <a:gd name="connsiteY7" fmla="*/ 1262032 h 1505938"/>
                  <a:gd name="connsiteX8" fmla="*/ 127689 w 1541885"/>
                  <a:gd name="connsiteY8" fmla="*/ 1353472 h 1505938"/>
                  <a:gd name="connsiteX9" fmla="*/ 222939 w 1541885"/>
                  <a:gd name="connsiteY9" fmla="*/ 1418242 h 1505938"/>
                  <a:gd name="connsiteX10" fmla="*/ 405819 w 1541885"/>
                  <a:gd name="connsiteY10" fmla="*/ 1475392 h 1505938"/>
                  <a:gd name="connsiteX11" fmla="*/ 664899 w 1541885"/>
                  <a:gd name="connsiteY11" fmla="*/ 1505872 h 1505938"/>
                  <a:gd name="connsiteX12" fmla="*/ 899214 w 1541885"/>
                  <a:gd name="connsiteY12" fmla="*/ 1467772 h 1505938"/>
                  <a:gd name="connsiteX13" fmla="*/ 1122099 w 1541885"/>
                  <a:gd name="connsiteY13" fmla="*/ 1383952 h 1505938"/>
                  <a:gd name="connsiteX14" fmla="*/ 1272594 w 1541885"/>
                  <a:gd name="connsiteY14" fmla="*/ 1250602 h 1505938"/>
                  <a:gd name="connsiteX15" fmla="*/ 1308789 w 1541885"/>
                  <a:gd name="connsiteY15" fmla="*/ 1275367 h 1505938"/>
                  <a:gd name="connsiteX16" fmla="*/ 1407849 w 1541885"/>
                  <a:gd name="connsiteY16" fmla="*/ 1258222 h 1505938"/>
                  <a:gd name="connsiteX17" fmla="*/ 1476429 w 1541885"/>
                  <a:gd name="connsiteY17" fmla="*/ 1183927 h 1505938"/>
                  <a:gd name="connsiteX18" fmla="*/ 1535484 w 1541885"/>
                  <a:gd name="connsiteY18" fmla="*/ 1086772 h 1505938"/>
                  <a:gd name="connsiteX19" fmla="*/ 1529769 w 1541885"/>
                  <a:gd name="connsiteY19" fmla="*/ 978187 h 1505938"/>
                  <a:gd name="connsiteX20" fmla="*/ 1457379 w 1541885"/>
                  <a:gd name="connsiteY20" fmla="*/ 903892 h 1505938"/>
                  <a:gd name="connsiteX21" fmla="*/ 1392609 w 1541885"/>
                  <a:gd name="connsiteY21" fmla="*/ 905797 h 1505938"/>
                  <a:gd name="connsiteX22" fmla="*/ 1417374 w 1541885"/>
                  <a:gd name="connsiteY22" fmla="*/ 841027 h 1505938"/>
                  <a:gd name="connsiteX23" fmla="*/ 1474524 w 1541885"/>
                  <a:gd name="connsiteY23" fmla="*/ 479077 h 1505938"/>
                  <a:gd name="connsiteX24" fmla="*/ 1394514 w 1541885"/>
                  <a:gd name="connsiteY24" fmla="*/ 197137 h 1505938"/>
                  <a:gd name="connsiteX25" fmla="*/ 1234494 w 1541885"/>
                  <a:gd name="connsiteY25" fmla="*/ 73312 h 1505938"/>
                  <a:gd name="connsiteX26" fmla="*/ 1055424 w 1541885"/>
                  <a:gd name="connsiteY26" fmla="*/ 29497 h 1505938"/>
                  <a:gd name="connsiteX27" fmla="*/ 784914 w 1541885"/>
                  <a:gd name="connsiteY27" fmla="*/ 922 h 1505938"/>
                  <a:gd name="connsiteX28" fmla="*/ 388674 w 1541885"/>
                  <a:gd name="connsiteY28" fmla="*/ 63787 h 1505938"/>
                  <a:gd name="connsiteX29" fmla="*/ 83874 w 1541885"/>
                  <a:gd name="connsiteY29" fmla="*/ 372397 h 1505938"/>
                  <a:gd name="connsiteX30" fmla="*/ 3864 w 1541885"/>
                  <a:gd name="connsiteY30" fmla="*/ 660052 h 1505938"/>
                  <a:gd name="connsiteX0" fmla="*/ 3864 w 1541885"/>
                  <a:gd name="connsiteY0" fmla="*/ 660052 h 1505938"/>
                  <a:gd name="connsiteX1" fmla="*/ 41964 w 1541885"/>
                  <a:gd name="connsiteY1" fmla="*/ 827692 h 1505938"/>
                  <a:gd name="connsiteX2" fmla="*/ 34344 w 1541885"/>
                  <a:gd name="connsiteY2" fmla="*/ 867697 h 1505938"/>
                  <a:gd name="connsiteX3" fmla="*/ 5769 w 1541885"/>
                  <a:gd name="connsiteY3" fmla="*/ 884842 h 1505938"/>
                  <a:gd name="connsiteX4" fmla="*/ 5769 w 1541885"/>
                  <a:gd name="connsiteY4" fmla="*/ 987712 h 1505938"/>
                  <a:gd name="connsiteX5" fmla="*/ 66729 w 1541885"/>
                  <a:gd name="connsiteY5" fmla="*/ 1102012 h 1505938"/>
                  <a:gd name="connsiteX6" fmla="*/ 110544 w 1541885"/>
                  <a:gd name="connsiteY6" fmla="*/ 1140112 h 1505938"/>
                  <a:gd name="connsiteX7" fmla="*/ 95304 w 1541885"/>
                  <a:gd name="connsiteY7" fmla="*/ 1262032 h 1505938"/>
                  <a:gd name="connsiteX8" fmla="*/ 127689 w 1541885"/>
                  <a:gd name="connsiteY8" fmla="*/ 1353472 h 1505938"/>
                  <a:gd name="connsiteX9" fmla="*/ 222939 w 1541885"/>
                  <a:gd name="connsiteY9" fmla="*/ 1418242 h 1505938"/>
                  <a:gd name="connsiteX10" fmla="*/ 405819 w 1541885"/>
                  <a:gd name="connsiteY10" fmla="*/ 1475392 h 1505938"/>
                  <a:gd name="connsiteX11" fmla="*/ 664899 w 1541885"/>
                  <a:gd name="connsiteY11" fmla="*/ 1505872 h 1505938"/>
                  <a:gd name="connsiteX12" fmla="*/ 899214 w 1541885"/>
                  <a:gd name="connsiteY12" fmla="*/ 1467772 h 1505938"/>
                  <a:gd name="connsiteX13" fmla="*/ 1122099 w 1541885"/>
                  <a:gd name="connsiteY13" fmla="*/ 1383952 h 1505938"/>
                  <a:gd name="connsiteX14" fmla="*/ 1272594 w 1541885"/>
                  <a:gd name="connsiteY14" fmla="*/ 1250602 h 1505938"/>
                  <a:gd name="connsiteX15" fmla="*/ 1308789 w 1541885"/>
                  <a:gd name="connsiteY15" fmla="*/ 1275367 h 1505938"/>
                  <a:gd name="connsiteX16" fmla="*/ 1407849 w 1541885"/>
                  <a:gd name="connsiteY16" fmla="*/ 1258222 h 1505938"/>
                  <a:gd name="connsiteX17" fmla="*/ 1476429 w 1541885"/>
                  <a:gd name="connsiteY17" fmla="*/ 1183927 h 1505938"/>
                  <a:gd name="connsiteX18" fmla="*/ 1535484 w 1541885"/>
                  <a:gd name="connsiteY18" fmla="*/ 1086772 h 1505938"/>
                  <a:gd name="connsiteX19" fmla="*/ 1529769 w 1541885"/>
                  <a:gd name="connsiteY19" fmla="*/ 978187 h 1505938"/>
                  <a:gd name="connsiteX20" fmla="*/ 1457379 w 1541885"/>
                  <a:gd name="connsiteY20" fmla="*/ 903892 h 1505938"/>
                  <a:gd name="connsiteX21" fmla="*/ 1392609 w 1541885"/>
                  <a:gd name="connsiteY21" fmla="*/ 905797 h 1505938"/>
                  <a:gd name="connsiteX22" fmla="*/ 1417374 w 1541885"/>
                  <a:gd name="connsiteY22" fmla="*/ 841027 h 1505938"/>
                  <a:gd name="connsiteX23" fmla="*/ 1474524 w 1541885"/>
                  <a:gd name="connsiteY23" fmla="*/ 479077 h 1505938"/>
                  <a:gd name="connsiteX24" fmla="*/ 1396419 w 1541885"/>
                  <a:gd name="connsiteY24" fmla="*/ 216187 h 1505938"/>
                  <a:gd name="connsiteX25" fmla="*/ 1234494 w 1541885"/>
                  <a:gd name="connsiteY25" fmla="*/ 73312 h 1505938"/>
                  <a:gd name="connsiteX26" fmla="*/ 1055424 w 1541885"/>
                  <a:gd name="connsiteY26" fmla="*/ 29497 h 1505938"/>
                  <a:gd name="connsiteX27" fmla="*/ 784914 w 1541885"/>
                  <a:gd name="connsiteY27" fmla="*/ 922 h 1505938"/>
                  <a:gd name="connsiteX28" fmla="*/ 388674 w 1541885"/>
                  <a:gd name="connsiteY28" fmla="*/ 63787 h 1505938"/>
                  <a:gd name="connsiteX29" fmla="*/ 83874 w 1541885"/>
                  <a:gd name="connsiteY29" fmla="*/ 372397 h 1505938"/>
                  <a:gd name="connsiteX30" fmla="*/ 3864 w 1541885"/>
                  <a:gd name="connsiteY30" fmla="*/ 660052 h 1505938"/>
                  <a:gd name="connsiteX0" fmla="*/ 3864 w 1541885"/>
                  <a:gd name="connsiteY0" fmla="*/ 660107 h 1505993"/>
                  <a:gd name="connsiteX1" fmla="*/ 41964 w 1541885"/>
                  <a:gd name="connsiteY1" fmla="*/ 827747 h 1505993"/>
                  <a:gd name="connsiteX2" fmla="*/ 34344 w 1541885"/>
                  <a:gd name="connsiteY2" fmla="*/ 867752 h 1505993"/>
                  <a:gd name="connsiteX3" fmla="*/ 5769 w 1541885"/>
                  <a:gd name="connsiteY3" fmla="*/ 884897 h 1505993"/>
                  <a:gd name="connsiteX4" fmla="*/ 5769 w 1541885"/>
                  <a:gd name="connsiteY4" fmla="*/ 987767 h 1505993"/>
                  <a:gd name="connsiteX5" fmla="*/ 66729 w 1541885"/>
                  <a:gd name="connsiteY5" fmla="*/ 1102067 h 1505993"/>
                  <a:gd name="connsiteX6" fmla="*/ 110544 w 1541885"/>
                  <a:gd name="connsiteY6" fmla="*/ 1140167 h 1505993"/>
                  <a:gd name="connsiteX7" fmla="*/ 95304 w 1541885"/>
                  <a:gd name="connsiteY7" fmla="*/ 1262087 h 1505993"/>
                  <a:gd name="connsiteX8" fmla="*/ 127689 w 1541885"/>
                  <a:gd name="connsiteY8" fmla="*/ 1353527 h 1505993"/>
                  <a:gd name="connsiteX9" fmla="*/ 222939 w 1541885"/>
                  <a:gd name="connsiteY9" fmla="*/ 1418297 h 1505993"/>
                  <a:gd name="connsiteX10" fmla="*/ 405819 w 1541885"/>
                  <a:gd name="connsiteY10" fmla="*/ 1475447 h 1505993"/>
                  <a:gd name="connsiteX11" fmla="*/ 664899 w 1541885"/>
                  <a:gd name="connsiteY11" fmla="*/ 1505927 h 1505993"/>
                  <a:gd name="connsiteX12" fmla="*/ 899214 w 1541885"/>
                  <a:gd name="connsiteY12" fmla="*/ 1467827 h 1505993"/>
                  <a:gd name="connsiteX13" fmla="*/ 1122099 w 1541885"/>
                  <a:gd name="connsiteY13" fmla="*/ 1384007 h 1505993"/>
                  <a:gd name="connsiteX14" fmla="*/ 1272594 w 1541885"/>
                  <a:gd name="connsiteY14" fmla="*/ 1250657 h 1505993"/>
                  <a:gd name="connsiteX15" fmla="*/ 1308789 w 1541885"/>
                  <a:gd name="connsiteY15" fmla="*/ 1275422 h 1505993"/>
                  <a:gd name="connsiteX16" fmla="*/ 1407849 w 1541885"/>
                  <a:gd name="connsiteY16" fmla="*/ 1258277 h 1505993"/>
                  <a:gd name="connsiteX17" fmla="*/ 1476429 w 1541885"/>
                  <a:gd name="connsiteY17" fmla="*/ 1183982 h 1505993"/>
                  <a:gd name="connsiteX18" fmla="*/ 1535484 w 1541885"/>
                  <a:gd name="connsiteY18" fmla="*/ 1086827 h 1505993"/>
                  <a:gd name="connsiteX19" fmla="*/ 1529769 w 1541885"/>
                  <a:gd name="connsiteY19" fmla="*/ 978242 h 1505993"/>
                  <a:gd name="connsiteX20" fmla="*/ 1457379 w 1541885"/>
                  <a:gd name="connsiteY20" fmla="*/ 903947 h 1505993"/>
                  <a:gd name="connsiteX21" fmla="*/ 1392609 w 1541885"/>
                  <a:gd name="connsiteY21" fmla="*/ 905852 h 1505993"/>
                  <a:gd name="connsiteX22" fmla="*/ 1417374 w 1541885"/>
                  <a:gd name="connsiteY22" fmla="*/ 841082 h 1505993"/>
                  <a:gd name="connsiteX23" fmla="*/ 1474524 w 1541885"/>
                  <a:gd name="connsiteY23" fmla="*/ 479132 h 1505993"/>
                  <a:gd name="connsiteX24" fmla="*/ 1396419 w 1541885"/>
                  <a:gd name="connsiteY24" fmla="*/ 216242 h 1505993"/>
                  <a:gd name="connsiteX25" fmla="*/ 1230684 w 1541885"/>
                  <a:gd name="connsiteY25" fmla="*/ 82892 h 1505993"/>
                  <a:gd name="connsiteX26" fmla="*/ 1055424 w 1541885"/>
                  <a:gd name="connsiteY26" fmla="*/ 29552 h 1505993"/>
                  <a:gd name="connsiteX27" fmla="*/ 784914 w 1541885"/>
                  <a:gd name="connsiteY27" fmla="*/ 977 h 1505993"/>
                  <a:gd name="connsiteX28" fmla="*/ 388674 w 1541885"/>
                  <a:gd name="connsiteY28" fmla="*/ 63842 h 1505993"/>
                  <a:gd name="connsiteX29" fmla="*/ 83874 w 1541885"/>
                  <a:gd name="connsiteY29" fmla="*/ 372452 h 1505993"/>
                  <a:gd name="connsiteX30" fmla="*/ 3864 w 1541885"/>
                  <a:gd name="connsiteY30" fmla="*/ 660107 h 1505993"/>
                  <a:gd name="connsiteX0" fmla="*/ 3864 w 1541885"/>
                  <a:gd name="connsiteY0" fmla="*/ 660701 h 1506587"/>
                  <a:gd name="connsiteX1" fmla="*/ 41964 w 1541885"/>
                  <a:gd name="connsiteY1" fmla="*/ 828341 h 1506587"/>
                  <a:gd name="connsiteX2" fmla="*/ 34344 w 1541885"/>
                  <a:gd name="connsiteY2" fmla="*/ 868346 h 1506587"/>
                  <a:gd name="connsiteX3" fmla="*/ 5769 w 1541885"/>
                  <a:gd name="connsiteY3" fmla="*/ 885491 h 1506587"/>
                  <a:gd name="connsiteX4" fmla="*/ 5769 w 1541885"/>
                  <a:gd name="connsiteY4" fmla="*/ 988361 h 1506587"/>
                  <a:gd name="connsiteX5" fmla="*/ 66729 w 1541885"/>
                  <a:gd name="connsiteY5" fmla="*/ 1102661 h 1506587"/>
                  <a:gd name="connsiteX6" fmla="*/ 110544 w 1541885"/>
                  <a:gd name="connsiteY6" fmla="*/ 1140761 h 1506587"/>
                  <a:gd name="connsiteX7" fmla="*/ 95304 w 1541885"/>
                  <a:gd name="connsiteY7" fmla="*/ 1262681 h 1506587"/>
                  <a:gd name="connsiteX8" fmla="*/ 127689 w 1541885"/>
                  <a:gd name="connsiteY8" fmla="*/ 1354121 h 1506587"/>
                  <a:gd name="connsiteX9" fmla="*/ 222939 w 1541885"/>
                  <a:gd name="connsiteY9" fmla="*/ 1418891 h 1506587"/>
                  <a:gd name="connsiteX10" fmla="*/ 405819 w 1541885"/>
                  <a:gd name="connsiteY10" fmla="*/ 1476041 h 1506587"/>
                  <a:gd name="connsiteX11" fmla="*/ 664899 w 1541885"/>
                  <a:gd name="connsiteY11" fmla="*/ 1506521 h 1506587"/>
                  <a:gd name="connsiteX12" fmla="*/ 899214 w 1541885"/>
                  <a:gd name="connsiteY12" fmla="*/ 1468421 h 1506587"/>
                  <a:gd name="connsiteX13" fmla="*/ 1122099 w 1541885"/>
                  <a:gd name="connsiteY13" fmla="*/ 1384601 h 1506587"/>
                  <a:gd name="connsiteX14" fmla="*/ 1272594 w 1541885"/>
                  <a:gd name="connsiteY14" fmla="*/ 1251251 h 1506587"/>
                  <a:gd name="connsiteX15" fmla="*/ 1308789 w 1541885"/>
                  <a:gd name="connsiteY15" fmla="*/ 1276016 h 1506587"/>
                  <a:gd name="connsiteX16" fmla="*/ 1407849 w 1541885"/>
                  <a:gd name="connsiteY16" fmla="*/ 1258871 h 1506587"/>
                  <a:gd name="connsiteX17" fmla="*/ 1476429 w 1541885"/>
                  <a:gd name="connsiteY17" fmla="*/ 1184576 h 1506587"/>
                  <a:gd name="connsiteX18" fmla="*/ 1535484 w 1541885"/>
                  <a:gd name="connsiteY18" fmla="*/ 1087421 h 1506587"/>
                  <a:gd name="connsiteX19" fmla="*/ 1529769 w 1541885"/>
                  <a:gd name="connsiteY19" fmla="*/ 978836 h 1506587"/>
                  <a:gd name="connsiteX20" fmla="*/ 1457379 w 1541885"/>
                  <a:gd name="connsiteY20" fmla="*/ 904541 h 1506587"/>
                  <a:gd name="connsiteX21" fmla="*/ 1392609 w 1541885"/>
                  <a:gd name="connsiteY21" fmla="*/ 906446 h 1506587"/>
                  <a:gd name="connsiteX22" fmla="*/ 1417374 w 1541885"/>
                  <a:gd name="connsiteY22" fmla="*/ 841676 h 1506587"/>
                  <a:gd name="connsiteX23" fmla="*/ 1474524 w 1541885"/>
                  <a:gd name="connsiteY23" fmla="*/ 479726 h 1506587"/>
                  <a:gd name="connsiteX24" fmla="*/ 1396419 w 1541885"/>
                  <a:gd name="connsiteY24" fmla="*/ 216836 h 1506587"/>
                  <a:gd name="connsiteX25" fmla="*/ 1230684 w 1541885"/>
                  <a:gd name="connsiteY25" fmla="*/ 83486 h 1506587"/>
                  <a:gd name="connsiteX26" fmla="*/ 1055424 w 1541885"/>
                  <a:gd name="connsiteY26" fmla="*/ 24431 h 1506587"/>
                  <a:gd name="connsiteX27" fmla="*/ 784914 w 1541885"/>
                  <a:gd name="connsiteY27" fmla="*/ 1571 h 1506587"/>
                  <a:gd name="connsiteX28" fmla="*/ 388674 w 1541885"/>
                  <a:gd name="connsiteY28" fmla="*/ 64436 h 1506587"/>
                  <a:gd name="connsiteX29" fmla="*/ 83874 w 1541885"/>
                  <a:gd name="connsiteY29" fmla="*/ 373046 h 1506587"/>
                  <a:gd name="connsiteX30" fmla="*/ 3864 w 1541885"/>
                  <a:gd name="connsiteY30" fmla="*/ 660701 h 1506587"/>
                  <a:gd name="connsiteX0" fmla="*/ 3864 w 1541885"/>
                  <a:gd name="connsiteY0" fmla="*/ 661966 h 1507852"/>
                  <a:gd name="connsiteX1" fmla="*/ 41964 w 1541885"/>
                  <a:gd name="connsiteY1" fmla="*/ 829606 h 1507852"/>
                  <a:gd name="connsiteX2" fmla="*/ 34344 w 1541885"/>
                  <a:gd name="connsiteY2" fmla="*/ 869611 h 1507852"/>
                  <a:gd name="connsiteX3" fmla="*/ 5769 w 1541885"/>
                  <a:gd name="connsiteY3" fmla="*/ 886756 h 1507852"/>
                  <a:gd name="connsiteX4" fmla="*/ 5769 w 1541885"/>
                  <a:gd name="connsiteY4" fmla="*/ 989626 h 1507852"/>
                  <a:gd name="connsiteX5" fmla="*/ 66729 w 1541885"/>
                  <a:gd name="connsiteY5" fmla="*/ 1103926 h 1507852"/>
                  <a:gd name="connsiteX6" fmla="*/ 110544 w 1541885"/>
                  <a:gd name="connsiteY6" fmla="*/ 1142026 h 1507852"/>
                  <a:gd name="connsiteX7" fmla="*/ 95304 w 1541885"/>
                  <a:gd name="connsiteY7" fmla="*/ 1263946 h 1507852"/>
                  <a:gd name="connsiteX8" fmla="*/ 127689 w 1541885"/>
                  <a:gd name="connsiteY8" fmla="*/ 1355386 h 1507852"/>
                  <a:gd name="connsiteX9" fmla="*/ 222939 w 1541885"/>
                  <a:gd name="connsiteY9" fmla="*/ 1420156 h 1507852"/>
                  <a:gd name="connsiteX10" fmla="*/ 405819 w 1541885"/>
                  <a:gd name="connsiteY10" fmla="*/ 1477306 h 1507852"/>
                  <a:gd name="connsiteX11" fmla="*/ 664899 w 1541885"/>
                  <a:gd name="connsiteY11" fmla="*/ 1507786 h 1507852"/>
                  <a:gd name="connsiteX12" fmla="*/ 899214 w 1541885"/>
                  <a:gd name="connsiteY12" fmla="*/ 1469686 h 1507852"/>
                  <a:gd name="connsiteX13" fmla="*/ 1122099 w 1541885"/>
                  <a:gd name="connsiteY13" fmla="*/ 1385866 h 1507852"/>
                  <a:gd name="connsiteX14" fmla="*/ 1272594 w 1541885"/>
                  <a:gd name="connsiteY14" fmla="*/ 1252516 h 1507852"/>
                  <a:gd name="connsiteX15" fmla="*/ 1308789 w 1541885"/>
                  <a:gd name="connsiteY15" fmla="*/ 1277281 h 1507852"/>
                  <a:gd name="connsiteX16" fmla="*/ 1407849 w 1541885"/>
                  <a:gd name="connsiteY16" fmla="*/ 1260136 h 1507852"/>
                  <a:gd name="connsiteX17" fmla="*/ 1476429 w 1541885"/>
                  <a:gd name="connsiteY17" fmla="*/ 1185841 h 1507852"/>
                  <a:gd name="connsiteX18" fmla="*/ 1535484 w 1541885"/>
                  <a:gd name="connsiteY18" fmla="*/ 1088686 h 1507852"/>
                  <a:gd name="connsiteX19" fmla="*/ 1529769 w 1541885"/>
                  <a:gd name="connsiteY19" fmla="*/ 980101 h 1507852"/>
                  <a:gd name="connsiteX20" fmla="*/ 1457379 w 1541885"/>
                  <a:gd name="connsiteY20" fmla="*/ 905806 h 1507852"/>
                  <a:gd name="connsiteX21" fmla="*/ 1392609 w 1541885"/>
                  <a:gd name="connsiteY21" fmla="*/ 907711 h 1507852"/>
                  <a:gd name="connsiteX22" fmla="*/ 1417374 w 1541885"/>
                  <a:gd name="connsiteY22" fmla="*/ 842941 h 1507852"/>
                  <a:gd name="connsiteX23" fmla="*/ 1474524 w 1541885"/>
                  <a:gd name="connsiteY23" fmla="*/ 480991 h 1507852"/>
                  <a:gd name="connsiteX24" fmla="*/ 1396419 w 1541885"/>
                  <a:gd name="connsiteY24" fmla="*/ 218101 h 1507852"/>
                  <a:gd name="connsiteX25" fmla="*/ 1230684 w 1541885"/>
                  <a:gd name="connsiteY25" fmla="*/ 84751 h 1507852"/>
                  <a:gd name="connsiteX26" fmla="*/ 1055424 w 1541885"/>
                  <a:gd name="connsiteY26" fmla="*/ 25696 h 1507852"/>
                  <a:gd name="connsiteX27" fmla="*/ 784914 w 1541885"/>
                  <a:gd name="connsiteY27" fmla="*/ 2836 h 1507852"/>
                  <a:gd name="connsiteX28" fmla="*/ 358194 w 1541885"/>
                  <a:gd name="connsiteY28" fmla="*/ 86656 h 1507852"/>
                  <a:gd name="connsiteX29" fmla="*/ 83874 w 1541885"/>
                  <a:gd name="connsiteY29" fmla="*/ 374311 h 1507852"/>
                  <a:gd name="connsiteX30" fmla="*/ 3864 w 1541885"/>
                  <a:gd name="connsiteY30" fmla="*/ 661966 h 1507852"/>
                  <a:gd name="connsiteX0" fmla="*/ 3864 w 1541885"/>
                  <a:gd name="connsiteY0" fmla="*/ 661966 h 1507852"/>
                  <a:gd name="connsiteX1" fmla="*/ 41964 w 1541885"/>
                  <a:gd name="connsiteY1" fmla="*/ 829606 h 1507852"/>
                  <a:gd name="connsiteX2" fmla="*/ 34344 w 1541885"/>
                  <a:gd name="connsiteY2" fmla="*/ 869611 h 1507852"/>
                  <a:gd name="connsiteX3" fmla="*/ 5769 w 1541885"/>
                  <a:gd name="connsiteY3" fmla="*/ 886756 h 1507852"/>
                  <a:gd name="connsiteX4" fmla="*/ 5769 w 1541885"/>
                  <a:gd name="connsiteY4" fmla="*/ 989626 h 1507852"/>
                  <a:gd name="connsiteX5" fmla="*/ 66729 w 1541885"/>
                  <a:gd name="connsiteY5" fmla="*/ 1103926 h 1507852"/>
                  <a:gd name="connsiteX6" fmla="*/ 110544 w 1541885"/>
                  <a:gd name="connsiteY6" fmla="*/ 1142026 h 1507852"/>
                  <a:gd name="connsiteX7" fmla="*/ 95304 w 1541885"/>
                  <a:gd name="connsiteY7" fmla="*/ 1263946 h 1507852"/>
                  <a:gd name="connsiteX8" fmla="*/ 127689 w 1541885"/>
                  <a:gd name="connsiteY8" fmla="*/ 1355386 h 1507852"/>
                  <a:gd name="connsiteX9" fmla="*/ 222939 w 1541885"/>
                  <a:gd name="connsiteY9" fmla="*/ 1420156 h 1507852"/>
                  <a:gd name="connsiteX10" fmla="*/ 405819 w 1541885"/>
                  <a:gd name="connsiteY10" fmla="*/ 1477306 h 1507852"/>
                  <a:gd name="connsiteX11" fmla="*/ 664899 w 1541885"/>
                  <a:gd name="connsiteY11" fmla="*/ 1507786 h 1507852"/>
                  <a:gd name="connsiteX12" fmla="*/ 899214 w 1541885"/>
                  <a:gd name="connsiteY12" fmla="*/ 1469686 h 1507852"/>
                  <a:gd name="connsiteX13" fmla="*/ 1122099 w 1541885"/>
                  <a:gd name="connsiteY13" fmla="*/ 1385866 h 1507852"/>
                  <a:gd name="connsiteX14" fmla="*/ 1272594 w 1541885"/>
                  <a:gd name="connsiteY14" fmla="*/ 1252516 h 1507852"/>
                  <a:gd name="connsiteX15" fmla="*/ 1308789 w 1541885"/>
                  <a:gd name="connsiteY15" fmla="*/ 1277281 h 1507852"/>
                  <a:gd name="connsiteX16" fmla="*/ 1407849 w 1541885"/>
                  <a:gd name="connsiteY16" fmla="*/ 1260136 h 1507852"/>
                  <a:gd name="connsiteX17" fmla="*/ 1476429 w 1541885"/>
                  <a:gd name="connsiteY17" fmla="*/ 1185841 h 1507852"/>
                  <a:gd name="connsiteX18" fmla="*/ 1535484 w 1541885"/>
                  <a:gd name="connsiteY18" fmla="*/ 1088686 h 1507852"/>
                  <a:gd name="connsiteX19" fmla="*/ 1529769 w 1541885"/>
                  <a:gd name="connsiteY19" fmla="*/ 980101 h 1507852"/>
                  <a:gd name="connsiteX20" fmla="*/ 1457379 w 1541885"/>
                  <a:gd name="connsiteY20" fmla="*/ 905806 h 1507852"/>
                  <a:gd name="connsiteX21" fmla="*/ 1392609 w 1541885"/>
                  <a:gd name="connsiteY21" fmla="*/ 907711 h 1507852"/>
                  <a:gd name="connsiteX22" fmla="*/ 1417374 w 1541885"/>
                  <a:gd name="connsiteY22" fmla="*/ 842941 h 1507852"/>
                  <a:gd name="connsiteX23" fmla="*/ 1474524 w 1541885"/>
                  <a:gd name="connsiteY23" fmla="*/ 480991 h 1507852"/>
                  <a:gd name="connsiteX24" fmla="*/ 1396419 w 1541885"/>
                  <a:gd name="connsiteY24" fmla="*/ 218101 h 1507852"/>
                  <a:gd name="connsiteX25" fmla="*/ 1230684 w 1541885"/>
                  <a:gd name="connsiteY25" fmla="*/ 84751 h 1507852"/>
                  <a:gd name="connsiteX26" fmla="*/ 1055424 w 1541885"/>
                  <a:gd name="connsiteY26" fmla="*/ 25696 h 1507852"/>
                  <a:gd name="connsiteX27" fmla="*/ 714429 w 1541885"/>
                  <a:gd name="connsiteY27" fmla="*/ 2836 h 1507852"/>
                  <a:gd name="connsiteX28" fmla="*/ 358194 w 1541885"/>
                  <a:gd name="connsiteY28" fmla="*/ 86656 h 1507852"/>
                  <a:gd name="connsiteX29" fmla="*/ 83874 w 1541885"/>
                  <a:gd name="connsiteY29" fmla="*/ 374311 h 1507852"/>
                  <a:gd name="connsiteX30" fmla="*/ 3864 w 1541885"/>
                  <a:gd name="connsiteY30" fmla="*/ 661966 h 1507852"/>
                  <a:gd name="connsiteX0" fmla="*/ 3864 w 1541885"/>
                  <a:gd name="connsiteY0" fmla="*/ 663510 h 1509396"/>
                  <a:gd name="connsiteX1" fmla="*/ 41964 w 1541885"/>
                  <a:gd name="connsiteY1" fmla="*/ 831150 h 1509396"/>
                  <a:gd name="connsiteX2" fmla="*/ 34344 w 1541885"/>
                  <a:gd name="connsiteY2" fmla="*/ 871155 h 1509396"/>
                  <a:gd name="connsiteX3" fmla="*/ 5769 w 1541885"/>
                  <a:gd name="connsiteY3" fmla="*/ 888300 h 1509396"/>
                  <a:gd name="connsiteX4" fmla="*/ 5769 w 1541885"/>
                  <a:gd name="connsiteY4" fmla="*/ 991170 h 1509396"/>
                  <a:gd name="connsiteX5" fmla="*/ 66729 w 1541885"/>
                  <a:gd name="connsiteY5" fmla="*/ 1105470 h 1509396"/>
                  <a:gd name="connsiteX6" fmla="*/ 110544 w 1541885"/>
                  <a:gd name="connsiteY6" fmla="*/ 1143570 h 1509396"/>
                  <a:gd name="connsiteX7" fmla="*/ 95304 w 1541885"/>
                  <a:gd name="connsiteY7" fmla="*/ 1265490 h 1509396"/>
                  <a:gd name="connsiteX8" fmla="*/ 127689 w 1541885"/>
                  <a:gd name="connsiteY8" fmla="*/ 1356930 h 1509396"/>
                  <a:gd name="connsiteX9" fmla="*/ 222939 w 1541885"/>
                  <a:gd name="connsiteY9" fmla="*/ 1421700 h 1509396"/>
                  <a:gd name="connsiteX10" fmla="*/ 405819 w 1541885"/>
                  <a:gd name="connsiteY10" fmla="*/ 1478850 h 1509396"/>
                  <a:gd name="connsiteX11" fmla="*/ 664899 w 1541885"/>
                  <a:gd name="connsiteY11" fmla="*/ 1509330 h 1509396"/>
                  <a:gd name="connsiteX12" fmla="*/ 899214 w 1541885"/>
                  <a:gd name="connsiteY12" fmla="*/ 1471230 h 1509396"/>
                  <a:gd name="connsiteX13" fmla="*/ 1122099 w 1541885"/>
                  <a:gd name="connsiteY13" fmla="*/ 1387410 h 1509396"/>
                  <a:gd name="connsiteX14" fmla="*/ 1272594 w 1541885"/>
                  <a:gd name="connsiteY14" fmla="*/ 1254060 h 1509396"/>
                  <a:gd name="connsiteX15" fmla="*/ 1308789 w 1541885"/>
                  <a:gd name="connsiteY15" fmla="*/ 1278825 h 1509396"/>
                  <a:gd name="connsiteX16" fmla="*/ 1407849 w 1541885"/>
                  <a:gd name="connsiteY16" fmla="*/ 1261680 h 1509396"/>
                  <a:gd name="connsiteX17" fmla="*/ 1476429 w 1541885"/>
                  <a:gd name="connsiteY17" fmla="*/ 1187385 h 1509396"/>
                  <a:gd name="connsiteX18" fmla="*/ 1535484 w 1541885"/>
                  <a:gd name="connsiteY18" fmla="*/ 1090230 h 1509396"/>
                  <a:gd name="connsiteX19" fmla="*/ 1529769 w 1541885"/>
                  <a:gd name="connsiteY19" fmla="*/ 981645 h 1509396"/>
                  <a:gd name="connsiteX20" fmla="*/ 1457379 w 1541885"/>
                  <a:gd name="connsiteY20" fmla="*/ 907350 h 1509396"/>
                  <a:gd name="connsiteX21" fmla="*/ 1392609 w 1541885"/>
                  <a:gd name="connsiteY21" fmla="*/ 909255 h 1509396"/>
                  <a:gd name="connsiteX22" fmla="*/ 1417374 w 1541885"/>
                  <a:gd name="connsiteY22" fmla="*/ 844485 h 1509396"/>
                  <a:gd name="connsiteX23" fmla="*/ 1474524 w 1541885"/>
                  <a:gd name="connsiteY23" fmla="*/ 482535 h 1509396"/>
                  <a:gd name="connsiteX24" fmla="*/ 1396419 w 1541885"/>
                  <a:gd name="connsiteY24" fmla="*/ 219645 h 1509396"/>
                  <a:gd name="connsiteX25" fmla="*/ 1230684 w 1541885"/>
                  <a:gd name="connsiteY25" fmla="*/ 86295 h 1509396"/>
                  <a:gd name="connsiteX26" fmla="*/ 1034469 w 1541885"/>
                  <a:gd name="connsiteY26" fmla="*/ 19620 h 1509396"/>
                  <a:gd name="connsiteX27" fmla="*/ 714429 w 1541885"/>
                  <a:gd name="connsiteY27" fmla="*/ 4380 h 1509396"/>
                  <a:gd name="connsiteX28" fmla="*/ 358194 w 1541885"/>
                  <a:gd name="connsiteY28" fmla="*/ 88200 h 1509396"/>
                  <a:gd name="connsiteX29" fmla="*/ 83874 w 1541885"/>
                  <a:gd name="connsiteY29" fmla="*/ 375855 h 1509396"/>
                  <a:gd name="connsiteX30" fmla="*/ 3864 w 1541885"/>
                  <a:gd name="connsiteY30" fmla="*/ 663510 h 1509396"/>
                  <a:gd name="connsiteX0" fmla="*/ 3864 w 1541885"/>
                  <a:gd name="connsiteY0" fmla="*/ 663510 h 1509396"/>
                  <a:gd name="connsiteX1" fmla="*/ 41964 w 1541885"/>
                  <a:gd name="connsiteY1" fmla="*/ 831150 h 1509396"/>
                  <a:gd name="connsiteX2" fmla="*/ 34344 w 1541885"/>
                  <a:gd name="connsiteY2" fmla="*/ 871155 h 1509396"/>
                  <a:gd name="connsiteX3" fmla="*/ 5769 w 1541885"/>
                  <a:gd name="connsiteY3" fmla="*/ 888300 h 1509396"/>
                  <a:gd name="connsiteX4" fmla="*/ 5769 w 1541885"/>
                  <a:gd name="connsiteY4" fmla="*/ 991170 h 1509396"/>
                  <a:gd name="connsiteX5" fmla="*/ 66729 w 1541885"/>
                  <a:gd name="connsiteY5" fmla="*/ 1105470 h 1509396"/>
                  <a:gd name="connsiteX6" fmla="*/ 110544 w 1541885"/>
                  <a:gd name="connsiteY6" fmla="*/ 1143570 h 1509396"/>
                  <a:gd name="connsiteX7" fmla="*/ 95304 w 1541885"/>
                  <a:gd name="connsiteY7" fmla="*/ 1265490 h 1509396"/>
                  <a:gd name="connsiteX8" fmla="*/ 127689 w 1541885"/>
                  <a:gd name="connsiteY8" fmla="*/ 1356930 h 1509396"/>
                  <a:gd name="connsiteX9" fmla="*/ 222939 w 1541885"/>
                  <a:gd name="connsiteY9" fmla="*/ 1421700 h 1509396"/>
                  <a:gd name="connsiteX10" fmla="*/ 405819 w 1541885"/>
                  <a:gd name="connsiteY10" fmla="*/ 1478850 h 1509396"/>
                  <a:gd name="connsiteX11" fmla="*/ 664899 w 1541885"/>
                  <a:gd name="connsiteY11" fmla="*/ 1509330 h 1509396"/>
                  <a:gd name="connsiteX12" fmla="*/ 899214 w 1541885"/>
                  <a:gd name="connsiteY12" fmla="*/ 1471230 h 1509396"/>
                  <a:gd name="connsiteX13" fmla="*/ 1122099 w 1541885"/>
                  <a:gd name="connsiteY13" fmla="*/ 1387410 h 1509396"/>
                  <a:gd name="connsiteX14" fmla="*/ 1272594 w 1541885"/>
                  <a:gd name="connsiteY14" fmla="*/ 1254060 h 1509396"/>
                  <a:gd name="connsiteX15" fmla="*/ 1308789 w 1541885"/>
                  <a:gd name="connsiteY15" fmla="*/ 1278825 h 1509396"/>
                  <a:gd name="connsiteX16" fmla="*/ 1407849 w 1541885"/>
                  <a:gd name="connsiteY16" fmla="*/ 1261680 h 1509396"/>
                  <a:gd name="connsiteX17" fmla="*/ 1476429 w 1541885"/>
                  <a:gd name="connsiteY17" fmla="*/ 1187385 h 1509396"/>
                  <a:gd name="connsiteX18" fmla="*/ 1535484 w 1541885"/>
                  <a:gd name="connsiteY18" fmla="*/ 1090230 h 1509396"/>
                  <a:gd name="connsiteX19" fmla="*/ 1529769 w 1541885"/>
                  <a:gd name="connsiteY19" fmla="*/ 981645 h 1509396"/>
                  <a:gd name="connsiteX20" fmla="*/ 1457379 w 1541885"/>
                  <a:gd name="connsiteY20" fmla="*/ 907350 h 1509396"/>
                  <a:gd name="connsiteX21" fmla="*/ 1407849 w 1541885"/>
                  <a:gd name="connsiteY21" fmla="*/ 909255 h 1509396"/>
                  <a:gd name="connsiteX22" fmla="*/ 1417374 w 1541885"/>
                  <a:gd name="connsiteY22" fmla="*/ 844485 h 1509396"/>
                  <a:gd name="connsiteX23" fmla="*/ 1474524 w 1541885"/>
                  <a:gd name="connsiteY23" fmla="*/ 482535 h 1509396"/>
                  <a:gd name="connsiteX24" fmla="*/ 1396419 w 1541885"/>
                  <a:gd name="connsiteY24" fmla="*/ 219645 h 1509396"/>
                  <a:gd name="connsiteX25" fmla="*/ 1230684 w 1541885"/>
                  <a:gd name="connsiteY25" fmla="*/ 86295 h 1509396"/>
                  <a:gd name="connsiteX26" fmla="*/ 1034469 w 1541885"/>
                  <a:gd name="connsiteY26" fmla="*/ 19620 h 1509396"/>
                  <a:gd name="connsiteX27" fmla="*/ 714429 w 1541885"/>
                  <a:gd name="connsiteY27" fmla="*/ 4380 h 1509396"/>
                  <a:gd name="connsiteX28" fmla="*/ 358194 w 1541885"/>
                  <a:gd name="connsiteY28" fmla="*/ 88200 h 1509396"/>
                  <a:gd name="connsiteX29" fmla="*/ 83874 w 1541885"/>
                  <a:gd name="connsiteY29" fmla="*/ 375855 h 1509396"/>
                  <a:gd name="connsiteX30" fmla="*/ 3864 w 1541885"/>
                  <a:gd name="connsiteY30" fmla="*/ 663510 h 1509396"/>
                  <a:gd name="connsiteX0" fmla="*/ 3864 w 1541974"/>
                  <a:gd name="connsiteY0" fmla="*/ 663510 h 1509396"/>
                  <a:gd name="connsiteX1" fmla="*/ 41964 w 1541974"/>
                  <a:gd name="connsiteY1" fmla="*/ 831150 h 1509396"/>
                  <a:gd name="connsiteX2" fmla="*/ 34344 w 1541974"/>
                  <a:gd name="connsiteY2" fmla="*/ 871155 h 1509396"/>
                  <a:gd name="connsiteX3" fmla="*/ 5769 w 1541974"/>
                  <a:gd name="connsiteY3" fmla="*/ 888300 h 1509396"/>
                  <a:gd name="connsiteX4" fmla="*/ 5769 w 1541974"/>
                  <a:gd name="connsiteY4" fmla="*/ 991170 h 1509396"/>
                  <a:gd name="connsiteX5" fmla="*/ 66729 w 1541974"/>
                  <a:gd name="connsiteY5" fmla="*/ 1105470 h 1509396"/>
                  <a:gd name="connsiteX6" fmla="*/ 110544 w 1541974"/>
                  <a:gd name="connsiteY6" fmla="*/ 1143570 h 1509396"/>
                  <a:gd name="connsiteX7" fmla="*/ 95304 w 1541974"/>
                  <a:gd name="connsiteY7" fmla="*/ 1265490 h 1509396"/>
                  <a:gd name="connsiteX8" fmla="*/ 127689 w 1541974"/>
                  <a:gd name="connsiteY8" fmla="*/ 1356930 h 1509396"/>
                  <a:gd name="connsiteX9" fmla="*/ 222939 w 1541974"/>
                  <a:gd name="connsiteY9" fmla="*/ 1421700 h 1509396"/>
                  <a:gd name="connsiteX10" fmla="*/ 405819 w 1541974"/>
                  <a:gd name="connsiteY10" fmla="*/ 1478850 h 1509396"/>
                  <a:gd name="connsiteX11" fmla="*/ 664899 w 1541974"/>
                  <a:gd name="connsiteY11" fmla="*/ 1509330 h 1509396"/>
                  <a:gd name="connsiteX12" fmla="*/ 899214 w 1541974"/>
                  <a:gd name="connsiteY12" fmla="*/ 1471230 h 1509396"/>
                  <a:gd name="connsiteX13" fmla="*/ 1122099 w 1541974"/>
                  <a:gd name="connsiteY13" fmla="*/ 1387410 h 1509396"/>
                  <a:gd name="connsiteX14" fmla="*/ 1272594 w 1541974"/>
                  <a:gd name="connsiteY14" fmla="*/ 1254060 h 1509396"/>
                  <a:gd name="connsiteX15" fmla="*/ 1308789 w 1541974"/>
                  <a:gd name="connsiteY15" fmla="*/ 1278825 h 1509396"/>
                  <a:gd name="connsiteX16" fmla="*/ 1407849 w 1541974"/>
                  <a:gd name="connsiteY16" fmla="*/ 1261680 h 1509396"/>
                  <a:gd name="connsiteX17" fmla="*/ 1476429 w 1541974"/>
                  <a:gd name="connsiteY17" fmla="*/ 1187385 h 1509396"/>
                  <a:gd name="connsiteX18" fmla="*/ 1535484 w 1541974"/>
                  <a:gd name="connsiteY18" fmla="*/ 1090230 h 1509396"/>
                  <a:gd name="connsiteX19" fmla="*/ 1531674 w 1541974"/>
                  <a:gd name="connsiteY19" fmla="*/ 958785 h 1509396"/>
                  <a:gd name="connsiteX20" fmla="*/ 1457379 w 1541974"/>
                  <a:gd name="connsiteY20" fmla="*/ 907350 h 1509396"/>
                  <a:gd name="connsiteX21" fmla="*/ 1407849 w 1541974"/>
                  <a:gd name="connsiteY21" fmla="*/ 909255 h 1509396"/>
                  <a:gd name="connsiteX22" fmla="*/ 1417374 w 1541974"/>
                  <a:gd name="connsiteY22" fmla="*/ 844485 h 1509396"/>
                  <a:gd name="connsiteX23" fmla="*/ 1474524 w 1541974"/>
                  <a:gd name="connsiteY23" fmla="*/ 482535 h 1509396"/>
                  <a:gd name="connsiteX24" fmla="*/ 1396419 w 1541974"/>
                  <a:gd name="connsiteY24" fmla="*/ 219645 h 1509396"/>
                  <a:gd name="connsiteX25" fmla="*/ 1230684 w 1541974"/>
                  <a:gd name="connsiteY25" fmla="*/ 86295 h 1509396"/>
                  <a:gd name="connsiteX26" fmla="*/ 1034469 w 1541974"/>
                  <a:gd name="connsiteY26" fmla="*/ 19620 h 1509396"/>
                  <a:gd name="connsiteX27" fmla="*/ 714429 w 1541974"/>
                  <a:gd name="connsiteY27" fmla="*/ 4380 h 1509396"/>
                  <a:gd name="connsiteX28" fmla="*/ 358194 w 1541974"/>
                  <a:gd name="connsiteY28" fmla="*/ 88200 h 1509396"/>
                  <a:gd name="connsiteX29" fmla="*/ 83874 w 1541974"/>
                  <a:gd name="connsiteY29" fmla="*/ 375855 h 1509396"/>
                  <a:gd name="connsiteX30" fmla="*/ 3864 w 1541974"/>
                  <a:gd name="connsiteY30" fmla="*/ 663510 h 1509396"/>
                  <a:gd name="connsiteX0" fmla="*/ 3864 w 1541092"/>
                  <a:gd name="connsiteY0" fmla="*/ 663510 h 1509396"/>
                  <a:gd name="connsiteX1" fmla="*/ 41964 w 1541092"/>
                  <a:gd name="connsiteY1" fmla="*/ 831150 h 1509396"/>
                  <a:gd name="connsiteX2" fmla="*/ 34344 w 1541092"/>
                  <a:gd name="connsiteY2" fmla="*/ 871155 h 1509396"/>
                  <a:gd name="connsiteX3" fmla="*/ 5769 w 1541092"/>
                  <a:gd name="connsiteY3" fmla="*/ 888300 h 1509396"/>
                  <a:gd name="connsiteX4" fmla="*/ 5769 w 1541092"/>
                  <a:gd name="connsiteY4" fmla="*/ 991170 h 1509396"/>
                  <a:gd name="connsiteX5" fmla="*/ 66729 w 1541092"/>
                  <a:gd name="connsiteY5" fmla="*/ 1105470 h 1509396"/>
                  <a:gd name="connsiteX6" fmla="*/ 110544 w 1541092"/>
                  <a:gd name="connsiteY6" fmla="*/ 1143570 h 1509396"/>
                  <a:gd name="connsiteX7" fmla="*/ 95304 w 1541092"/>
                  <a:gd name="connsiteY7" fmla="*/ 1265490 h 1509396"/>
                  <a:gd name="connsiteX8" fmla="*/ 127689 w 1541092"/>
                  <a:gd name="connsiteY8" fmla="*/ 1356930 h 1509396"/>
                  <a:gd name="connsiteX9" fmla="*/ 222939 w 1541092"/>
                  <a:gd name="connsiteY9" fmla="*/ 1421700 h 1509396"/>
                  <a:gd name="connsiteX10" fmla="*/ 405819 w 1541092"/>
                  <a:gd name="connsiteY10" fmla="*/ 1478850 h 1509396"/>
                  <a:gd name="connsiteX11" fmla="*/ 664899 w 1541092"/>
                  <a:gd name="connsiteY11" fmla="*/ 1509330 h 1509396"/>
                  <a:gd name="connsiteX12" fmla="*/ 899214 w 1541092"/>
                  <a:gd name="connsiteY12" fmla="*/ 1471230 h 1509396"/>
                  <a:gd name="connsiteX13" fmla="*/ 1122099 w 1541092"/>
                  <a:gd name="connsiteY13" fmla="*/ 1387410 h 1509396"/>
                  <a:gd name="connsiteX14" fmla="*/ 1272594 w 1541092"/>
                  <a:gd name="connsiteY14" fmla="*/ 1254060 h 1509396"/>
                  <a:gd name="connsiteX15" fmla="*/ 1308789 w 1541092"/>
                  <a:gd name="connsiteY15" fmla="*/ 1278825 h 1509396"/>
                  <a:gd name="connsiteX16" fmla="*/ 1407849 w 1541092"/>
                  <a:gd name="connsiteY16" fmla="*/ 1261680 h 1509396"/>
                  <a:gd name="connsiteX17" fmla="*/ 1489764 w 1541092"/>
                  <a:gd name="connsiteY17" fmla="*/ 1189290 h 1509396"/>
                  <a:gd name="connsiteX18" fmla="*/ 1535484 w 1541092"/>
                  <a:gd name="connsiteY18" fmla="*/ 1090230 h 1509396"/>
                  <a:gd name="connsiteX19" fmla="*/ 1531674 w 1541092"/>
                  <a:gd name="connsiteY19" fmla="*/ 958785 h 1509396"/>
                  <a:gd name="connsiteX20" fmla="*/ 1457379 w 1541092"/>
                  <a:gd name="connsiteY20" fmla="*/ 907350 h 1509396"/>
                  <a:gd name="connsiteX21" fmla="*/ 1407849 w 1541092"/>
                  <a:gd name="connsiteY21" fmla="*/ 909255 h 1509396"/>
                  <a:gd name="connsiteX22" fmla="*/ 1417374 w 1541092"/>
                  <a:gd name="connsiteY22" fmla="*/ 844485 h 1509396"/>
                  <a:gd name="connsiteX23" fmla="*/ 1474524 w 1541092"/>
                  <a:gd name="connsiteY23" fmla="*/ 482535 h 1509396"/>
                  <a:gd name="connsiteX24" fmla="*/ 1396419 w 1541092"/>
                  <a:gd name="connsiteY24" fmla="*/ 219645 h 1509396"/>
                  <a:gd name="connsiteX25" fmla="*/ 1230684 w 1541092"/>
                  <a:gd name="connsiteY25" fmla="*/ 86295 h 1509396"/>
                  <a:gd name="connsiteX26" fmla="*/ 1034469 w 1541092"/>
                  <a:gd name="connsiteY26" fmla="*/ 19620 h 1509396"/>
                  <a:gd name="connsiteX27" fmla="*/ 714429 w 1541092"/>
                  <a:gd name="connsiteY27" fmla="*/ 4380 h 1509396"/>
                  <a:gd name="connsiteX28" fmla="*/ 358194 w 1541092"/>
                  <a:gd name="connsiteY28" fmla="*/ 88200 h 1509396"/>
                  <a:gd name="connsiteX29" fmla="*/ 83874 w 1541092"/>
                  <a:gd name="connsiteY29" fmla="*/ 375855 h 1509396"/>
                  <a:gd name="connsiteX30" fmla="*/ 3864 w 1541092"/>
                  <a:gd name="connsiteY30" fmla="*/ 663510 h 1509396"/>
                  <a:gd name="connsiteX0" fmla="*/ 3864 w 1541092"/>
                  <a:gd name="connsiteY0" fmla="*/ 663510 h 1509396"/>
                  <a:gd name="connsiteX1" fmla="*/ 41964 w 1541092"/>
                  <a:gd name="connsiteY1" fmla="*/ 831150 h 1509396"/>
                  <a:gd name="connsiteX2" fmla="*/ 34344 w 1541092"/>
                  <a:gd name="connsiteY2" fmla="*/ 871155 h 1509396"/>
                  <a:gd name="connsiteX3" fmla="*/ 5769 w 1541092"/>
                  <a:gd name="connsiteY3" fmla="*/ 888300 h 1509396"/>
                  <a:gd name="connsiteX4" fmla="*/ 5769 w 1541092"/>
                  <a:gd name="connsiteY4" fmla="*/ 991170 h 1509396"/>
                  <a:gd name="connsiteX5" fmla="*/ 66729 w 1541092"/>
                  <a:gd name="connsiteY5" fmla="*/ 1105470 h 1509396"/>
                  <a:gd name="connsiteX6" fmla="*/ 110544 w 1541092"/>
                  <a:gd name="connsiteY6" fmla="*/ 1143570 h 1509396"/>
                  <a:gd name="connsiteX7" fmla="*/ 95304 w 1541092"/>
                  <a:gd name="connsiteY7" fmla="*/ 1265490 h 1509396"/>
                  <a:gd name="connsiteX8" fmla="*/ 127689 w 1541092"/>
                  <a:gd name="connsiteY8" fmla="*/ 1356930 h 1509396"/>
                  <a:gd name="connsiteX9" fmla="*/ 222939 w 1541092"/>
                  <a:gd name="connsiteY9" fmla="*/ 1421700 h 1509396"/>
                  <a:gd name="connsiteX10" fmla="*/ 405819 w 1541092"/>
                  <a:gd name="connsiteY10" fmla="*/ 1478850 h 1509396"/>
                  <a:gd name="connsiteX11" fmla="*/ 664899 w 1541092"/>
                  <a:gd name="connsiteY11" fmla="*/ 1509330 h 1509396"/>
                  <a:gd name="connsiteX12" fmla="*/ 899214 w 1541092"/>
                  <a:gd name="connsiteY12" fmla="*/ 1471230 h 1509396"/>
                  <a:gd name="connsiteX13" fmla="*/ 1122099 w 1541092"/>
                  <a:gd name="connsiteY13" fmla="*/ 1387410 h 1509396"/>
                  <a:gd name="connsiteX14" fmla="*/ 1276404 w 1541092"/>
                  <a:gd name="connsiteY14" fmla="*/ 1263585 h 1509396"/>
                  <a:gd name="connsiteX15" fmla="*/ 1308789 w 1541092"/>
                  <a:gd name="connsiteY15" fmla="*/ 1278825 h 1509396"/>
                  <a:gd name="connsiteX16" fmla="*/ 1407849 w 1541092"/>
                  <a:gd name="connsiteY16" fmla="*/ 1261680 h 1509396"/>
                  <a:gd name="connsiteX17" fmla="*/ 1489764 w 1541092"/>
                  <a:gd name="connsiteY17" fmla="*/ 1189290 h 1509396"/>
                  <a:gd name="connsiteX18" fmla="*/ 1535484 w 1541092"/>
                  <a:gd name="connsiteY18" fmla="*/ 1090230 h 1509396"/>
                  <a:gd name="connsiteX19" fmla="*/ 1531674 w 1541092"/>
                  <a:gd name="connsiteY19" fmla="*/ 958785 h 1509396"/>
                  <a:gd name="connsiteX20" fmla="*/ 1457379 w 1541092"/>
                  <a:gd name="connsiteY20" fmla="*/ 907350 h 1509396"/>
                  <a:gd name="connsiteX21" fmla="*/ 1407849 w 1541092"/>
                  <a:gd name="connsiteY21" fmla="*/ 909255 h 1509396"/>
                  <a:gd name="connsiteX22" fmla="*/ 1417374 w 1541092"/>
                  <a:gd name="connsiteY22" fmla="*/ 844485 h 1509396"/>
                  <a:gd name="connsiteX23" fmla="*/ 1474524 w 1541092"/>
                  <a:gd name="connsiteY23" fmla="*/ 482535 h 1509396"/>
                  <a:gd name="connsiteX24" fmla="*/ 1396419 w 1541092"/>
                  <a:gd name="connsiteY24" fmla="*/ 219645 h 1509396"/>
                  <a:gd name="connsiteX25" fmla="*/ 1230684 w 1541092"/>
                  <a:gd name="connsiteY25" fmla="*/ 86295 h 1509396"/>
                  <a:gd name="connsiteX26" fmla="*/ 1034469 w 1541092"/>
                  <a:gd name="connsiteY26" fmla="*/ 19620 h 1509396"/>
                  <a:gd name="connsiteX27" fmla="*/ 714429 w 1541092"/>
                  <a:gd name="connsiteY27" fmla="*/ 4380 h 1509396"/>
                  <a:gd name="connsiteX28" fmla="*/ 358194 w 1541092"/>
                  <a:gd name="connsiteY28" fmla="*/ 88200 h 1509396"/>
                  <a:gd name="connsiteX29" fmla="*/ 83874 w 1541092"/>
                  <a:gd name="connsiteY29" fmla="*/ 375855 h 1509396"/>
                  <a:gd name="connsiteX30" fmla="*/ 3864 w 1541092"/>
                  <a:gd name="connsiteY30" fmla="*/ 663510 h 1509396"/>
                  <a:gd name="connsiteX0" fmla="*/ 7062 w 1544290"/>
                  <a:gd name="connsiteY0" fmla="*/ 663510 h 1509396"/>
                  <a:gd name="connsiteX1" fmla="*/ 45162 w 1544290"/>
                  <a:gd name="connsiteY1" fmla="*/ 831150 h 1509396"/>
                  <a:gd name="connsiteX2" fmla="*/ 37542 w 1544290"/>
                  <a:gd name="connsiteY2" fmla="*/ 871155 h 1509396"/>
                  <a:gd name="connsiteX3" fmla="*/ 3252 w 1544290"/>
                  <a:gd name="connsiteY3" fmla="*/ 901635 h 1509396"/>
                  <a:gd name="connsiteX4" fmla="*/ 8967 w 1544290"/>
                  <a:gd name="connsiteY4" fmla="*/ 991170 h 1509396"/>
                  <a:gd name="connsiteX5" fmla="*/ 69927 w 1544290"/>
                  <a:gd name="connsiteY5" fmla="*/ 1105470 h 1509396"/>
                  <a:gd name="connsiteX6" fmla="*/ 113742 w 1544290"/>
                  <a:gd name="connsiteY6" fmla="*/ 1143570 h 1509396"/>
                  <a:gd name="connsiteX7" fmla="*/ 98502 w 1544290"/>
                  <a:gd name="connsiteY7" fmla="*/ 1265490 h 1509396"/>
                  <a:gd name="connsiteX8" fmla="*/ 130887 w 1544290"/>
                  <a:gd name="connsiteY8" fmla="*/ 1356930 h 1509396"/>
                  <a:gd name="connsiteX9" fmla="*/ 226137 w 1544290"/>
                  <a:gd name="connsiteY9" fmla="*/ 1421700 h 1509396"/>
                  <a:gd name="connsiteX10" fmla="*/ 409017 w 1544290"/>
                  <a:gd name="connsiteY10" fmla="*/ 1478850 h 1509396"/>
                  <a:gd name="connsiteX11" fmla="*/ 668097 w 1544290"/>
                  <a:gd name="connsiteY11" fmla="*/ 1509330 h 1509396"/>
                  <a:gd name="connsiteX12" fmla="*/ 902412 w 1544290"/>
                  <a:gd name="connsiteY12" fmla="*/ 1471230 h 1509396"/>
                  <a:gd name="connsiteX13" fmla="*/ 1125297 w 1544290"/>
                  <a:gd name="connsiteY13" fmla="*/ 1387410 h 1509396"/>
                  <a:gd name="connsiteX14" fmla="*/ 1279602 w 1544290"/>
                  <a:gd name="connsiteY14" fmla="*/ 1263585 h 1509396"/>
                  <a:gd name="connsiteX15" fmla="*/ 1311987 w 1544290"/>
                  <a:gd name="connsiteY15" fmla="*/ 1278825 h 1509396"/>
                  <a:gd name="connsiteX16" fmla="*/ 1411047 w 1544290"/>
                  <a:gd name="connsiteY16" fmla="*/ 1261680 h 1509396"/>
                  <a:gd name="connsiteX17" fmla="*/ 1492962 w 1544290"/>
                  <a:gd name="connsiteY17" fmla="*/ 1189290 h 1509396"/>
                  <a:gd name="connsiteX18" fmla="*/ 1538682 w 1544290"/>
                  <a:gd name="connsiteY18" fmla="*/ 1090230 h 1509396"/>
                  <a:gd name="connsiteX19" fmla="*/ 1534872 w 1544290"/>
                  <a:gd name="connsiteY19" fmla="*/ 958785 h 1509396"/>
                  <a:gd name="connsiteX20" fmla="*/ 1460577 w 1544290"/>
                  <a:gd name="connsiteY20" fmla="*/ 907350 h 1509396"/>
                  <a:gd name="connsiteX21" fmla="*/ 1411047 w 1544290"/>
                  <a:gd name="connsiteY21" fmla="*/ 909255 h 1509396"/>
                  <a:gd name="connsiteX22" fmla="*/ 1420572 w 1544290"/>
                  <a:gd name="connsiteY22" fmla="*/ 844485 h 1509396"/>
                  <a:gd name="connsiteX23" fmla="*/ 1477722 w 1544290"/>
                  <a:gd name="connsiteY23" fmla="*/ 482535 h 1509396"/>
                  <a:gd name="connsiteX24" fmla="*/ 1399617 w 1544290"/>
                  <a:gd name="connsiteY24" fmla="*/ 219645 h 1509396"/>
                  <a:gd name="connsiteX25" fmla="*/ 1233882 w 1544290"/>
                  <a:gd name="connsiteY25" fmla="*/ 86295 h 1509396"/>
                  <a:gd name="connsiteX26" fmla="*/ 1037667 w 1544290"/>
                  <a:gd name="connsiteY26" fmla="*/ 19620 h 1509396"/>
                  <a:gd name="connsiteX27" fmla="*/ 717627 w 1544290"/>
                  <a:gd name="connsiteY27" fmla="*/ 4380 h 1509396"/>
                  <a:gd name="connsiteX28" fmla="*/ 361392 w 1544290"/>
                  <a:gd name="connsiteY28" fmla="*/ 88200 h 1509396"/>
                  <a:gd name="connsiteX29" fmla="*/ 87072 w 1544290"/>
                  <a:gd name="connsiteY29" fmla="*/ 375855 h 1509396"/>
                  <a:gd name="connsiteX30" fmla="*/ 7062 w 1544290"/>
                  <a:gd name="connsiteY30" fmla="*/ 663510 h 1509396"/>
                  <a:gd name="connsiteX0" fmla="*/ 7062 w 1544290"/>
                  <a:gd name="connsiteY0" fmla="*/ 663510 h 1509396"/>
                  <a:gd name="connsiteX1" fmla="*/ 45162 w 1544290"/>
                  <a:gd name="connsiteY1" fmla="*/ 831150 h 1509396"/>
                  <a:gd name="connsiteX2" fmla="*/ 37542 w 1544290"/>
                  <a:gd name="connsiteY2" fmla="*/ 871155 h 1509396"/>
                  <a:gd name="connsiteX3" fmla="*/ 3252 w 1544290"/>
                  <a:gd name="connsiteY3" fmla="*/ 901635 h 1509396"/>
                  <a:gd name="connsiteX4" fmla="*/ 8967 w 1544290"/>
                  <a:gd name="connsiteY4" fmla="*/ 991170 h 1509396"/>
                  <a:gd name="connsiteX5" fmla="*/ 69927 w 1544290"/>
                  <a:gd name="connsiteY5" fmla="*/ 1105470 h 1509396"/>
                  <a:gd name="connsiteX6" fmla="*/ 113742 w 1544290"/>
                  <a:gd name="connsiteY6" fmla="*/ 1143570 h 1509396"/>
                  <a:gd name="connsiteX7" fmla="*/ 98502 w 1544290"/>
                  <a:gd name="connsiteY7" fmla="*/ 1265490 h 1509396"/>
                  <a:gd name="connsiteX8" fmla="*/ 130887 w 1544290"/>
                  <a:gd name="connsiteY8" fmla="*/ 1356930 h 1509396"/>
                  <a:gd name="connsiteX9" fmla="*/ 226137 w 1544290"/>
                  <a:gd name="connsiteY9" fmla="*/ 1421700 h 1509396"/>
                  <a:gd name="connsiteX10" fmla="*/ 409017 w 1544290"/>
                  <a:gd name="connsiteY10" fmla="*/ 1478850 h 1509396"/>
                  <a:gd name="connsiteX11" fmla="*/ 668097 w 1544290"/>
                  <a:gd name="connsiteY11" fmla="*/ 1509330 h 1509396"/>
                  <a:gd name="connsiteX12" fmla="*/ 902412 w 1544290"/>
                  <a:gd name="connsiteY12" fmla="*/ 1471230 h 1509396"/>
                  <a:gd name="connsiteX13" fmla="*/ 1125297 w 1544290"/>
                  <a:gd name="connsiteY13" fmla="*/ 1387410 h 1509396"/>
                  <a:gd name="connsiteX14" fmla="*/ 1279602 w 1544290"/>
                  <a:gd name="connsiteY14" fmla="*/ 1263585 h 1509396"/>
                  <a:gd name="connsiteX15" fmla="*/ 1311987 w 1544290"/>
                  <a:gd name="connsiteY15" fmla="*/ 1278825 h 1509396"/>
                  <a:gd name="connsiteX16" fmla="*/ 1411047 w 1544290"/>
                  <a:gd name="connsiteY16" fmla="*/ 1261680 h 1509396"/>
                  <a:gd name="connsiteX17" fmla="*/ 1492962 w 1544290"/>
                  <a:gd name="connsiteY17" fmla="*/ 1189290 h 1509396"/>
                  <a:gd name="connsiteX18" fmla="*/ 1538682 w 1544290"/>
                  <a:gd name="connsiteY18" fmla="*/ 1090230 h 1509396"/>
                  <a:gd name="connsiteX19" fmla="*/ 1534872 w 1544290"/>
                  <a:gd name="connsiteY19" fmla="*/ 958785 h 1509396"/>
                  <a:gd name="connsiteX20" fmla="*/ 1460577 w 1544290"/>
                  <a:gd name="connsiteY20" fmla="*/ 907350 h 1509396"/>
                  <a:gd name="connsiteX21" fmla="*/ 1411047 w 1544290"/>
                  <a:gd name="connsiteY21" fmla="*/ 909255 h 1509396"/>
                  <a:gd name="connsiteX22" fmla="*/ 1420572 w 1544290"/>
                  <a:gd name="connsiteY22" fmla="*/ 844485 h 1509396"/>
                  <a:gd name="connsiteX23" fmla="*/ 1477722 w 1544290"/>
                  <a:gd name="connsiteY23" fmla="*/ 482535 h 1509396"/>
                  <a:gd name="connsiteX24" fmla="*/ 1399617 w 1544290"/>
                  <a:gd name="connsiteY24" fmla="*/ 219645 h 1509396"/>
                  <a:gd name="connsiteX25" fmla="*/ 1233882 w 1544290"/>
                  <a:gd name="connsiteY25" fmla="*/ 86295 h 1509396"/>
                  <a:gd name="connsiteX26" fmla="*/ 1037667 w 1544290"/>
                  <a:gd name="connsiteY26" fmla="*/ 19620 h 1509396"/>
                  <a:gd name="connsiteX27" fmla="*/ 717627 w 1544290"/>
                  <a:gd name="connsiteY27" fmla="*/ 4380 h 1509396"/>
                  <a:gd name="connsiteX28" fmla="*/ 361392 w 1544290"/>
                  <a:gd name="connsiteY28" fmla="*/ 88200 h 1509396"/>
                  <a:gd name="connsiteX29" fmla="*/ 87072 w 1544290"/>
                  <a:gd name="connsiteY29" fmla="*/ 375855 h 1509396"/>
                  <a:gd name="connsiteX30" fmla="*/ 7062 w 1544290"/>
                  <a:gd name="connsiteY30" fmla="*/ 663510 h 1509396"/>
                  <a:gd name="connsiteX0" fmla="*/ 7910 w 1545138"/>
                  <a:gd name="connsiteY0" fmla="*/ 663510 h 1509396"/>
                  <a:gd name="connsiteX1" fmla="*/ 46010 w 1545138"/>
                  <a:gd name="connsiteY1" fmla="*/ 831150 h 1509396"/>
                  <a:gd name="connsiteX2" fmla="*/ 50269 w 1545138"/>
                  <a:gd name="connsiteY2" fmla="*/ 875907 h 1509396"/>
                  <a:gd name="connsiteX3" fmla="*/ 4100 w 1545138"/>
                  <a:gd name="connsiteY3" fmla="*/ 901635 h 1509396"/>
                  <a:gd name="connsiteX4" fmla="*/ 9815 w 1545138"/>
                  <a:gd name="connsiteY4" fmla="*/ 991170 h 1509396"/>
                  <a:gd name="connsiteX5" fmla="*/ 70775 w 1545138"/>
                  <a:gd name="connsiteY5" fmla="*/ 1105470 h 1509396"/>
                  <a:gd name="connsiteX6" fmla="*/ 114590 w 1545138"/>
                  <a:gd name="connsiteY6" fmla="*/ 1143570 h 1509396"/>
                  <a:gd name="connsiteX7" fmla="*/ 99350 w 1545138"/>
                  <a:gd name="connsiteY7" fmla="*/ 1265490 h 1509396"/>
                  <a:gd name="connsiteX8" fmla="*/ 131735 w 1545138"/>
                  <a:gd name="connsiteY8" fmla="*/ 1356930 h 1509396"/>
                  <a:gd name="connsiteX9" fmla="*/ 226985 w 1545138"/>
                  <a:gd name="connsiteY9" fmla="*/ 1421700 h 1509396"/>
                  <a:gd name="connsiteX10" fmla="*/ 409865 w 1545138"/>
                  <a:gd name="connsiteY10" fmla="*/ 1478850 h 1509396"/>
                  <a:gd name="connsiteX11" fmla="*/ 668945 w 1545138"/>
                  <a:gd name="connsiteY11" fmla="*/ 1509330 h 1509396"/>
                  <a:gd name="connsiteX12" fmla="*/ 903260 w 1545138"/>
                  <a:gd name="connsiteY12" fmla="*/ 1471230 h 1509396"/>
                  <a:gd name="connsiteX13" fmla="*/ 1126145 w 1545138"/>
                  <a:gd name="connsiteY13" fmla="*/ 1387410 h 1509396"/>
                  <a:gd name="connsiteX14" fmla="*/ 1280450 w 1545138"/>
                  <a:gd name="connsiteY14" fmla="*/ 1263585 h 1509396"/>
                  <a:gd name="connsiteX15" fmla="*/ 1312835 w 1545138"/>
                  <a:gd name="connsiteY15" fmla="*/ 1278825 h 1509396"/>
                  <a:gd name="connsiteX16" fmla="*/ 1411895 w 1545138"/>
                  <a:gd name="connsiteY16" fmla="*/ 1261680 h 1509396"/>
                  <a:gd name="connsiteX17" fmla="*/ 1493810 w 1545138"/>
                  <a:gd name="connsiteY17" fmla="*/ 1189290 h 1509396"/>
                  <a:gd name="connsiteX18" fmla="*/ 1539530 w 1545138"/>
                  <a:gd name="connsiteY18" fmla="*/ 1090230 h 1509396"/>
                  <a:gd name="connsiteX19" fmla="*/ 1535720 w 1545138"/>
                  <a:gd name="connsiteY19" fmla="*/ 958785 h 1509396"/>
                  <a:gd name="connsiteX20" fmla="*/ 1461425 w 1545138"/>
                  <a:gd name="connsiteY20" fmla="*/ 907350 h 1509396"/>
                  <a:gd name="connsiteX21" fmla="*/ 1411895 w 1545138"/>
                  <a:gd name="connsiteY21" fmla="*/ 909255 h 1509396"/>
                  <a:gd name="connsiteX22" fmla="*/ 1421420 w 1545138"/>
                  <a:gd name="connsiteY22" fmla="*/ 844485 h 1509396"/>
                  <a:gd name="connsiteX23" fmla="*/ 1478570 w 1545138"/>
                  <a:gd name="connsiteY23" fmla="*/ 482535 h 1509396"/>
                  <a:gd name="connsiteX24" fmla="*/ 1400465 w 1545138"/>
                  <a:gd name="connsiteY24" fmla="*/ 219645 h 1509396"/>
                  <a:gd name="connsiteX25" fmla="*/ 1234730 w 1545138"/>
                  <a:gd name="connsiteY25" fmla="*/ 86295 h 1509396"/>
                  <a:gd name="connsiteX26" fmla="*/ 1038515 w 1545138"/>
                  <a:gd name="connsiteY26" fmla="*/ 19620 h 1509396"/>
                  <a:gd name="connsiteX27" fmla="*/ 718475 w 1545138"/>
                  <a:gd name="connsiteY27" fmla="*/ 4380 h 1509396"/>
                  <a:gd name="connsiteX28" fmla="*/ 362240 w 1545138"/>
                  <a:gd name="connsiteY28" fmla="*/ 88200 h 1509396"/>
                  <a:gd name="connsiteX29" fmla="*/ 87920 w 1545138"/>
                  <a:gd name="connsiteY29" fmla="*/ 375855 h 1509396"/>
                  <a:gd name="connsiteX30" fmla="*/ 7910 w 1545138"/>
                  <a:gd name="connsiteY30" fmla="*/ 663510 h 1509396"/>
                  <a:gd name="connsiteX0" fmla="*/ 7911 w 1545139"/>
                  <a:gd name="connsiteY0" fmla="*/ 663510 h 1509396"/>
                  <a:gd name="connsiteX1" fmla="*/ 46011 w 1545139"/>
                  <a:gd name="connsiteY1" fmla="*/ 831150 h 1509396"/>
                  <a:gd name="connsiteX2" fmla="*/ 50270 w 1545139"/>
                  <a:gd name="connsiteY2" fmla="*/ 875907 h 1509396"/>
                  <a:gd name="connsiteX3" fmla="*/ 4101 w 1545139"/>
                  <a:gd name="connsiteY3" fmla="*/ 887379 h 1509396"/>
                  <a:gd name="connsiteX4" fmla="*/ 9816 w 1545139"/>
                  <a:gd name="connsiteY4" fmla="*/ 991170 h 1509396"/>
                  <a:gd name="connsiteX5" fmla="*/ 70776 w 1545139"/>
                  <a:gd name="connsiteY5" fmla="*/ 1105470 h 1509396"/>
                  <a:gd name="connsiteX6" fmla="*/ 114591 w 1545139"/>
                  <a:gd name="connsiteY6" fmla="*/ 1143570 h 1509396"/>
                  <a:gd name="connsiteX7" fmla="*/ 99351 w 1545139"/>
                  <a:gd name="connsiteY7" fmla="*/ 1265490 h 1509396"/>
                  <a:gd name="connsiteX8" fmla="*/ 131736 w 1545139"/>
                  <a:gd name="connsiteY8" fmla="*/ 1356930 h 1509396"/>
                  <a:gd name="connsiteX9" fmla="*/ 226986 w 1545139"/>
                  <a:gd name="connsiteY9" fmla="*/ 1421700 h 1509396"/>
                  <a:gd name="connsiteX10" fmla="*/ 409866 w 1545139"/>
                  <a:gd name="connsiteY10" fmla="*/ 1478850 h 1509396"/>
                  <a:gd name="connsiteX11" fmla="*/ 668946 w 1545139"/>
                  <a:gd name="connsiteY11" fmla="*/ 1509330 h 1509396"/>
                  <a:gd name="connsiteX12" fmla="*/ 903261 w 1545139"/>
                  <a:gd name="connsiteY12" fmla="*/ 1471230 h 1509396"/>
                  <a:gd name="connsiteX13" fmla="*/ 1126146 w 1545139"/>
                  <a:gd name="connsiteY13" fmla="*/ 1387410 h 1509396"/>
                  <a:gd name="connsiteX14" fmla="*/ 1280451 w 1545139"/>
                  <a:gd name="connsiteY14" fmla="*/ 1263585 h 1509396"/>
                  <a:gd name="connsiteX15" fmla="*/ 1312836 w 1545139"/>
                  <a:gd name="connsiteY15" fmla="*/ 1278825 h 1509396"/>
                  <a:gd name="connsiteX16" fmla="*/ 1411896 w 1545139"/>
                  <a:gd name="connsiteY16" fmla="*/ 1261680 h 1509396"/>
                  <a:gd name="connsiteX17" fmla="*/ 1493811 w 1545139"/>
                  <a:gd name="connsiteY17" fmla="*/ 1189290 h 1509396"/>
                  <a:gd name="connsiteX18" fmla="*/ 1539531 w 1545139"/>
                  <a:gd name="connsiteY18" fmla="*/ 1090230 h 1509396"/>
                  <a:gd name="connsiteX19" fmla="*/ 1535721 w 1545139"/>
                  <a:gd name="connsiteY19" fmla="*/ 958785 h 1509396"/>
                  <a:gd name="connsiteX20" fmla="*/ 1461426 w 1545139"/>
                  <a:gd name="connsiteY20" fmla="*/ 907350 h 1509396"/>
                  <a:gd name="connsiteX21" fmla="*/ 1411896 w 1545139"/>
                  <a:gd name="connsiteY21" fmla="*/ 909255 h 1509396"/>
                  <a:gd name="connsiteX22" fmla="*/ 1421421 w 1545139"/>
                  <a:gd name="connsiteY22" fmla="*/ 844485 h 1509396"/>
                  <a:gd name="connsiteX23" fmla="*/ 1478571 w 1545139"/>
                  <a:gd name="connsiteY23" fmla="*/ 482535 h 1509396"/>
                  <a:gd name="connsiteX24" fmla="*/ 1400466 w 1545139"/>
                  <a:gd name="connsiteY24" fmla="*/ 219645 h 1509396"/>
                  <a:gd name="connsiteX25" fmla="*/ 1234731 w 1545139"/>
                  <a:gd name="connsiteY25" fmla="*/ 86295 h 1509396"/>
                  <a:gd name="connsiteX26" fmla="*/ 1038516 w 1545139"/>
                  <a:gd name="connsiteY26" fmla="*/ 19620 h 1509396"/>
                  <a:gd name="connsiteX27" fmla="*/ 718476 w 1545139"/>
                  <a:gd name="connsiteY27" fmla="*/ 4380 h 1509396"/>
                  <a:gd name="connsiteX28" fmla="*/ 362241 w 1545139"/>
                  <a:gd name="connsiteY28" fmla="*/ 88200 h 1509396"/>
                  <a:gd name="connsiteX29" fmla="*/ 87921 w 1545139"/>
                  <a:gd name="connsiteY29" fmla="*/ 375855 h 1509396"/>
                  <a:gd name="connsiteX30" fmla="*/ 7911 w 1545139"/>
                  <a:gd name="connsiteY30" fmla="*/ 663510 h 1509396"/>
                  <a:gd name="connsiteX0" fmla="*/ 9982 w 1547210"/>
                  <a:gd name="connsiteY0" fmla="*/ 663510 h 1509396"/>
                  <a:gd name="connsiteX1" fmla="*/ 48082 w 1547210"/>
                  <a:gd name="connsiteY1" fmla="*/ 831150 h 1509396"/>
                  <a:gd name="connsiteX2" fmla="*/ 52341 w 1547210"/>
                  <a:gd name="connsiteY2" fmla="*/ 875907 h 1509396"/>
                  <a:gd name="connsiteX3" fmla="*/ 6172 w 1547210"/>
                  <a:gd name="connsiteY3" fmla="*/ 887379 h 1509396"/>
                  <a:gd name="connsiteX4" fmla="*/ 11887 w 1547210"/>
                  <a:gd name="connsiteY4" fmla="*/ 991170 h 1509396"/>
                  <a:gd name="connsiteX5" fmla="*/ 72847 w 1547210"/>
                  <a:gd name="connsiteY5" fmla="*/ 1105470 h 1509396"/>
                  <a:gd name="connsiteX6" fmla="*/ 116662 w 1547210"/>
                  <a:gd name="connsiteY6" fmla="*/ 1143570 h 1509396"/>
                  <a:gd name="connsiteX7" fmla="*/ 101422 w 1547210"/>
                  <a:gd name="connsiteY7" fmla="*/ 1265490 h 1509396"/>
                  <a:gd name="connsiteX8" fmla="*/ 133807 w 1547210"/>
                  <a:gd name="connsiteY8" fmla="*/ 1356930 h 1509396"/>
                  <a:gd name="connsiteX9" fmla="*/ 229057 w 1547210"/>
                  <a:gd name="connsiteY9" fmla="*/ 1421700 h 1509396"/>
                  <a:gd name="connsiteX10" fmla="*/ 411937 w 1547210"/>
                  <a:gd name="connsiteY10" fmla="*/ 1478850 h 1509396"/>
                  <a:gd name="connsiteX11" fmla="*/ 671017 w 1547210"/>
                  <a:gd name="connsiteY11" fmla="*/ 1509330 h 1509396"/>
                  <a:gd name="connsiteX12" fmla="*/ 905332 w 1547210"/>
                  <a:gd name="connsiteY12" fmla="*/ 1471230 h 1509396"/>
                  <a:gd name="connsiteX13" fmla="*/ 1128217 w 1547210"/>
                  <a:gd name="connsiteY13" fmla="*/ 1387410 h 1509396"/>
                  <a:gd name="connsiteX14" fmla="*/ 1282522 w 1547210"/>
                  <a:gd name="connsiteY14" fmla="*/ 1263585 h 1509396"/>
                  <a:gd name="connsiteX15" fmla="*/ 1314907 w 1547210"/>
                  <a:gd name="connsiteY15" fmla="*/ 1278825 h 1509396"/>
                  <a:gd name="connsiteX16" fmla="*/ 1413967 w 1547210"/>
                  <a:gd name="connsiteY16" fmla="*/ 1261680 h 1509396"/>
                  <a:gd name="connsiteX17" fmla="*/ 1495882 w 1547210"/>
                  <a:gd name="connsiteY17" fmla="*/ 1189290 h 1509396"/>
                  <a:gd name="connsiteX18" fmla="*/ 1541602 w 1547210"/>
                  <a:gd name="connsiteY18" fmla="*/ 1090230 h 1509396"/>
                  <a:gd name="connsiteX19" fmla="*/ 1537792 w 1547210"/>
                  <a:gd name="connsiteY19" fmla="*/ 958785 h 1509396"/>
                  <a:gd name="connsiteX20" fmla="*/ 1463497 w 1547210"/>
                  <a:gd name="connsiteY20" fmla="*/ 907350 h 1509396"/>
                  <a:gd name="connsiteX21" fmla="*/ 1413967 w 1547210"/>
                  <a:gd name="connsiteY21" fmla="*/ 909255 h 1509396"/>
                  <a:gd name="connsiteX22" fmla="*/ 1423492 w 1547210"/>
                  <a:gd name="connsiteY22" fmla="*/ 844485 h 1509396"/>
                  <a:gd name="connsiteX23" fmla="*/ 1480642 w 1547210"/>
                  <a:gd name="connsiteY23" fmla="*/ 482535 h 1509396"/>
                  <a:gd name="connsiteX24" fmla="*/ 1402537 w 1547210"/>
                  <a:gd name="connsiteY24" fmla="*/ 219645 h 1509396"/>
                  <a:gd name="connsiteX25" fmla="*/ 1236802 w 1547210"/>
                  <a:gd name="connsiteY25" fmla="*/ 86295 h 1509396"/>
                  <a:gd name="connsiteX26" fmla="*/ 1040587 w 1547210"/>
                  <a:gd name="connsiteY26" fmla="*/ 19620 h 1509396"/>
                  <a:gd name="connsiteX27" fmla="*/ 720547 w 1547210"/>
                  <a:gd name="connsiteY27" fmla="*/ 4380 h 1509396"/>
                  <a:gd name="connsiteX28" fmla="*/ 364312 w 1547210"/>
                  <a:gd name="connsiteY28" fmla="*/ 88200 h 1509396"/>
                  <a:gd name="connsiteX29" fmla="*/ 89992 w 1547210"/>
                  <a:gd name="connsiteY29" fmla="*/ 375855 h 1509396"/>
                  <a:gd name="connsiteX30" fmla="*/ 9982 w 1547210"/>
                  <a:gd name="connsiteY30" fmla="*/ 663510 h 1509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47210" h="1509396">
                    <a:moveTo>
                      <a:pt x="9982" y="663510"/>
                    </a:moveTo>
                    <a:cubicBezTo>
                      <a:pt x="2997" y="739392"/>
                      <a:pt x="41022" y="795751"/>
                      <a:pt x="48082" y="831150"/>
                    </a:cubicBezTo>
                    <a:cubicBezTo>
                      <a:pt x="55142" y="866549"/>
                      <a:pt x="59326" y="866536"/>
                      <a:pt x="52341" y="875907"/>
                    </a:cubicBezTo>
                    <a:cubicBezTo>
                      <a:pt x="45356" y="885278"/>
                      <a:pt x="17665" y="856288"/>
                      <a:pt x="6172" y="887379"/>
                    </a:cubicBezTo>
                    <a:cubicBezTo>
                      <a:pt x="-5321" y="918470"/>
                      <a:pt x="775" y="954822"/>
                      <a:pt x="11887" y="991170"/>
                    </a:cubicBezTo>
                    <a:cubicBezTo>
                      <a:pt x="22999" y="1027518"/>
                      <a:pt x="55384" y="1080070"/>
                      <a:pt x="72847" y="1105470"/>
                    </a:cubicBezTo>
                    <a:cubicBezTo>
                      <a:pt x="90310" y="1130870"/>
                      <a:pt x="111900" y="1116900"/>
                      <a:pt x="116662" y="1143570"/>
                    </a:cubicBezTo>
                    <a:cubicBezTo>
                      <a:pt x="121424" y="1170240"/>
                      <a:pt x="98565" y="1229930"/>
                      <a:pt x="101422" y="1265490"/>
                    </a:cubicBezTo>
                    <a:cubicBezTo>
                      <a:pt x="104279" y="1301050"/>
                      <a:pt x="112535" y="1330895"/>
                      <a:pt x="133807" y="1356930"/>
                    </a:cubicBezTo>
                    <a:cubicBezTo>
                      <a:pt x="155079" y="1382965"/>
                      <a:pt x="182702" y="1401380"/>
                      <a:pt x="229057" y="1421700"/>
                    </a:cubicBezTo>
                    <a:cubicBezTo>
                      <a:pt x="275412" y="1442020"/>
                      <a:pt x="338277" y="1464245"/>
                      <a:pt x="411937" y="1478850"/>
                    </a:cubicBezTo>
                    <a:cubicBezTo>
                      <a:pt x="485597" y="1493455"/>
                      <a:pt x="588785" y="1510600"/>
                      <a:pt x="671017" y="1509330"/>
                    </a:cubicBezTo>
                    <a:cubicBezTo>
                      <a:pt x="753250" y="1508060"/>
                      <a:pt x="829132" y="1491550"/>
                      <a:pt x="905332" y="1471230"/>
                    </a:cubicBezTo>
                    <a:cubicBezTo>
                      <a:pt x="981532" y="1450910"/>
                      <a:pt x="1065352" y="1422018"/>
                      <a:pt x="1128217" y="1387410"/>
                    </a:cubicBezTo>
                    <a:cubicBezTo>
                      <a:pt x="1191082" y="1352803"/>
                      <a:pt x="1251407" y="1281682"/>
                      <a:pt x="1282522" y="1263585"/>
                    </a:cubicBezTo>
                    <a:cubicBezTo>
                      <a:pt x="1313637" y="1245488"/>
                      <a:pt x="1268078" y="1259759"/>
                      <a:pt x="1314907" y="1278825"/>
                    </a:cubicBezTo>
                    <a:cubicBezTo>
                      <a:pt x="1361736" y="1297891"/>
                      <a:pt x="1383805" y="1276602"/>
                      <a:pt x="1413967" y="1261680"/>
                    </a:cubicBezTo>
                    <a:cubicBezTo>
                      <a:pt x="1444129" y="1246758"/>
                      <a:pt x="1474610" y="1217865"/>
                      <a:pt x="1495882" y="1189290"/>
                    </a:cubicBezTo>
                    <a:cubicBezTo>
                      <a:pt x="1517155" y="1160715"/>
                      <a:pt x="1534617" y="1128648"/>
                      <a:pt x="1541602" y="1090230"/>
                    </a:cubicBezTo>
                    <a:cubicBezTo>
                      <a:pt x="1548587" y="1051813"/>
                      <a:pt x="1550810" y="989265"/>
                      <a:pt x="1537792" y="958785"/>
                    </a:cubicBezTo>
                    <a:cubicBezTo>
                      <a:pt x="1524774" y="928305"/>
                      <a:pt x="1484135" y="915605"/>
                      <a:pt x="1463497" y="907350"/>
                    </a:cubicBezTo>
                    <a:cubicBezTo>
                      <a:pt x="1442860" y="899095"/>
                      <a:pt x="1420634" y="919732"/>
                      <a:pt x="1413967" y="909255"/>
                    </a:cubicBezTo>
                    <a:cubicBezTo>
                      <a:pt x="1407300" y="898778"/>
                      <a:pt x="1412380" y="915605"/>
                      <a:pt x="1423492" y="844485"/>
                    </a:cubicBezTo>
                    <a:cubicBezTo>
                      <a:pt x="1434604" y="773365"/>
                      <a:pt x="1484134" y="586675"/>
                      <a:pt x="1480642" y="482535"/>
                    </a:cubicBezTo>
                    <a:cubicBezTo>
                      <a:pt x="1477150" y="378395"/>
                      <a:pt x="1443177" y="285685"/>
                      <a:pt x="1402537" y="219645"/>
                    </a:cubicBezTo>
                    <a:cubicBezTo>
                      <a:pt x="1361897" y="153605"/>
                      <a:pt x="1297127" y="119633"/>
                      <a:pt x="1236802" y="86295"/>
                    </a:cubicBezTo>
                    <a:cubicBezTo>
                      <a:pt x="1176477" y="52957"/>
                      <a:pt x="1126630" y="33273"/>
                      <a:pt x="1040587" y="19620"/>
                    </a:cubicBezTo>
                    <a:cubicBezTo>
                      <a:pt x="954545" y="5968"/>
                      <a:pt x="833259" y="-7050"/>
                      <a:pt x="720547" y="4380"/>
                    </a:cubicBezTo>
                    <a:cubicBezTo>
                      <a:pt x="607835" y="15810"/>
                      <a:pt x="488137" y="36448"/>
                      <a:pt x="364312" y="88200"/>
                    </a:cubicBezTo>
                    <a:cubicBezTo>
                      <a:pt x="240487" y="139952"/>
                      <a:pt x="149047" y="279970"/>
                      <a:pt x="89992" y="375855"/>
                    </a:cubicBezTo>
                    <a:cubicBezTo>
                      <a:pt x="30937" y="471740"/>
                      <a:pt x="16967" y="587628"/>
                      <a:pt x="9982" y="663510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58923D3B-682A-43AE-8887-A3960FAA10BB}"/>
                  </a:ext>
                </a:extLst>
              </p:cNvPr>
              <p:cNvSpPr/>
              <p:nvPr/>
            </p:nvSpPr>
            <p:spPr>
              <a:xfrm flipH="1">
                <a:off x="1766814" y="1692722"/>
                <a:ext cx="251547" cy="275342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E19D75BC-31E2-48C9-BF33-F0401D655897}"/>
                  </a:ext>
                </a:extLst>
              </p:cNvPr>
              <p:cNvSpPr/>
              <p:nvPr/>
            </p:nvSpPr>
            <p:spPr>
              <a:xfrm rot="549560">
                <a:off x="2606521" y="1484060"/>
                <a:ext cx="420951" cy="156438"/>
              </a:xfrm>
              <a:custGeom>
                <a:avLst/>
                <a:gdLst>
                  <a:gd name="connsiteX0" fmla="*/ 224 w 292135"/>
                  <a:gd name="connsiteY0" fmla="*/ 59346 h 59716"/>
                  <a:gd name="connsiteX1" fmla="*/ 107075 w 292135"/>
                  <a:gd name="connsiteY1" fmla="*/ 5920 h 59716"/>
                  <a:gd name="connsiteX2" fmla="*/ 292010 w 292135"/>
                  <a:gd name="connsiteY2" fmla="*/ 3866 h 59716"/>
                  <a:gd name="connsiteX3" fmla="*/ 133788 w 292135"/>
                  <a:gd name="connsiteY3" fmla="*/ 28524 h 59716"/>
                  <a:gd name="connsiteX4" fmla="*/ 224 w 292135"/>
                  <a:gd name="connsiteY4" fmla="*/ 59346 h 59716"/>
                  <a:gd name="connsiteX0" fmla="*/ 2 w 291913"/>
                  <a:gd name="connsiteY0" fmla="*/ 76080 h 77200"/>
                  <a:gd name="connsiteX1" fmla="*/ 131511 w 291913"/>
                  <a:gd name="connsiteY1" fmla="*/ 2105 h 77200"/>
                  <a:gd name="connsiteX2" fmla="*/ 291788 w 291913"/>
                  <a:gd name="connsiteY2" fmla="*/ 20600 h 77200"/>
                  <a:gd name="connsiteX3" fmla="*/ 133566 w 291913"/>
                  <a:gd name="connsiteY3" fmla="*/ 45258 h 77200"/>
                  <a:gd name="connsiteX4" fmla="*/ 2 w 291913"/>
                  <a:gd name="connsiteY4" fmla="*/ 76080 h 77200"/>
                  <a:gd name="connsiteX0" fmla="*/ 9 w 291925"/>
                  <a:gd name="connsiteY0" fmla="*/ 76080 h 76253"/>
                  <a:gd name="connsiteX1" fmla="*/ 131518 w 291925"/>
                  <a:gd name="connsiteY1" fmla="*/ 2105 h 76253"/>
                  <a:gd name="connsiteX2" fmla="*/ 291795 w 291925"/>
                  <a:gd name="connsiteY2" fmla="*/ 20600 h 76253"/>
                  <a:gd name="connsiteX3" fmla="*/ 137683 w 291925"/>
                  <a:gd name="connsiteY3" fmla="*/ 22655 h 76253"/>
                  <a:gd name="connsiteX4" fmla="*/ 9 w 291925"/>
                  <a:gd name="connsiteY4" fmla="*/ 76080 h 76253"/>
                  <a:gd name="connsiteX0" fmla="*/ 9 w 292471"/>
                  <a:gd name="connsiteY0" fmla="*/ 76080 h 76253"/>
                  <a:gd name="connsiteX1" fmla="*/ 131518 w 292471"/>
                  <a:gd name="connsiteY1" fmla="*/ 2105 h 76253"/>
                  <a:gd name="connsiteX2" fmla="*/ 291795 w 292471"/>
                  <a:gd name="connsiteY2" fmla="*/ 20600 h 76253"/>
                  <a:gd name="connsiteX3" fmla="*/ 137683 w 292471"/>
                  <a:gd name="connsiteY3" fmla="*/ 22655 h 76253"/>
                  <a:gd name="connsiteX4" fmla="*/ 9 w 292471"/>
                  <a:gd name="connsiteY4" fmla="*/ 76080 h 76253"/>
                  <a:gd name="connsiteX0" fmla="*/ 1258 w 293720"/>
                  <a:gd name="connsiteY0" fmla="*/ 76080 h 78680"/>
                  <a:gd name="connsiteX1" fmla="*/ 132767 w 293720"/>
                  <a:gd name="connsiteY1" fmla="*/ 2105 h 78680"/>
                  <a:gd name="connsiteX2" fmla="*/ 293044 w 293720"/>
                  <a:gd name="connsiteY2" fmla="*/ 20600 h 78680"/>
                  <a:gd name="connsiteX3" fmla="*/ 138932 w 293720"/>
                  <a:gd name="connsiteY3" fmla="*/ 22655 h 78680"/>
                  <a:gd name="connsiteX4" fmla="*/ 1258 w 293720"/>
                  <a:gd name="connsiteY4" fmla="*/ 76080 h 78680"/>
                  <a:gd name="connsiteX0" fmla="*/ 1258 w 293044"/>
                  <a:gd name="connsiteY0" fmla="*/ 76080 h 78680"/>
                  <a:gd name="connsiteX1" fmla="*/ 132767 w 293044"/>
                  <a:gd name="connsiteY1" fmla="*/ 2105 h 78680"/>
                  <a:gd name="connsiteX2" fmla="*/ 293044 w 293044"/>
                  <a:gd name="connsiteY2" fmla="*/ 20600 h 78680"/>
                  <a:gd name="connsiteX3" fmla="*/ 138932 w 293044"/>
                  <a:gd name="connsiteY3" fmla="*/ 22655 h 78680"/>
                  <a:gd name="connsiteX4" fmla="*/ 1258 w 293044"/>
                  <a:gd name="connsiteY4" fmla="*/ 76080 h 78680"/>
                  <a:gd name="connsiteX0" fmla="*/ 1258 w 293044"/>
                  <a:gd name="connsiteY0" fmla="*/ 76080 h 78611"/>
                  <a:gd name="connsiteX1" fmla="*/ 132767 w 293044"/>
                  <a:gd name="connsiteY1" fmla="*/ 2105 h 78611"/>
                  <a:gd name="connsiteX2" fmla="*/ 293044 w 293044"/>
                  <a:gd name="connsiteY2" fmla="*/ 20600 h 78611"/>
                  <a:gd name="connsiteX3" fmla="*/ 138932 w 293044"/>
                  <a:gd name="connsiteY3" fmla="*/ 22655 h 78611"/>
                  <a:gd name="connsiteX4" fmla="*/ 1258 w 293044"/>
                  <a:gd name="connsiteY4" fmla="*/ 76080 h 78611"/>
                  <a:gd name="connsiteX0" fmla="*/ 1236 w 280693"/>
                  <a:gd name="connsiteY0" fmla="*/ 79613 h 82337"/>
                  <a:gd name="connsiteX1" fmla="*/ 132745 w 280693"/>
                  <a:gd name="connsiteY1" fmla="*/ 5638 h 82337"/>
                  <a:gd name="connsiteX2" fmla="*/ 280693 w 280693"/>
                  <a:gd name="connsiteY2" fmla="*/ 7694 h 82337"/>
                  <a:gd name="connsiteX3" fmla="*/ 138910 w 280693"/>
                  <a:gd name="connsiteY3" fmla="*/ 26188 h 82337"/>
                  <a:gd name="connsiteX4" fmla="*/ 1236 w 280693"/>
                  <a:gd name="connsiteY4" fmla="*/ 79613 h 82337"/>
                  <a:gd name="connsiteX0" fmla="*/ 39 w 279496"/>
                  <a:gd name="connsiteY0" fmla="*/ 76896 h 77018"/>
                  <a:gd name="connsiteX1" fmla="*/ 125384 w 279496"/>
                  <a:gd name="connsiteY1" fmla="*/ 7030 h 77018"/>
                  <a:gd name="connsiteX2" fmla="*/ 279496 w 279496"/>
                  <a:gd name="connsiteY2" fmla="*/ 4977 h 77018"/>
                  <a:gd name="connsiteX3" fmla="*/ 137713 w 279496"/>
                  <a:gd name="connsiteY3" fmla="*/ 23471 h 77018"/>
                  <a:gd name="connsiteX4" fmla="*/ 39 w 279496"/>
                  <a:gd name="connsiteY4" fmla="*/ 76896 h 77018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650"/>
                  <a:gd name="connsiteY0" fmla="*/ 81001 h 81123"/>
                  <a:gd name="connsiteX1" fmla="*/ 125408 w 279650"/>
                  <a:gd name="connsiteY1" fmla="*/ 11135 h 81123"/>
                  <a:gd name="connsiteX2" fmla="*/ 279520 w 279650"/>
                  <a:gd name="connsiteY2" fmla="*/ 9082 h 81123"/>
                  <a:gd name="connsiteX3" fmla="*/ 137737 w 279650"/>
                  <a:gd name="connsiteY3" fmla="*/ 27576 h 81123"/>
                  <a:gd name="connsiteX4" fmla="*/ 63 w 279650"/>
                  <a:gd name="connsiteY4" fmla="*/ 81001 h 81123"/>
                  <a:gd name="connsiteX0" fmla="*/ 63 w 279650"/>
                  <a:gd name="connsiteY0" fmla="*/ 81001 h 81234"/>
                  <a:gd name="connsiteX1" fmla="*/ 125408 w 279650"/>
                  <a:gd name="connsiteY1" fmla="*/ 11135 h 81234"/>
                  <a:gd name="connsiteX2" fmla="*/ 279520 w 279650"/>
                  <a:gd name="connsiteY2" fmla="*/ 9082 h 81234"/>
                  <a:gd name="connsiteX3" fmla="*/ 137737 w 279650"/>
                  <a:gd name="connsiteY3" fmla="*/ 27576 h 81234"/>
                  <a:gd name="connsiteX4" fmla="*/ 63 w 279650"/>
                  <a:gd name="connsiteY4" fmla="*/ 81001 h 8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650" h="81234">
                    <a:moveTo>
                      <a:pt x="63" y="81001"/>
                    </a:moveTo>
                    <a:cubicBezTo>
                      <a:pt x="-1992" y="78261"/>
                      <a:pt x="45955" y="31340"/>
                      <a:pt x="125408" y="11135"/>
                    </a:cubicBezTo>
                    <a:cubicBezTo>
                      <a:pt x="204861" y="-9070"/>
                      <a:pt x="283288" y="3261"/>
                      <a:pt x="279520" y="9082"/>
                    </a:cubicBezTo>
                    <a:cubicBezTo>
                      <a:pt x="273698" y="23123"/>
                      <a:pt x="250068" y="-7013"/>
                      <a:pt x="137737" y="27576"/>
                    </a:cubicBezTo>
                    <a:cubicBezTo>
                      <a:pt x="25406" y="62165"/>
                      <a:pt x="2118" y="83741"/>
                      <a:pt x="63" y="81001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3A1B1AD6-2AB7-4537-AA1C-498135285CBF}"/>
                  </a:ext>
                </a:extLst>
              </p:cNvPr>
              <p:cNvSpPr/>
              <p:nvPr/>
            </p:nvSpPr>
            <p:spPr>
              <a:xfrm rot="20883427" flipH="1">
                <a:off x="1657270" y="1494341"/>
                <a:ext cx="462623" cy="156438"/>
              </a:xfrm>
              <a:custGeom>
                <a:avLst/>
                <a:gdLst>
                  <a:gd name="connsiteX0" fmla="*/ 224 w 292135"/>
                  <a:gd name="connsiteY0" fmla="*/ 59346 h 59716"/>
                  <a:gd name="connsiteX1" fmla="*/ 107075 w 292135"/>
                  <a:gd name="connsiteY1" fmla="*/ 5920 h 59716"/>
                  <a:gd name="connsiteX2" fmla="*/ 292010 w 292135"/>
                  <a:gd name="connsiteY2" fmla="*/ 3866 h 59716"/>
                  <a:gd name="connsiteX3" fmla="*/ 133788 w 292135"/>
                  <a:gd name="connsiteY3" fmla="*/ 28524 h 59716"/>
                  <a:gd name="connsiteX4" fmla="*/ 224 w 292135"/>
                  <a:gd name="connsiteY4" fmla="*/ 59346 h 59716"/>
                  <a:gd name="connsiteX0" fmla="*/ 2 w 291913"/>
                  <a:gd name="connsiteY0" fmla="*/ 76080 h 77200"/>
                  <a:gd name="connsiteX1" fmla="*/ 131511 w 291913"/>
                  <a:gd name="connsiteY1" fmla="*/ 2105 h 77200"/>
                  <a:gd name="connsiteX2" fmla="*/ 291788 w 291913"/>
                  <a:gd name="connsiteY2" fmla="*/ 20600 h 77200"/>
                  <a:gd name="connsiteX3" fmla="*/ 133566 w 291913"/>
                  <a:gd name="connsiteY3" fmla="*/ 45258 h 77200"/>
                  <a:gd name="connsiteX4" fmla="*/ 2 w 291913"/>
                  <a:gd name="connsiteY4" fmla="*/ 76080 h 77200"/>
                  <a:gd name="connsiteX0" fmla="*/ 9 w 291925"/>
                  <a:gd name="connsiteY0" fmla="*/ 76080 h 76253"/>
                  <a:gd name="connsiteX1" fmla="*/ 131518 w 291925"/>
                  <a:gd name="connsiteY1" fmla="*/ 2105 h 76253"/>
                  <a:gd name="connsiteX2" fmla="*/ 291795 w 291925"/>
                  <a:gd name="connsiteY2" fmla="*/ 20600 h 76253"/>
                  <a:gd name="connsiteX3" fmla="*/ 137683 w 291925"/>
                  <a:gd name="connsiteY3" fmla="*/ 22655 h 76253"/>
                  <a:gd name="connsiteX4" fmla="*/ 9 w 291925"/>
                  <a:gd name="connsiteY4" fmla="*/ 76080 h 76253"/>
                  <a:gd name="connsiteX0" fmla="*/ 9 w 292471"/>
                  <a:gd name="connsiteY0" fmla="*/ 76080 h 76253"/>
                  <a:gd name="connsiteX1" fmla="*/ 131518 w 292471"/>
                  <a:gd name="connsiteY1" fmla="*/ 2105 h 76253"/>
                  <a:gd name="connsiteX2" fmla="*/ 291795 w 292471"/>
                  <a:gd name="connsiteY2" fmla="*/ 20600 h 76253"/>
                  <a:gd name="connsiteX3" fmla="*/ 137683 w 292471"/>
                  <a:gd name="connsiteY3" fmla="*/ 22655 h 76253"/>
                  <a:gd name="connsiteX4" fmla="*/ 9 w 292471"/>
                  <a:gd name="connsiteY4" fmla="*/ 76080 h 76253"/>
                  <a:gd name="connsiteX0" fmla="*/ 1258 w 293720"/>
                  <a:gd name="connsiteY0" fmla="*/ 76080 h 78680"/>
                  <a:gd name="connsiteX1" fmla="*/ 132767 w 293720"/>
                  <a:gd name="connsiteY1" fmla="*/ 2105 h 78680"/>
                  <a:gd name="connsiteX2" fmla="*/ 293044 w 293720"/>
                  <a:gd name="connsiteY2" fmla="*/ 20600 h 78680"/>
                  <a:gd name="connsiteX3" fmla="*/ 138932 w 293720"/>
                  <a:gd name="connsiteY3" fmla="*/ 22655 h 78680"/>
                  <a:gd name="connsiteX4" fmla="*/ 1258 w 293720"/>
                  <a:gd name="connsiteY4" fmla="*/ 76080 h 78680"/>
                  <a:gd name="connsiteX0" fmla="*/ 1258 w 293044"/>
                  <a:gd name="connsiteY0" fmla="*/ 76080 h 78680"/>
                  <a:gd name="connsiteX1" fmla="*/ 132767 w 293044"/>
                  <a:gd name="connsiteY1" fmla="*/ 2105 h 78680"/>
                  <a:gd name="connsiteX2" fmla="*/ 293044 w 293044"/>
                  <a:gd name="connsiteY2" fmla="*/ 20600 h 78680"/>
                  <a:gd name="connsiteX3" fmla="*/ 138932 w 293044"/>
                  <a:gd name="connsiteY3" fmla="*/ 22655 h 78680"/>
                  <a:gd name="connsiteX4" fmla="*/ 1258 w 293044"/>
                  <a:gd name="connsiteY4" fmla="*/ 76080 h 78680"/>
                  <a:gd name="connsiteX0" fmla="*/ 1258 w 293044"/>
                  <a:gd name="connsiteY0" fmla="*/ 76080 h 78611"/>
                  <a:gd name="connsiteX1" fmla="*/ 132767 w 293044"/>
                  <a:gd name="connsiteY1" fmla="*/ 2105 h 78611"/>
                  <a:gd name="connsiteX2" fmla="*/ 293044 w 293044"/>
                  <a:gd name="connsiteY2" fmla="*/ 20600 h 78611"/>
                  <a:gd name="connsiteX3" fmla="*/ 138932 w 293044"/>
                  <a:gd name="connsiteY3" fmla="*/ 22655 h 78611"/>
                  <a:gd name="connsiteX4" fmla="*/ 1258 w 293044"/>
                  <a:gd name="connsiteY4" fmla="*/ 76080 h 78611"/>
                  <a:gd name="connsiteX0" fmla="*/ 1236 w 280693"/>
                  <a:gd name="connsiteY0" fmla="*/ 79613 h 82337"/>
                  <a:gd name="connsiteX1" fmla="*/ 132745 w 280693"/>
                  <a:gd name="connsiteY1" fmla="*/ 5638 h 82337"/>
                  <a:gd name="connsiteX2" fmla="*/ 280693 w 280693"/>
                  <a:gd name="connsiteY2" fmla="*/ 7694 h 82337"/>
                  <a:gd name="connsiteX3" fmla="*/ 138910 w 280693"/>
                  <a:gd name="connsiteY3" fmla="*/ 26188 h 82337"/>
                  <a:gd name="connsiteX4" fmla="*/ 1236 w 280693"/>
                  <a:gd name="connsiteY4" fmla="*/ 79613 h 82337"/>
                  <a:gd name="connsiteX0" fmla="*/ 39 w 279496"/>
                  <a:gd name="connsiteY0" fmla="*/ 76896 h 77018"/>
                  <a:gd name="connsiteX1" fmla="*/ 125384 w 279496"/>
                  <a:gd name="connsiteY1" fmla="*/ 7030 h 77018"/>
                  <a:gd name="connsiteX2" fmla="*/ 279496 w 279496"/>
                  <a:gd name="connsiteY2" fmla="*/ 4977 h 77018"/>
                  <a:gd name="connsiteX3" fmla="*/ 137713 w 279496"/>
                  <a:gd name="connsiteY3" fmla="*/ 23471 h 77018"/>
                  <a:gd name="connsiteX4" fmla="*/ 39 w 279496"/>
                  <a:gd name="connsiteY4" fmla="*/ 76896 h 77018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650"/>
                  <a:gd name="connsiteY0" fmla="*/ 81001 h 81123"/>
                  <a:gd name="connsiteX1" fmla="*/ 125408 w 279650"/>
                  <a:gd name="connsiteY1" fmla="*/ 11135 h 81123"/>
                  <a:gd name="connsiteX2" fmla="*/ 279520 w 279650"/>
                  <a:gd name="connsiteY2" fmla="*/ 9082 h 81123"/>
                  <a:gd name="connsiteX3" fmla="*/ 137737 w 279650"/>
                  <a:gd name="connsiteY3" fmla="*/ 27576 h 81123"/>
                  <a:gd name="connsiteX4" fmla="*/ 63 w 279650"/>
                  <a:gd name="connsiteY4" fmla="*/ 81001 h 81123"/>
                  <a:gd name="connsiteX0" fmla="*/ 63 w 279650"/>
                  <a:gd name="connsiteY0" fmla="*/ 81001 h 81234"/>
                  <a:gd name="connsiteX1" fmla="*/ 125408 w 279650"/>
                  <a:gd name="connsiteY1" fmla="*/ 11135 h 81234"/>
                  <a:gd name="connsiteX2" fmla="*/ 279520 w 279650"/>
                  <a:gd name="connsiteY2" fmla="*/ 9082 h 81234"/>
                  <a:gd name="connsiteX3" fmla="*/ 137737 w 279650"/>
                  <a:gd name="connsiteY3" fmla="*/ 27576 h 81234"/>
                  <a:gd name="connsiteX4" fmla="*/ 63 w 279650"/>
                  <a:gd name="connsiteY4" fmla="*/ 81001 h 8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650" h="81234">
                    <a:moveTo>
                      <a:pt x="63" y="81001"/>
                    </a:moveTo>
                    <a:cubicBezTo>
                      <a:pt x="-1992" y="78261"/>
                      <a:pt x="45955" y="31340"/>
                      <a:pt x="125408" y="11135"/>
                    </a:cubicBezTo>
                    <a:cubicBezTo>
                      <a:pt x="204861" y="-9070"/>
                      <a:pt x="283288" y="3261"/>
                      <a:pt x="279520" y="9082"/>
                    </a:cubicBezTo>
                    <a:cubicBezTo>
                      <a:pt x="273698" y="23123"/>
                      <a:pt x="250068" y="-7013"/>
                      <a:pt x="137737" y="27576"/>
                    </a:cubicBezTo>
                    <a:cubicBezTo>
                      <a:pt x="25406" y="62165"/>
                      <a:pt x="2118" y="83741"/>
                      <a:pt x="63" y="81001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6885923-8C0C-4866-9B3C-7587DCC03D0B}"/>
                  </a:ext>
                </a:extLst>
              </p:cNvPr>
              <p:cNvSpPr/>
              <p:nvPr/>
            </p:nvSpPr>
            <p:spPr>
              <a:xfrm flipH="1">
                <a:off x="856626" y="363605"/>
                <a:ext cx="2491535" cy="1719307"/>
              </a:xfrm>
              <a:custGeom>
                <a:avLst/>
                <a:gdLst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1174 w 1869410"/>
                  <a:gd name="connsiteY19" fmla="*/ 1036330 h 1284241"/>
                  <a:gd name="connsiteX20" fmla="*/ 1667369 w 1869410"/>
                  <a:gd name="connsiteY20" fmla="*/ 1085860 h 1284241"/>
                  <a:gd name="connsiteX21" fmla="*/ 1716899 w 1869410"/>
                  <a:gd name="connsiteY21" fmla="*/ 93536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1174 w 1869410"/>
                  <a:gd name="connsiteY19" fmla="*/ 1036330 h 1284241"/>
                  <a:gd name="connsiteX20" fmla="*/ 1667369 w 1869410"/>
                  <a:gd name="connsiteY20" fmla="*/ 1085860 h 1284241"/>
                  <a:gd name="connsiteX21" fmla="*/ 1714994 w 1869410"/>
                  <a:gd name="connsiteY21" fmla="*/ 90488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1174 w 1869410"/>
                  <a:gd name="connsiteY19" fmla="*/ 1036330 h 1284241"/>
                  <a:gd name="connsiteX20" fmla="*/ 1707374 w 1869410"/>
                  <a:gd name="connsiteY20" fmla="*/ 1055380 h 1284241"/>
                  <a:gd name="connsiteX21" fmla="*/ 1714994 w 1869410"/>
                  <a:gd name="connsiteY21" fmla="*/ 90488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4984 w 1869410"/>
                  <a:gd name="connsiteY19" fmla="*/ 1002040 h 1284241"/>
                  <a:gd name="connsiteX20" fmla="*/ 1707374 w 1869410"/>
                  <a:gd name="connsiteY20" fmla="*/ 1055380 h 1284241"/>
                  <a:gd name="connsiteX21" fmla="*/ 1714994 w 1869410"/>
                  <a:gd name="connsiteY21" fmla="*/ 90488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6"/>
                  <a:gd name="connsiteX1" fmla="*/ 545324 w 1869410"/>
                  <a:gd name="connsiteY1" fmla="*/ 516265 h 1284246"/>
                  <a:gd name="connsiteX2" fmla="*/ 629144 w 1869410"/>
                  <a:gd name="connsiteY2" fmla="*/ 476260 h 1284246"/>
                  <a:gd name="connsiteX3" fmla="*/ 692009 w 1869410"/>
                  <a:gd name="connsiteY3" fmla="*/ 577225 h 1284246"/>
                  <a:gd name="connsiteX4" fmla="*/ 737729 w 1869410"/>
                  <a:gd name="connsiteY4" fmla="*/ 779155 h 1284246"/>
                  <a:gd name="connsiteX5" fmla="*/ 735824 w 1869410"/>
                  <a:gd name="connsiteY5" fmla="*/ 914410 h 1284246"/>
                  <a:gd name="connsiteX6" fmla="*/ 825359 w 1869410"/>
                  <a:gd name="connsiteY6" fmla="*/ 678190 h 1284246"/>
                  <a:gd name="connsiteX7" fmla="*/ 840599 w 1869410"/>
                  <a:gd name="connsiteY7" fmla="*/ 582940 h 1284246"/>
                  <a:gd name="connsiteX8" fmla="*/ 1103489 w 1869410"/>
                  <a:gd name="connsiteY8" fmla="*/ 870595 h 1284246"/>
                  <a:gd name="connsiteX9" fmla="*/ 1154924 w 1869410"/>
                  <a:gd name="connsiteY9" fmla="*/ 891550 h 1284246"/>
                  <a:gd name="connsiteX10" fmla="*/ 1055864 w 1869410"/>
                  <a:gd name="connsiteY10" fmla="*/ 723910 h 1284246"/>
                  <a:gd name="connsiteX11" fmla="*/ 1257794 w 1869410"/>
                  <a:gd name="connsiteY11" fmla="*/ 971560 h 1284246"/>
                  <a:gd name="connsiteX12" fmla="*/ 1233029 w 1869410"/>
                  <a:gd name="connsiteY12" fmla="*/ 849640 h 1284246"/>
                  <a:gd name="connsiteX13" fmla="*/ 1375904 w 1869410"/>
                  <a:gd name="connsiteY13" fmla="*/ 986800 h 1284246"/>
                  <a:gd name="connsiteX14" fmla="*/ 1417814 w 1869410"/>
                  <a:gd name="connsiteY14" fmla="*/ 1173490 h 1284246"/>
                  <a:gd name="connsiteX15" fmla="*/ 1444484 w 1869410"/>
                  <a:gd name="connsiteY15" fmla="*/ 1057285 h 1284246"/>
                  <a:gd name="connsiteX16" fmla="*/ 1450199 w 1869410"/>
                  <a:gd name="connsiteY16" fmla="*/ 1283980 h 1284246"/>
                  <a:gd name="connsiteX17" fmla="*/ 1495919 w 1869410"/>
                  <a:gd name="connsiteY17" fmla="*/ 1101100 h 1284246"/>
                  <a:gd name="connsiteX18" fmla="*/ 1551164 w 1869410"/>
                  <a:gd name="connsiteY18" fmla="*/ 1011565 h 1284246"/>
                  <a:gd name="connsiteX19" fmla="*/ 1634984 w 1869410"/>
                  <a:gd name="connsiteY19" fmla="*/ 1002040 h 1284246"/>
                  <a:gd name="connsiteX20" fmla="*/ 1707374 w 1869410"/>
                  <a:gd name="connsiteY20" fmla="*/ 1055380 h 1284246"/>
                  <a:gd name="connsiteX21" fmla="*/ 1714994 w 1869410"/>
                  <a:gd name="connsiteY21" fmla="*/ 904885 h 1284246"/>
                  <a:gd name="connsiteX22" fmla="*/ 1716899 w 1869410"/>
                  <a:gd name="connsiteY22" fmla="*/ 802015 h 1284246"/>
                  <a:gd name="connsiteX23" fmla="*/ 1804529 w 1869410"/>
                  <a:gd name="connsiteY23" fmla="*/ 889645 h 1284246"/>
                  <a:gd name="connsiteX24" fmla="*/ 1764524 w 1869410"/>
                  <a:gd name="connsiteY24" fmla="*/ 716290 h 1284246"/>
                  <a:gd name="connsiteX25" fmla="*/ 1764524 w 1869410"/>
                  <a:gd name="connsiteY25" fmla="*/ 615325 h 1284246"/>
                  <a:gd name="connsiteX26" fmla="*/ 1869299 w 1869410"/>
                  <a:gd name="connsiteY26" fmla="*/ 708670 h 1284246"/>
                  <a:gd name="connsiteX27" fmla="*/ 1783574 w 1869410"/>
                  <a:gd name="connsiteY27" fmla="*/ 539125 h 1284246"/>
                  <a:gd name="connsiteX28" fmla="*/ 1730234 w 1869410"/>
                  <a:gd name="connsiteY28" fmla="*/ 396250 h 1284246"/>
                  <a:gd name="connsiteX29" fmla="*/ 1560689 w 1869410"/>
                  <a:gd name="connsiteY29" fmla="*/ 219085 h 1284246"/>
                  <a:gd name="connsiteX30" fmla="*/ 1427339 w 1869410"/>
                  <a:gd name="connsiteY30" fmla="*/ 129550 h 1284246"/>
                  <a:gd name="connsiteX31" fmla="*/ 1594979 w 1869410"/>
                  <a:gd name="connsiteY31" fmla="*/ 100975 h 1284246"/>
                  <a:gd name="connsiteX32" fmla="*/ 1634984 w 1869410"/>
                  <a:gd name="connsiteY32" fmla="*/ 70495 h 1284246"/>
                  <a:gd name="connsiteX33" fmla="*/ 1402574 w 1869410"/>
                  <a:gd name="connsiteY33" fmla="*/ 62875 h 1284246"/>
                  <a:gd name="connsiteX34" fmla="*/ 1191119 w 1869410"/>
                  <a:gd name="connsiteY34" fmla="*/ 17155 h 1284246"/>
                  <a:gd name="connsiteX35" fmla="*/ 981569 w 1869410"/>
                  <a:gd name="connsiteY35" fmla="*/ 10 h 1284246"/>
                  <a:gd name="connsiteX36" fmla="*/ 712964 w 1869410"/>
                  <a:gd name="connsiteY36" fmla="*/ 19060 h 1284246"/>
                  <a:gd name="connsiteX37" fmla="*/ 543419 w 1869410"/>
                  <a:gd name="connsiteY37" fmla="*/ 55255 h 1284246"/>
                  <a:gd name="connsiteX38" fmla="*/ 415784 w 1869410"/>
                  <a:gd name="connsiteY38" fmla="*/ 144790 h 1284246"/>
                  <a:gd name="connsiteX39" fmla="*/ 364349 w 1869410"/>
                  <a:gd name="connsiteY39" fmla="*/ 215275 h 1284246"/>
                  <a:gd name="connsiteX40" fmla="*/ 290054 w 1869410"/>
                  <a:gd name="connsiteY40" fmla="*/ 278140 h 1284246"/>
                  <a:gd name="connsiteX41" fmla="*/ 223379 w 1869410"/>
                  <a:gd name="connsiteY41" fmla="*/ 331480 h 1284246"/>
                  <a:gd name="connsiteX42" fmla="*/ 145274 w 1869410"/>
                  <a:gd name="connsiteY42" fmla="*/ 485785 h 1284246"/>
                  <a:gd name="connsiteX43" fmla="*/ 80504 w 1869410"/>
                  <a:gd name="connsiteY43" fmla="*/ 674380 h 1284246"/>
                  <a:gd name="connsiteX44" fmla="*/ 494 w 1869410"/>
                  <a:gd name="connsiteY44" fmla="*/ 777250 h 1284246"/>
                  <a:gd name="connsiteX45" fmla="*/ 120509 w 1869410"/>
                  <a:gd name="connsiteY45" fmla="*/ 678190 h 1284246"/>
                  <a:gd name="connsiteX46" fmla="*/ 118604 w 1869410"/>
                  <a:gd name="connsiteY46" fmla="*/ 910600 h 1284246"/>
                  <a:gd name="connsiteX47" fmla="*/ 131939 w 1869410"/>
                  <a:gd name="connsiteY47" fmla="*/ 1034425 h 1284246"/>
                  <a:gd name="connsiteX48" fmla="*/ 160514 w 1869410"/>
                  <a:gd name="connsiteY48" fmla="*/ 891550 h 1284246"/>
                  <a:gd name="connsiteX49" fmla="*/ 246239 w 1869410"/>
                  <a:gd name="connsiteY49" fmla="*/ 990610 h 1284246"/>
                  <a:gd name="connsiteX50" fmla="*/ 238619 w 1869410"/>
                  <a:gd name="connsiteY50" fmla="*/ 866785 h 1284246"/>
                  <a:gd name="connsiteX51" fmla="*/ 250049 w 1869410"/>
                  <a:gd name="connsiteY51" fmla="*/ 725815 h 1284246"/>
                  <a:gd name="connsiteX52" fmla="*/ 311009 w 1869410"/>
                  <a:gd name="connsiteY52" fmla="*/ 889645 h 1284246"/>
                  <a:gd name="connsiteX53" fmla="*/ 295769 w 1869410"/>
                  <a:gd name="connsiteY53" fmla="*/ 643900 h 1284246"/>
                  <a:gd name="connsiteX54" fmla="*/ 341489 w 1869410"/>
                  <a:gd name="connsiteY54" fmla="*/ 495310 h 1284246"/>
                  <a:gd name="connsiteX55" fmla="*/ 394829 w 1869410"/>
                  <a:gd name="connsiteY55" fmla="*/ 483880 h 1284246"/>
                  <a:gd name="connsiteX56" fmla="*/ 486269 w 1869410"/>
                  <a:gd name="connsiteY56" fmla="*/ 586750 h 1284246"/>
                  <a:gd name="connsiteX0" fmla="*/ 486269 w 1869410"/>
                  <a:gd name="connsiteY0" fmla="*/ 586750 h 1284246"/>
                  <a:gd name="connsiteX1" fmla="*/ 545324 w 1869410"/>
                  <a:gd name="connsiteY1" fmla="*/ 516265 h 1284246"/>
                  <a:gd name="connsiteX2" fmla="*/ 629144 w 1869410"/>
                  <a:gd name="connsiteY2" fmla="*/ 476260 h 1284246"/>
                  <a:gd name="connsiteX3" fmla="*/ 692009 w 1869410"/>
                  <a:gd name="connsiteY3" fmla="*/ 577225 h 1284246"/>
                  <a:gd name="connsiteX4" fmla="*/ 737729 w 1869410"/>
                  <a:gd name="connsiteY4" fmla="*/ 779155 h 1284246"/>
                  <a:gd name="connsiteX5" fmla="*/ 735824 w 1869410"/>
                  <a:gd name="connsiteY5" fmla="*/ 914410 h 1284246"/>
                  <a:gd name="connsiteX6" fmla="*/ 825359 w 1869410"/>
                  <a:gd name="connsiteY6" fmla="*/ 678190 h 1284246"/>
                  <a:gd name="connsiteX7" fmla="*/ 840599 w 1869410"/>
                  <a:gd name="connsiteY7" fmla="*/ 582940 h 1284246"/>
                  <a:gd name="connsiteX8" fmla="*/ 1103489 w 1869410"/>
                  <a:gd name="connsiteY8" fmla="*/ 870595 h 1284246"/>
                  <a:gd name="connsiteX9" fmla="*/ 1154924 w 1869410"/>
                  <a:gd name="connsiteY9" fmla="*/ 891550 h 1284246"/>
                  <a:gd name="connsiteX10" fmla="*/ 1055864 w 1869410"/>
                  <a:gd name="connsiteY10" fmla="*/ 723910 h 1284246"/>
                  <a:gd name="connsiteX11" fmla="*/ 1257794 w 1869410"/>
                  <a:gd name="connsiteY11" fmla="*/ 971560 h 1284246"/>
                  <a:gd name="connsiteX12" fmla="*/ 1233029 w 1869410"/>
                  <a:gd name="connsiteY12" fmla="*/ 849640 h 1284246"/>
                  <a:gd name="connsiteX13" fmla="*/ 1375904 w 1869410"/>
                  <a:gd name="connsiteY13" fmla="*/ 986800 h 1284246"/>
                  <a:gd name="connsiteX14" fmla="*/ 1417814 w 1869410"/>
                  <a:gd name="connsiteY14" fmla="*/ 1173490 h 1284246"/>
                  <a:gd name="connsiteX15" fmla="*/ 1444484 w 1869410"/>
                  <a:gd name="connsiteY15" fmla="*/ 1057285 h 1284246"/>
                  <a:gd name="connsiteX16" fmla="*/ 1450199 w 1869410"/>
                  <a:gd name="connsiteY16" fmla="*/ 1283980 h 1284246"/>
                  <a:gd name="connsiteX17" fmla="*/ 1495919 w 1869410"/>
                  <a:gd name="connsiteY17" fmla="*/ 1101100 h 1284246"/>
                  <a:gd name="connsiteX18" fmla="*/ 1551164 w 1869410"/>
                  <a:gd name="connsiteY18" fmla="*/ 1011565 h 1284246"/>
                  <a:gd name="connsiteX19" fmla="*/ 1671179 w 1869410"/>
                  <a:gd name="connsiteY19" fmla="*/ 1011565 h 1284246"/>
                  <a:gd name="connsiteX20" fmla="*/ 1707374 w 1869410"/>
                  <a:gd name="connsiteY20" fmla="*/ 1055380 h 1284246"/>
                  <a:gd name="connsiteX21" fmla="*/ 1714994 w 1869410"/>
                  <a:gd name="connsiteY21" fmla="*/ 904885 h 1284246"/>
                  <a:gd name="connsiteX22" fmla="*/ 1716899 w 1869410"/>
                  <a:gd name="connsiteY22" fmla="*/ 802015 h 1284246"/>
                  <a:gd name="connsiteX23" fmla="*/ 1804529 w 1869410"/>
                  <a:gd name="connsiteY23" fmla="*/ 889645 h 1284246"/>
                  <a:gd name="connsiteX24" fmla="*/ 1764524 w 1869410"/>
                  <a:gd name="connsiteY24" fmla="*/ 716290 h 1284246"/>
                  <a:gd name="connsiteX25" fmla="*/ 1764524 w 1869410"/>
                  <a:gd name="connsiteY25" fmla="*/ 615325 h 1284246"/>
                  <a:gd name="connsiteX26" fmla="*/ 1869299 w 1869410"/>
                  <a:gd name="connsiteY26" fmla="*/ 708670 h 1284246"/>
                  <a:gd name="connsiteX27" fmla="*/ 1783574 w 1869410"/>
                  <a:gd name="connsiteY27" fmla="*/ 539125 h 1284246"/>
                  <a:gd name="connsiteX28" fmla="*/ 1730234 w 1869410"/>
                  <a:gd name="connsiteY28" fmla="*/ 396250 h 1284246"/>
                  <a:gd name="connsiteX29" fmla="*/ 1560689 w 1869410"/>
                  <a:gd name="connsiteY29" fmla="*/ 219085 h 1284246"/>
                  <a:gd name="connsiteX30" fmla="*/ 1427339 w 1869410"/>
                  <a:gd name="connsiteY30" fmla="*/ 129550 h 1284246"/>
                  <a:gd name="connsiteX31" fmla="*/ 1594979 w 1869410"/>
                  <a:gd name="connsiteY31" fmla="*/ 100975 h 1284246"/>
                  <a:gd name="connsiteX32" fmla="*/ 1634984 w 1869410"/>
                  <a:gd name="connsiteY32" fmla="*/ 70495 h 1284246"/>
                  <a:gd name="connsiteX33" fmla="*/ 1402574 w 1869410"/>
                  <a:gd name="connsiteY33" fmla="*/ 62875 h 1284246"/>
                  <a:gd name="connsiteX34" fmla="*/ 1191119 w 1869410"/>
                  <a:gd name="connsiteY34" fmla="*/ 17155 h 1284246"/>
                  <a:gd name="connsiteX35" fmla="*/ 981569 w 1869410"/>
                  <a:gd name="connsiteY35" fmla="*/ 10 h 1284246"/>
                  <a:gd name="connsiteX36" fmla="*/ 712964 w 1869410"/>
                  <a:gd name="connsiteY36" fmla="*/ 19060 h 1284246"/>
                  <a:gd name="connsiteX37" fmla="*/ 543419 w 1869410"/>
                  <a:gd name="connsiteY37" fmla="*/ 55255 h 1284246"/>
                  <a:gd name="connsiteX38" fmla="*/ 415784 w 1869410"/>
                  <a:gd name="connsiteY38" fmla="*/ 144790 h 1284246"/>
                  <a:gd name="connsiteX39" fmla="*/ 364349 w 1869410"/>
                  <a:gd name="connsiteY39" fmla="*/ 215275 h 1284246"/>
                  <a:gd name="connsiteX40" fmla="*/ 290054 w 1869410"/>
                  <a:gd name="connsiteY40" fmla="*/ 278140 h 1284246"/>
                  <a:gd name="connsiteX41" fmla="*/ 223379 w 1869410"/>
                  <a:gd name="connsiteY41" fmla="*/ 331480 h 1284246"/>
                  <a:gd name="connsiteX42" fmla="*/ 145274 w 1869410"/>
                  <a:gd name="connsiteY42" fmla="*/ 485785 h 1284246"/>
                  <a:gd name="connsiteX43" fmla="*/ 80504 w 1869410"/>
                  <a:gd name="connsiteY43" fmla="*/ 674380 h 1284246"/>
                  <a:gd name="connsiteX44" fmla="*/ 494 w 1869410"/>
                  <a:gd name="connsiteY44" fmla="*/ 777250 h 1284246"/>
                  <a:gd name="connsiteX45" fmla="*/ 120509 w 1869410"/>
                  <a:gd name="connsiteY45" fmla="*/ 678190 h 1284246"/>
                  <a:gd name="connsiteX46" fmla="*/ 118604 w 1869410"/>
                  <a:gd name="connsiteY46" fmla="*/ 910600 h 1284246"/>
                  <a:gd name="connsiteX47" fmla="*/ 131939 w 1869410"/>
                  <a:gd name="connsiteY47" fmla="*/ 1034425 h 1284246"/>
                  <a:gd name="connsiteX48" fmla="*/ 160514 w 1869410"/>
                  <a:gd name="connsiteY48" fmla="*/ 891550 h 1284246"/>
                  <a:gd name="connsiteX49" fmla="*/ 246239 w 1869410"/>
                  <a:gd name="connsiteY49" fmla="*/ 990610 h 1284246"/>
                  <a:gd name="connsiteX50" fmla="*/ 238619 w 1869410"/>
                  <a:gd name="connsiteY50" fmla="*/ 866785 h 1284246"/>
                  <a:gd name="connsiteX51" fmla="*/ 250049 w 1869410"/>
                  <a:gd name="connsiteY51" fmla="*/ 725815 h 1284246"/>
                  <a:gd name="connsiteX52" fmla="*/ 311009 w 1869410"/>
                  <a:gd name="connsiteY52" fmla="*/ 889645 h 1284246"/>
                  <a:gd name="connsiteX53" fmla="*/ 295769 w 1869410"/>
                  <a:gd name="connsiteY53" fmla="*/ 643900 h 1284246"/>
                  <a:gd name="connsiteX54" fmla="*/ 341489 w 1869410"/>
                  <a:gd name="connsiteY54" fmla="*/ 495310 h 1284246"/>
                  <a:gd name="connsiteX55" fmla="*/ 394829 w 1869410"/>
                  <a:gd name="connsiteY55" fmla="*/ 483880 h 1284246"/>
                  <a:gd name="connsiteX56" fmla="*/ 486269 w 1869410"/>
                  <a:gd name="connsiteY56" fmla="*/ 586750 h 1284246"/>
                  <a:gd name="connsiteX0" fmla="*/ 486269 w 1869410"/>
                  <a:gd name="connsiteY0" fmla="*/ 586750 h 1284251"/>
                  <a:gd name="connsiteX1" fmla="*/ 545324 w 1869410"/>
                  <a:gd name="connsiteY1" fmla="*/ 516265 h 1284251"/>
                  <a:gd name="connsiteX2" fmla="*/ 629144 w 1869410"/>
                  <a:gd name="connsiteY2" fmla="*/ 476260 h 1284251"/>
                  <a:gd name="connsiteX3" fmla="*/ 692009 w 1869410"/>
                  <a:gd name="connsiteY3" fmla="*/ 577225 h 1284251"/>
                  <a:gd name="connsiteX4" fmla="*/ 737729 w 1869410"/>
                  <a:gd name="connsiteY4" fmla="*/ 779155 h 1284251"/>
                  <a:gd name="connsiteX5" fmla="*/ 735824 w 1869410"/>
                  <a:gd name="connsiteY5" fmla="*/ 914410 h 1284251"/>
                  <a:gd name="connsiteX6" fmla="*/ 825359 w 1869410"/>
                  <a:gd name="connsiteY6" fmla="*/ 678190 h 1284251"/>
                  <a:gd name="connsiteX7" fmla="*/ 840599 w 1869410"/>
                  <a:gd name="connsiteY7" fmla="*/ 582940 h 1284251"/>
                  <a:gd name="connsiteX8" fmla="*/ 1103489 w 1869410"/>
                  <a:gd name="connsiteY8" fmla="*/ 870595 h 1284251"/>
                  <a:gd name="connsiteX9" fmla="*/ 1154924 w 1869410"/>
                  <a:gd name="connsiteY9" fmla="*/ 891550 h 1284251"/>
                  <a:gd name="connsiteX10" fmla="*/ 1055864 w 1869410"/>
                  <a:gd name="connsiteY10" fmla="*/ 723910 h 1284251"/>
                  <a:gd name="connsiteX11" fmla="*/ 1257794 w 1869410"/>
                  <a:gd name="connsiteY11" fmla="*/ 971560 h 1284251"/>
                  <a:gd name="connsiteX12" fmla="*/ 1233029 w 1869410"/>
                  <a:gd name="connsiteY12" fmla="*/ 849640 h 1284251"/>
                  <a:gd name="connsiteX13" fmla="*/ 1375904 w 1869410"/>
                  <a:gd name="connsiteY13" fmla="*/ 986800 h 1284251"/>
                  <a:gd name="connsiteX14" fmla="*/ 1417814 w 1869410"/>
                  <a:gd name="connsiteY14" fmla="*/ 1173490 h 1284251"/>
                  <a:gd name="connsiteX15" fmla="*/ 1444484 w 1869410"/>
                  <a:gd name="connsiteY15" fmla="*/ 1057285 h 1284251"/>
                  <a:gd name="connsiteX16" fmla="*/ 1450199 w 1869410"/>
                  <a:gd name="connsiteY16" fmla="*/ 1283980 h 1284251"/>
                  <a:gd name="connsiteX17" fmla="*/ 1495919 w 1869410"/>
                  <a:gd name="connsiteY17" fmla="*/ 1101100 h 1284251"/>
                  <a:gd name="connsiteX18" fmla="*/ 1574024 w 1869410"/>
                  <a:gd name="connsiteY18" fmla="*/ 996325 h 1284251"/>
                  <a:gd name="connsiteX19" fmla="*/ 1671179 w 1869410"/>
                  <a:gd name="connsiteY19" fmla="*/ 1011565 h 1284251"/>
                  <a:gd name="connsiteX20" fmla="*/ 1707374 w 1869410"/>
                  <a:gd name="connsiteY20" fmla="*/ 1055380 h 1284251"/>
                  <a:gd name="connsiteX21" fmla="*/ 1714994 w 1869410"/>
                  <a:gd name="connsiteY21" fmla="*/ 904885 h 1284251"/>
                  <a:gd name="connsiteX22" fmla="*/ 1716899 w 1869410"/>
                  <a:gd name="connsiteY22" fmla="*/ 802015 h 1284251"/>
                  <a:gd name="connsiteX23" fmla="*/ 1804529 w 1869410"/>
                  <a:gd name="connsiteY23" fmla="*/ 889645 h 1284251"/>
                  <a:gd name="connsiteX24" fmla="*/ 1764524 w 1869410"/>
                  <a:gd name="connsiteY24" fmla="*/ 716290 h 1284251"/>
                  <a:gd name="connsiteX25" fmla="*/ 1764524 w 1869410"/>
                  <a:gd name="connsiteY25" fmla="*/ 615325 h 1284251"/>
                  <a:gd name="connsiteX26" fmla="*/ 1869299 w 1869410"/>
                  <a:gd name="connsiteY26" fmla="*/ 708670 h 1284251"/>
                  <a:gd name="connsiteX27" fmla="*/ 1783574 w 1869410"/>
                  <a:gd name="connsiteY27" fmla="*/ 539125 h 1284251"/>
                  <a:gd name="connsiteX28" fmla="*/ 1730234 w 1869410"/>
                  <a:gd name="connsiteY28" fmla="*/ 396250 h 1284251"/>
                  <a:gd name="connsiteX29" fmla="*/ 1560689 w 1869410"/>
                  <a:gd name="connsiteY29" fmla="*/ 219085 h 1284251"/>
                  <a:gd name="connsiteX30" fmla="*/ 1427339 w 1869410"/>
                  <a:gd name="connsiteY30" fmla="*/ 129550 h 1284251"/>
                  <a:gd name="connsiteX31" fmla="*/ 1594979 w 1869410"/>
                  <a:gd name="connsiteY31" fmla="*/ 100975 h 1284251"/>
                  <a:gd name="connsiteX32" fmla="*/ 1634984 w 1869410"/>
                  <a:gd name="connsiteY32" fmla="*/ 70495 h 1284251"/>
                  <a:gd name="connsiteX33" fmla="*/ 1402574 w 1869410"/>
                  <a:gd name="connsiteY33" fmla="*/ 62875 h 1284251"/>
                  <a:gd name="connsiteX34" fmla="*/ 1191119 w 1869410"/>
                  <a:gd name="connsiteY34" fmla="*/ 17155 h 1284251"/>
                  <a:gd name="connsiteX35" fmla="*/ 981569 w 1869410"/>
                  <a:gd name="connsiteY35" fmla="*/ 10 h 1284251"/>
                  <a:gd name="connsiteX36" fmla="*/ 712964 w 1869410"/>
                  <a:gd name="connsiteY36" fmla="*/ 19060 h 1284251"/>
                  <a:gd name="connsiteX37" fmla="*/ 543419 w 1869410"/>
                  <a:gd name="connsiteY37" fmla="*/ 55255 h 1284251"/>
                  <a:gd name="connsiteX38" fmla="*/ 415784 w 1869410"/>
                  <a:gd name="connsiteY38" fmla="*/ 144790 h 1284251"/>
                  <a:gd name="connsiteX39" fmla="*/ 364349 w 1869410"/>
                  <a:gd name="connsiteY39" fmla="*/ 215275 h 1284251"/>
                  <a:gd name="connsiteX40" fmla="*/ 290054 w 1869410"/>
                  <a:gd name="connsiteY40" fmla="*/ 278140 h 1284251"/>
                  <a:gd name="connsiteX41" fmla="*/ 223379 w 1869410"/>
                  <a:gd name="connsiteY41" fmla="*/ 331480 h 1284251"/>
                  <a:gd name="connsiteX42" fmla="*/ 145274 w 1869410"/>
                  <a:gd name="connsiteY42" fmla="*/ 485785 h 1284251"/>
                  <a:gd name="connsiteX43" fmla="*/ 80504 w 1869410"/>
                  <a:gd name="connsiteY43" fmla="*/ 674380 h 1284251"/>
                  <a:gd name="connsiteX44" fmla="*/ 494 w 1869410"/>
                  <a:gd name="connsiteY44" fmla="*/ 777250 h 1284251"/>
                  <a:gd name="connsiteX45" fmla="*/ 120509 w 1869410"/>
                  <a:gd name="connsiteY45" fmla="*/ 678190 h 1284251"/>
                  <a:gd name="connsiteX46" fmla="*/ 118604 w 1869410"/>
                  <a:gd name="connsiteY46" fmla="*/ 910600 h 1284251"/>
                  <a:gd name="connsiteX47" fmla="*/ 131939 w 1869410"/>
                  <a:gd name="connsiteY47" fmla="*/ 1034425 h 1284251"/>
                  <a:gd name="connsiteX48" fmla="*/ 160514 w 1869410"/>
                  <a:gd name="connsiteY48" fmla="*/ 891550 h 1284251"/>
                  <a:gd name="connsiteX49" fmla="*/ 246239 w 1869410"/>
                  <a:gd name="connsiteY49" fmla="*/ 990610 h 1284251"/>
                  <a:gd name="connsiteX50" fmla="*/ 238619 w 1869410"/>
                  <a:gd name="connsiteY50" fmla="*/ 866785 h 1284251"/>
                  <a:gd name="connsiteX51" fmla="*/ 250049 w 1869410"/>
                  <a:gd name="connsiteY51" fmla="*/ 725815 h 1284251"/>
                  <a:gd name="connsiteX52" fmla="*/ 311009 w 1869410"/>
                  <a:gd name="connsiteY52" fmla="*/ 889645 h 1284251"/>
                  <a:gd name="connsiteX53" fmla="*/ 295769 w 1869410"/>
                  <a:gd name="connsiteY53" fmla="*/ 643900 h 1284251"/>
                  <a:gd name="connsiteX54" fmla="*/ 341489 w 1869410"/>
                  <a:gd name="connsiteY54" fmla="*/ 495310 h 1284251"/>
                  <a:gd name="connsiteX55" fmla="*/ 394829 w 1869410"/>
                  <a:gd name="connsiteY55" fmla="*/ 483880 h 1284251"/>
                  <a:gd name="connsiteX56" fmla="*/ 486269 w 1869410"/>
                  <a:gd name="connsiteY56" fmla="*/ 586750 h 1284251"/>
                  <a:gd name="connsiteX0" fmla="*/ 486269 w 1869410"/>
                  <a:gd name="connsiteY0" fmla="*/ 586750 h 1284251"/>
                  <a:gd name="connsiteX1" fmla="*/ 545324 w 1869410"/>
                  <a:gd name="connsiteY1" fmla="*/ 516265 h 1284251"/>
                  <a:gd name="connsiteX2" fmla="*/ 629144 w 1869410"/>
                  <a:gd name="connsiteY2" fmla="*/ 476260 h 1284251"/>
                  <a:gd name="connsiteX3" fmla="*/ 692009 w 1869410"/>
                  <a:gd name="connsiteY3" fmla="*/ 577225 h 1284251"/>
                  <a:gd name="connsiteX4" fmla="*/ 737729 w 1869410"/>
                  <a:gd name="connsiteY4" fmla="*/ 779155 h 1284251"/>
                  <a:gd name="connsiteX5" fmla="*/ 735824 w 1869410"/>
                  <a:gd name="connsiteY5" fmla="*/ 914410 h 1284251"/>
                  <a:gd name="connsiteX6" fmla="*/ 825359 w 1869410"/>
                  <a:gd name="connsiteY6" fmla="*/ 678190 h 1284251"/>
                  <a:gd name="connsiteX7" fmla="*/ 840599 w 1869410"/>
                  <a:gd name="connsiteY7" fmla="*/ 582940 h 1284251"/>
                  <a:gd name="connsiteX8" fmla="*/ 1103489 w 1869410"/>
                  <a:gd name="connsiteY8" fmla="*/ 870595 h 1284251"/>
                  <a:gd name="connsiteX9" fmla="*/ 1154924 w 1869410"/>
                  <a:gd name="connsiteY9" fmla="*/ 891550 h 1284251"/>
                  <a:gd name="connsiteX10" fmla="*/ 1055864 w 1869410"/>
                  <a:gd name="connsiteY10" fmla="*/ 723910 h 1284251"/>
                  <a:gd name="connsiteX11" fmla="*/ 1257794 w 1869410"/>
                  <a:gd name="connsiteY11" fmla="*/ 971560 h 1284251"/>
                  <a:gd name="connsiteX12" fmla="*/ 1233029 w 1869410"/>
                  <a:gd name="connsiteY12" fmla="*/ 849640 h 1284251"/>
                  <a:gd name="connsiteX13" fmla="*/ 1375904 w 1869410"/>
                  <a:gd name="connsiteY13" fmla="*/ 986800 h 1284251"/>
                  <a:gd name="connsiteX14" fmla="*/ 1417814 w 1869410"/>
                  <a:gd name="connsiteY14" fmla="*/ 1173490 h 1284251"/>
                  <a:gd name="connsiteX15" fmla="*/ 1444484 w 1869410"/>
                  <a:gd name="connsiteY15" fmla="*/ 1057285 h 1284251"/>
                  <a:gd name="connsiteX16" fmla="*/ 1450199 w 1869410"/>
                  <a:gd name="connsiteY16" fmla="*/ 1283980 h 1284251"/>
                  <a:gd name="connsiteX17" fmla="*/ 1495919 w 1869410"/>
                  <a:gd name="connsiteY17" fmla="*/ 1101100 h 1284251"/>
                  <a:gd name="connsiteX18" fmla="*/ 1574024 w 1869410"/>
                  <a:gd name="connsiteY18" fmla="*/ 996325 h 1284251"/>
                  <a:gd name="connsiteX19" fmla="*/ 1667369 w 1869410"/>
                  <a:gd name="connsiteY19" fmla="*/ 1021090 h 1284251"/>
                  <a:gd name="connsiteX20" fmla="*/ 1707374 w 1869410"/>
                  <a:gd name="connsiteY20" fmla="*/ 1055380 h 1284251"/>
                  <a:gd name="connsiteX21" fmla="*/ 1714994 w 1869410"/>
                  <a:gd name="connsiteY21" fmla="*/ 904885 h 1284251"/>
                  <a:gd name="connsiteX22" fmla="*/ 1716899 w 1869410"/>
                  <a:gd name="connsiteY22" fmla="*/ 802015 h 1284251"/>
                  <a:gd name="connsiteX23" fmla="*/ 1804529 w 1869410"/>
                  <a:gd name="connsiteY23" fmla="*/ 889645 h 1284251"/>
                  <a:gd name="connsiteX24" fmla="*/ 1764524 w 1869410"/>
                  <a:gd name="connsiteY24" fmla="*/ 716290 h 1284251"/>
                  <a:gd name="connsiteX25" fmla="*/ 1764524 w 1869410"/>
                  <a:gd name="connsiteY25" fmla="*/ 615325 h 1284251"/>
                  <a:gd name="connsiteX26" fmla="*/ 1869299 w 1869410"/>
                  <a:gd name="connsiteY26" fmla="*/ 708670 h 1284251"/>
                  <a:gd name="connsiteX27" fmla="*/ 1783574 w 1869410"/>
                  <a:gd name="connsiteY27" fmla="*/ 539125 h 1284251"/>
                  <a:gd name="connsiteX28" fmla="*/ 1730234 w 1869410"/>
                  <a:gd name="connsiteY28" fmla="*/ 396250 h 1284251"/>
                  <a:gd name="connsiteX29" fmla="*/ 1560689 w 1869410"/>
                  <a:gd name="connsiteY29" fmla="*/ 219085 h 1284251"/>
                  <a:gd name="connsiteX30" fmla="*/ 1427339 w 1869410"/>
                  <a:gd name="connsiteY30" fmla="*/ 129550 h 1284251"/>
                  <a:gd name="connsiteX31" fmla="*/ 1594979 w 1869410"/>
                  <a:gd name="connsiteY31" fmla="*/ 100975 h 1284251"/>
                  <a:gd name="connsiteX32" fmla="*/ 1634984 w 1869410"/>
                  <a:gd name="connsiteY32" fmla="*/ 70495 h 1284251"/>
                  <a:gd name="connsiteX33" fmla="*/ 1402574 w 1869410"/>
                  <a:gd name="connsiteY33" fmla="*/ 62875 h 1284251"/>
                  <a:gd name="connsiteX34" fmla="*/ 1191119 w 1869410"/>
                  <a:gd name="connsiteY34" fmla="*/ 17155 h 1284251"/>
                  <a:gd name="connsiteX35" fmla="*/ 981569 w 1869410"/>
                  <a:gd name="connsiteY35" fmla="*/ 10 h 1284251"/>
                  <a:gd name="connsiteX36" fmla="*/ 712964 w 1869410"/>
                  <a:gd name="connsiteY36" fmla="*/ 19060 h 1284251"/>
                  <a:gd name="connsiteX37" fmla="*/ 543419 w 1869410"/>
                  <a:gd name="connsiteY37" fmla="*/ 55255 h 1284251"/>
                  <a:gd name="connsiteX38" fmla="*/ 415784 w 1869410"/>
                  <a:gd name="connsiteY38" fmla="*/ 144790 h 1284251"/>
                  <a:gd name="connsiteX39" fmla="*/ 364349 w 1869410"/>
                  <a:gd name="connsiteY39" fmla="*/ 215275 h 1284251"/>
                  <a:gd name="connsiteX40" fmla="*/ 290054 w 1869410"/>
                  <a:gd name="connsiteY40" fmla="*/ 278140 h 1284251"/>
                  <a:gd name="connsiteX41" fmla="*/ 223379 w 1869410"/>
                  <a:gd name="connsiteY41" fmla="*/ 331480 h 1284251"/>
                  <a:gd name="connsiteX42" fmla="*/ 145274 w 1869410"/>
                  <a:gd name="connsiteY42" fmla="*/ 485785 h 1284251"/>
                  <a:gd name="connsiteX43" fmla="*/ 80504 w 1869410"/>
                  <a:gd name="connsiteY43" fmla="*/ 674380 h 1284251"/>
                  <a:gd name="connsiteX44" fmla="*/ 494 w 1869410"/>
                  <a:gd name="connsiteY44" fmla="*/ 777250 h 1284251"/>
                  <a:gd name="connsiteX45" fmla="*/ 120509 w 1869410"/>
                  <a:gd name="connsiteY45" fmla="*/ 678190 h 1284251"/>
                  <a:gd name="connsiteX46" fmla="*/ 118604 w 1869410"/>
                  <a:gd name="connsiteY46" fmla="*/ 910600 h 1284251"/>
                  <a:gd name="connsiteX47" fmla="*/ 131939 w 1869410"/>
                  <a:gd name="connsiteY47" fmla="*/ 1034425 h 1284251"/>
                  <a:gd name="connsiteX48" fmla="*/ 160514 w 1869410"/>
                  <a:gd name="connsiteY48" fmla="*/ 891550 h 1284251"/>
                  <a:gd name="connsiteX49" fmla="*/ 246239 w 1869410"/>
                  <a:gd name="connsiteY49" fmla="*/ 990610 h 1284251"/>
                  <a:gd name="connsiteX50" fmla="*/ 238619 w 1869410"/>
                  <a:gd name="connsiteY50" fmla="*/ 866785 h 1284251"/>
                  <a:gd name="connsiteX51" fmla="*/ 250049 w 1869410"/>
                  <a:gd name="connsiteY51" fmla="*/ 725815 h 1284251"/>
                  <a:gd name="connsiteX52" fmla="*/ 311009 w 1869410"/>
                  <a:gd name="connsiteY52" fmla="*/ 889645 h 1284251"/>
                  <a:gd name="connsiteX53" fmla="*/ 295769 w 1869410"/>
                  <a:gd name="connsiteY53" fmla="*/ 643900 h 1284251"/>
                  <a:gd name="connsiteX54" fmla="*/ 341489 w 1869410"/>
                  <a:gd name="connsiteY54" fmla="*/ 495310 h 1284251"/>
                  <a:gd name="connsiteX55" fmla="*/ 394829 w 1869410"/>
                  <a:gd name="connsiteY55" fmla="*/ 483880 h 1284251"/>
                  <a:gd name="connsiteX56" fmla="*/ 486269 w 1869410"/>
                  <a:gd name="connsiteY56" fmla="*/ 586750 h 1284251"/>
                  <a:gd name="connsiteX0" fmla="*/ 486269 w 1869410"/>
                  <a:gd name="connsiteY0" fmla="*/ 586750 h 1284251"/>
                  <a:gd name="connsiteX1" fmla="*/ 545324 w 1869410"/>
                  <a:gd name="connsiteY1" fmla="*/ 516265 h 1284251"/>
                  <a:gd name="connsiteX2" fmla="*/ 629144 w 1869410"/>
                  <a:gd name="connsiteY2" fmla="*/ 476260 h 1284251"/>
                  <a:gd name="connsiteX3" fmla="*/ 692009 w 1869410"/>
                  <a:gd name="connsiteY3" fmla="*/ 577225 h 1284251"/>
                  <a:gd name="connsiteX4" fmla="*/ 737729 w 1869410"/>
                  <a:gd name="connsiteY4" fmla="*/ 779155 h 1284251"/>
                  <a:gd name="connsiteX5" fmla="*/ 735824 w 1869410"/>
                  <a:gd name="connsiteY5" fmla="*/ 914410 h 1284251"/>
                  <a:gd name="connsiteX6" fmla="*/ 825359 w 1869410"/>
                  <a:gd name="connsiteY6" fmla="*/ 678190 h 1284251"/>
                  <a:gd name="connsiteX7" fmla="*/ 840599 w 1869410"/>
                  <a:gd name="connsiteY7" fmla="*/ 582940 h 1284251"/>
                  <a:gd name="connsiteX8" fmla="*/ 1103489 w 1869410"/>
                  <a:gd name="connsiteY8" fmla="*/ 870595 h 1284251"/>
                  <a:gd name="connsiteX9" fmla="*/ 1154924 w 1869410"/>
                  <a:gd name="connsiteY9" fmla="*/ 891550 h 1284251"/>
                  <a:gd name="connsiteX10" fmla="*/ 1055864 w 1869410"/>
                  <a:gd name="connsiteY10" fmla="*/ 723910 h 1284251"/>
                  <a:gd name="connsiteX11" fmla="*/ 1257794 w 1869410"/>
                  <a:gd name="connsiteY11" fmla="*/ 971560 h 1284251"/>
                  <a:gd name="connsiteX12" fmla="*/ 1233029 w 1869410"/>
                  <a:gd name="connsiteY12" fmla="*/ 849640 h 1284251"/>
                  <a:gd name="connsiteX13" fmla="*/ 1375904 w 1869410"/>
                  <a:gd name="connsiteY13" fmla="*/ 986800 h 1284251"/>
                  <a:gd name="connsiteX14" fmla="*/ 1417814 w 1869410"/>
                  <a:gd name="connsiteY14" fmla="*/ 1173490 h 1284251"/>
                  <a:gd name="connsiteX15" fmla="*/ 1444484 w 1869410"/>
                  <a:gd name="connsiteY15" fmla="*/ 1057285 h 1284251"/>
                  <a:gd name="connsiteX16" fmla="*/ 1450199 w 1869410"/>
                  <a:gd name="connsiteY16" fmla="*/ 1283980 h 1284251"/>
                  <a:gd name="connsiteX17" fmla="*/ 1495919 w 1869410"/>
                  <a:gd name="connsiteY17" fmla="*/ 1101100 h 1284251"/>
                  <a:gd name="connsiteX18" fmla="*/ 1574024 w 1869410"/>
                  <a:gd name="connsiteY18" fmla="*/ 996325 h 1284251"/>
                  <a:gd name="connsiteX19" fmla="*/ 1667369 w 1869410"/>
                  <a:gd name="connsiteY19" fmla="*/ 1021090 h 1284251"/>
                  <a:gd name="connsiteX20" fmla="*/ 1707374 w 1869410"/>
                  <a:gd name="connsiteY20" fmla="*/ 1055380 h 1284251"/>
                  <a:gd name="connsiteX21" fmla="*/ 1714994 w 1869410"/>
                  <a:gd name="connsiteY21" fmla="*/ 904885 h 1284251"/>
                  <a:gd name="connsiteX22" fmla="*/ 1716899 w 1869410"/>
                  <a:gd name="connsiteY22" fmla="*/ 802015 h 1284251"/>
                  <a:gd name="connsiteX23" fmla="*/ 1804529 w 1869410"/>
                  <a:gd name="connsiteY23" fmla="*/ 889645 h 1284251"/>
                  <a:gd name="connsiteX24" fmla="*/ 1764524 w 1869410"/>
                  <a:gd name="connsiteY24" fmla="*/ 716290 h 1284251"/>
                  <a:gd name="connsiteX25" fmla="*/ 1764524 w 1869410"/>
                  <a:gd name="connsiteY25" fmla="*/ 615325 h 1284251"/>
                  <a:gd name="connsiteX26" fmla="*/ 1869299 w 1869410"/>
                  <a:gd name="connsiteY26" fmla="*/ 708670 h 1284251"/>
                  <a:gd name="connsiteX27" fmla="*/ 1783574 w 1869410"/>
                  <a:gd name="connsiteY27" fmla="*/ 539125 h 1284251"/>
                  <a:gd name="connsiteX28" fmla="*/ 1730234 w 1869410"/>
                  <a:gd name="connsiteY28" fmla="*/ 396250 h 1284251"/>
                  <a:gd name="connsiteX29" fmla="*/ 1560689 w 1869410"/>
                  <a:gd name="connsiteY29" fmla="*/ 219085 h 1284251"/>
                  <a:gd name="connsiteX30" fmla="*/ 1427339 w 1869410"/>
                  <a:gd name="connsiteY30" fmla="*/ 129550 h 1284251"/>
                  <a:gd name="connsiteX31" fmla="*/ 1594979 w 1869410"/>
                  <a:gd name="connsiteY31" fmla="*/ 100975 h 1284251"/>
                  <a:gd name="connsiteX32" fmla="*/ 1634984 w 1869410"/>
                  <a:gd name="connsiteY32" fmla="*/ 70495 h 1284251"/>
                  <a:gd name="connsiteX33" fmla="*/ 1402574 w 1869410"/>
                  <a:gd name="connsiteY33" fmla="*/ 62875 h 1284251"/>
                  <a:gd name="connsiteX34" fmla="*/ 1191119 w 1869410"/>
                  <a:gd name="connsiteY34" fmla="*/ 17155 h 1284251"/>
                  <a:gd name="connsiteX35" fmla="*/ 981569 w 1869410"/>
                  <a:gd name="connsiteY35" fmla="*/ 10 h 1284251"/>
                  <a:gd name="connsiteX36" fmla="*/ 712964 w 1869410"/>
                  <a:gd name="connsiteY36" fmla="*/ 19060 h 1284251"/>
                  <a:gd name="connsiteX37" fmla="*/ 543419 w 1869410"/>
                  <a:gd name="connsiteY37" fmla="*/ 55255 h 1284251"/>
                  <a:gd name="connsiteX38" fmla="*/ 415784 w 1869410"/>
                  <a:gd name="connsiteY38" fmla="*/ 144790 h 1284251"/>
                  <a:gd name="connsiteX39" fmla="*/ 364349 w 1869410"/>
                  <a:gd name="connsiteY39" fmla="*/ 215275 h 1284251"/>
                  <a:gd name="connsiteX40" fmla="*/ 290054 w 1869410"/>
                  <a:gd name="connsiteY40" fmla="*/ 278140 h 1284251"/>
                  <a:gd name="connsiteX41" fmla="*/ 223379 w 1869410"/>
                  <a:gd name="connsiteY41" fmla="*/ 331480 h 1284251"/>
                  <a:gd name="connsiteX42" fmla="*/ 145274 w 1869410"/>
                  <a:gd name="connsiteY42" fmla="*/ 485785 h 1284251"/>
                  <a:gd name="connsiteX43" fmla="*/ 80504 w 1869410"/>
                  <a:gd name="connsiteY43" fmla="*/ 674380 h 1284251"/>
                  <a:gd name="connsiteX44" fmla="*/ 494 w 1869410"/>
                  <a:gd name="connsiteY44" fmla="*/ 777250 h 1284251"/>
                  <a:gd name="connsiteX45" fmla="*/ 120509 w 1869410"/>
                  <a:gd name="connsiteY45" fmla="*/ 678190 h 1284251"/>
                  <a:gd name="connsiteX46" fmla="*/ 118604 w 1869410"/>
                  <a:gd name="connsiteY46" fmla="*/ 910600 h 1284251"/>
                  <a:gd name="connsiteX47" fmla="*/ 131939 w 1869410"/>
                  <a:gd name="connsiteY47" fmla="*/ 1034425 h 1284251"/>
                  <a:gd name="connsiteX48" fmla="*/ 160514 w 1869410"/>
                  <a:gd name="connsiteY48" fmla="*/ 891550 h 1284251"/>
                  <a:gd name="connsiteX49" fmla="*/ 246239 w 1869410"/>
                  <a:gd name="connsiteY49" fmla="*/ 990610 h 1284251"/>
                  <a:gd name="connsiteX50" fmla="*/ 238619 w 1869410"/>
                  <a:gd name="connsiteY50" fmla="*/ 866785 h 1284251"/>
                  <a:gd name="connsiteX51" fmla="*/ 250049 w 1869410"/>
                  <a:gd name="connsiteY51" fmla="*/ 725815 h 1284251"/>
                  <a:gd name="connsiteX52" fmla="*/ 311009 w 1869410"/>
                  <a:gd name="connsiteY52" fmla="*/ 889645 h 1284251"/>
                  <a:gd name="connsiteX53" fmla="*/ 295769 w 1869410"/>
                  <a:gd name="connsiteY53" fmla="*/ 643900 h 1284251"/>
                  <a:gd name="connsiteX54" fmla="*/ 341489 w 1869410"/>
                  <a:gd name="connsiteY54" fmla="*/ 495310 h 1284251"/>
                  <a:gd name="connsiteX55" fmla="*/ 394829 w 1869410"/>
                  <a:gd name="connsiteY55" fmla="*/ 483880 h 1284251"/>
                  <a:gd name="connsiteX56" fmla="*/ 486269 w 1869410"/>
                  <a:gd name="connsiteY56" fmla="*/ 586750 h 1284251"/>
                  <a:gd name="connsiteX0" fmla="*/ 486269 w 1869410"/>
                  <a:gd name="connsiteY0" fmla="*/ 586750 h 1284248"/>
                  <a:gd name="connsiteX1" fmla="*/ 545324 w 1869410"/>
                  <a:gd name="connsiteY1" fmla="*/ 516265 h 1284248"/>
                  <a:gd name="connsiteX2" fmla="*/ 629144 w 1869410"/>
                  <a:gd name="connsiteY2" fmla="*/ 476260 h 1284248"/>
                  <a:gd name="connsiteX3" fmla="*/ 692009 w 1869410"/>
                  <a:gd name="connsiteY3" fmla="*/ 577225 h 1284248"/>
                  <a:gd name="connsiteX4" fmla="*/ 737729 w 1869410"/>
                  <a:gd name="connsiteY4" fmla="*/ 779155 h 1284248"/>
                  <a:gd name="connsiteX5" fmla="*/ 735824 w 1869410"/>
                  <a:gd name="connsiteY5" fmla="*/ 914410 h 1284248"/>
                  <a:gd name="connsiteX6" fmla="*/ 825359 w 1869410"/>
                  <a:gd name="connsiteY6" fmla="*/ 678190 h 1284248"/>
                  <a:gd name="connsiteX7" fmla="*/ 840599 w 1869410"/>
                  <a:gd name="connsiteY7" fmla="*/ 582940 h 1284248"/>
                  <a:gd name="connsiteX8" fmla="*/ 1103489 w 1869410"/>
                  <a:gd name="connsiteY8" fmla="*/ 870595 h 1284248"/>
                  <a:gd name="connsiteX9" fmla="*/ 1154924 w 1869410"/>
                  <a:gd name="connsiteY9" fmla="*/ 891550 h 1284248"/>
                  <a:gd name="connsiteX10" fmla="*/ 1055864 w 1869410"/>
                  <a:gd name="connsiteY10" fmla="*/ 723910 h 1284248"/>
                  <a:gd name="connsiteX11" fmla="*/ 1257794 w 1869410"/>
                  <a:gd name="connsiteY11" fmla="*/ 971560 h 1284248"/>
                  <a:gd name="connsiteX12" fmla="*/ 1233029 w 1869410"/>
                  <a:gd name="connsiteY12" fmla="*/ 849640 h 1284248"/>
                  <a:gd name="connsiteX13" fmla="*/ 1375904 w 1869410"/>
                  <a:gd name="connsiteY13" fmla="*/ 986800 h 1284248"/>
                  <a:gd name="connsiteX14" fmla="*/ 1417814 w 1869410"/>
                  <a:gd name="connsiteY14" fmla="*/ 1173490 h 1284248"/>
                  <a:gd name="connsiteX15" fmla="*/ 1444484 w 1869410"/>
                  <a:gd name="connsiteY15" fmla="*/ 1057285 h 1284248"/>
                  <a:gd name="connsiteX16" fmla="*/ 1450199 w 1869410"/>
                  <a:gd name="connsiteY16" fmla="*/ 1283980 h 1284248"/>
                  <a:gd name="connsiteX17" fmla="*/ 1495919 w 1869410"/>
                  <a:gd name="connsiteY17" fmla="*/ 1101100 h 1284248"/>
                  <a:gd name="connsiteX18" fmla="*/ 1577834 w 1869410"/>
                  <a:gd name="connsiteY18" fmla="*/ 1003945 h 1284248"/>
                  <a:gd name="connsiteX19" fmla="*/ 1667369 w 1869410"/>
                  <a:gd name="connsiteY19" fmla="*/ 1021090 h 1284248"/>
                  <a:gd name="connsiteX20" fmla="*/ 1707374 w 1869410"/>
                  <a:gd name="connsiteY20" fmla="*/ 1055380 h 1284248"/>
                  <a:gd name="connsiteX21" fmla="*/ 1714994 w 1869410"/>
                  <a:gd name="connsiteY21" fmla="*/ 904885 h 1284248"/>
                  <a:gd name="connsiteX22" fmla="*/ 1716899 w 1869410"/>
                  <a:gd name="connsiteY22" fmla="*/ 802015 h 1284248"/>
                  <a:gd name="connsiteX23" fmla="*/ 1804529 w 1869410"/>
                  <a:gd name="connsiteY23" fmla="*/ 889645 h 1284248"/>
                  <a:gd name="connsiteX24" fmla="*/ 1764524 w 1869410"/>
                  <a:gd name="connsiteY24" fmla="*/ 716290 h 1284248"/>
                  <a:gd name="connsiteX25" fmla="*/ 1764524 w 1869410"/>
                  <a:gd name="connsiteY25" fmla="*/ 615325 h 1284248"/>
                  <a:gd name="connsiteX26" fmla="*/ 1869299 w 1869410"/>
                  <a:gd name="connsiteY26" fmla="*/ 708670 h 1284248"/>
                  <a:gd name="connsiteX27" fmla="*/ 1783574 w 1869410"/>
                  <a:gd name="connsiteY27" fmla="*/ 539125 h 1284248"/>
                  <a:gd name="connsiteX28" fmla="*/ 1730234 w 1869410"/>
                  <a:gd name="connsiteY28" fmla="*/ 396250 h 1284248"/>
                  <a:gd name="connsiteX29" fmla="*/ 1560689 w 1869410"/>
                  <a:gd name="connsiteY29" fmla="*/ 219085 h 1284248"/>
                  <a:gd name="connsiteX30" fmla="*/ 1427339 w 1869410"/>
                  <a:gd name="connsiteY30" fmla="*/ 129550 h 1284248"/>
                  <a:gd name="connsiteX31" fmla="*/ 1594979 w 1869410"/>
                  <a:gd name="connsiteY31" fmla="*/ 100975 h 1284248"/>
                  <a:gd name="connsiteX32" fmla="*/ 1634984 w 1869410"/>
                  <a:gd name="connsiteY32" fmla="*/ 70495 h 1284248"/>
                  <a:gd name="connsiteX33" fmla="*/ 1402574 w 1869410"/>
                  <a:gd name="connsiteY33" fmla="*/ 62875 h 1284248"/>
                  <a:gd name="connsiteX34" fmla="*/ 1191119 w 1869410"/>
                  <a:gd name="connsiteY34" fmla="*/ 17155 h 1284248"/>
                  <a:gd name="connsiteX35" fmla="*/ 981569 w 1869410"/>
                  <a:gd name="connsiteY35" fmla="*/ 10 h 1284248"/>
                  <a:gd name="connsiteX36" fmla="*/ 712964 w 1869410"/>
                  <a:gd name="connsiteY36" fmla="*/ 19060 h 1284248"/>
                  <a:gd name="connsiteX37" fmla="*/ 543419 w 1869410"/>
                  <a:gd name="connsiteY37" fmla="*/ 55255 h 1284248"/>
                  <a:gd name="connsiteX38" fmla="*/ 415784 w 1869410"/>
                  <a:gd name="connsiteY38" fmla="*/ 144790 h 1284248"/>
                  <a:gd name="connsiteX39" fmla="*/ 364349 w 1869410"/>
                  <a:gd name="connsiteY39" fmla="*/ 215275 h 1284248"/>
                  <a:gd name="connsiteX40" fmla="*/ 290054 w 1869410"/>
                  <a:gd name="connsiteY40" fmla="*/ 278140 h 1284248"/>
                  <a:gd name="connsiteX41" fmla="*/ 223379 w 1869410"/>
                  <a:gd name="connsiteY41" fmla="*/ 331480 h 1284248"/>
                  <a:gd name="connsiteX42" fmla="*/ 145274 w 1869410"/>
                  <a:gd name="connsiteY42" fmla="*/ 485785 h 1284248"/>
                  <a:gd name="connsiteX43" fmla="*/ 80504 w 1869410"/>
                  <a:gd name="connsiteY43" fmla="*/ 674380 h 1284248"/>
                  <a:gd name="connsiteX44" fmla="*/ 494 w 1869410"/>
                  <a:gd name="connsiteY44" fmla="*/ 777250 h 1284248"/>
                  <a:gd name="connsiteX45" fmla="*/ 120509 w 1869410"/>
                  <a:gd name="connsiteY45" fmla="*/ 678190 h 1284248"/>
                  <a:gd name="connsiteX46" fmla="*/ 118604 w 1869410"/>
                  <a:gd name="connsiteY46" fmla="*/ 910600 h 1284248"/>
                  <a:gd name="connsiteX47" fmla="*/ 131939 w 1869410"/>
                  <a:gd name="connsiteY47" fmla="*/ 1034425 h 1284248"/>
                  <a:gd name="connsiteX48" fmla="*/ 160514 w 1869410"/>
                  <a:gd name="connsiteY48" fmla="*/ 891550 h 1284248"/>
                  <a:gd name="connsiteX49" fmla="*/ 246239 w 1869410"/>
                  <a:gd name="connsiteY49" fmla="*/ 990610 h 1284248"/>
                  <a:gd name="connsiteX50" fmla="*/ 238619 w 1869410"/>
                  <a:gd name="connsiteY50" fmla="*/ 866785 h 1284248"/>
                  <a:gd name="connsiteX51" fmla="*/ 250049 w 1869410"/>
                  <a:gd name="connsiteY51" fmla="*/ 725815 h 1284248"/>
                  <a:gd name="connsiteX52" fmla="*/ 311009 w 1869410"/>
                  <a:gd name="connsiteY52" fmla="*/ 889645 h 1284248"/>
                  <a:gd name="connsiteX53" fmla="*/ 295769 w 1869410"/>
                  <a:gd name="connsiteY53" fmla="*/ 643900 h 1284248"/>
                  <a:gd name="connsiteX54" fmla="*/ 341489 w 1869410"/>
                  <a:gd name="connsiteY54" fmla="*/ 495310 h 1284248"/>
                  <a:gd name="connsiteX55" fmla="*/ 394829 w 1869410"/>
                  <a:gd name="connsiteY55" fmla="*/ 483880 h 1284248"/>
                  <a:gd name="connsiteX56" fmla="*/ 486269 w 1869410"/>
                  <a:gd name="connsiteY56" fmla="*/ 586750 h 1284248"/>
                  <a:gd name="connsiteX0" fmla="*/ 486269 w 1869410"/>
                  <a:gd name="connsiteY0" fmla="*/ 586750 h 1238621"/>
                  <a:gd name="connsiteX1" fmla="*/ 545324 w 1869410"/>
                  <a:gd name="connsiteY1" fmla="*/ 516265 h 1238621"/>
                  <a:gd name="connsiteX2" fmla="*/ 629144 w 1869410"/>
                  <a:gd name="connsiteY2" fmla="*/ 476260 h 1238621"/>
                  <a:gd name="connsiteX3" fmla="*/ 692009 w 1869410"/>
                  <a:gd name="connsiteY3" fmla="*/ 577225 h 1238621"/>
                  <a:gd name="connsiteX4" fmla="*/ 737729 w 1869410"/>
                  <a:gd name="connsiteY4" fmla="*/ 779155 h 1238621"/>
                  <a:gd name="connsiteX5" fmla="*/ 735824 w 1869410"/>
                  <a:gd name="connsiteY5" fmla="*/ 914410 h 1238621"/>
                  <a:gd name="connsiteX6" fmla="*/ 825359 w 1869410"/>
                  <a:gd name="connsiteY6" fmla="*/ 678190 h 1238621"/>
                  <a:gd name="connsiteX7" fmla="*/ 840599 w 1869410"/>
                  <a:gd name="connsiteY7" fmla="*/ 582940 h 1238621"/>
                  <a:gd name="connsiteX8" fmla="*/ 1103489 w 1869410"/>
                  <a:gd name="connsiteY8" fmla="*/ 870595 h 1238621"/>
                  <a:gd name="connsiteX9" fmla="*/ 1154924 w 1869410"/>
                  <a:gd name="connsiteY9" fmla="*/ 891550 h 1238621"/>
                  <a:gd name="connsiteX10" fmla="*/ 1055864 w 1869410"/>
                  <a:gd name="connsiteY10" fmla="*/ 723910 h 1238621"/>
                  <a:gd name="connsiteX11" fmla="*/ 1257794 w 1869410"/>
                  <a:gd name="connsiteY11" fmla="*/ 971560 h 1238621"/>
                  <a:gd name="connsiteX12" fmla="*/ 1233029 w 1869410"/>
                  <a:gd name="connsiteY12" fmla="*/ 849640 h 1238621"/>
                  <a:gd name="connsiteX13" fmla="*/ 1375904 w 1869410"/>
                  <a:gd name="connsiteY13" fmla="*/ 986800 h 1238621"/>
                  <a:gd name="connsiteX14" fmla="*/ 1417814 w 1869410"/>
                  <a:gd name="connsiteY14" fmla="*/ 1173490 h 1238621"/>
                  <a:gd name="connsiteX15" fmla="*/ 1444484 w 1869410"/>
                  <a:gd name="connsiteY15" fmla="*/ 1057285 h 1238621"/>
                  <a:gd name="connsiteX16" fmla="*/ 1442579 w 1869410"/>
                  <a:gd name="connsiteY16" fmla="*/ 1238260 h 1238621"/>
                  <a:gd name="connsiteX17" fmla="*/ 1495919 w 1869410"/>
                  <a:gd name="connsiteY17" fmla="*/ 1101100 h 1238621"/>
                  <a:gd name="connsiteX18" fmla="*/ 1577834 w 1869410"/>
                  <a:gd name="connsiteY18" fmla="*/ 1003945 h 1238621"/>
                  <a:gd name="connsiteX19" fmla="*/ 1667369 w 1869410"/>
                  <a:gd name="connsiteY19" fmla="*/ 1021090 h 1238621"/>
                  <a:gd name="connsiteX20" fmla="*/ 1707374 w 1869410"/>
                  <a:gd name="connsiteY20" fmla="*/ 1055380 h 1238621"/>
                  <a:gd name="connsiteX21" fmla="*/ 1714994 w 1869410"/>
                  <a:gd name="connsiteY21" fmla="*/ 904885 h 1238621"/>
                  <a:gd name="connsiteX22" fmla="*/ 1716899 w 1869410"/>
                  <a:gd name="connsiteY22" fmla="*/ 802015 h 1238621"/>
                  <a:gd name="connsiteX23" fmla="*/ 1804529 w 1869410"/>
                  <a:gd name="connsiteY23" fmla="*/ 889645 h 1238621"/>
                  <a:gd name="connsiteX24" fmla="*/ 1764524 w 1869410"/>
                  <a:gd name="connsiteY24" fmla="*/ 716290 h 1238621"/>
                  <a:gd name="connsiteX25" fmla="*/ 1764524 w 1869410"/>
                  <a:gd name="connsiteY25" fmla="*/ 615325 h 1238621"/>
                  <a:gd name="connsiteX26" fmla="*/ 1869299 w 1869410"/>
                  <a:gd name="connsiteY26" fmla="*/ 708670 h 1238621"/>
                  <a:gd name="connsiteX27" fmla="*/ 1783574 w 1869410"/>
                  <a:gd name="connsiteY27" fmla="*/ 539125 h 1238621"/>
                  <a:gd name="connsiteX28" fmla="*/ 1730234 w 1869410"/>
                  <a:gd name="connsiteY28" fmla="*/ 396250 h 1238621"/>
                  <a:gd name="connsiteX29" fmla="*/ 1560689 w 1869410"/>
                  <a:gd name="connsiteY29" fmla="*/ 219085 h 1238621"/>
                  <a:gd name="connsiteX30" fmla="*/ 1427339 w 1869410"/>
                  <a:gd name="connsiteY30" fmla="*/ 129550 h 1238621"/>
                  <a:gd name="connsiteX31" fmla="*/ 1594979 w 1869410"/>
                  <a:gd name="connsiteY31" fmla="*/ 100975 h 1238621"/>
                  <a:gd name="connsiteX32" fmla="*/ 1634984 w 1869410"/>
                  <a:gd name="connsiteY32" fmla="*/ 70495 h 1238621"/>
                  <a:gd name="connsiteX33" fmla="*/ 1402574 w 1869410"/>
                  <a:gd name="connsiteY33" fmla="*/ 62875 h 1238621"/>
                  <a:gd name="connsiteX34" fmla="*/ 1191119 w 1869410"/>
                  <a:gd name="connsiteY34" fmla="*/ 17155 h 1238621"/>
                  <a:gd name="connsiteX35" fmla="*/ 981569 w 1869410"/>
                  <a:gd name="connsiteY35" fmla="*/ 10 h 1238621"/>
                  <a:gd name="connsiteX36" fmla="*/ 712964 w 1869410"/>
                  <a:gd name="connsiteY36" fmla="*/ 19060 h 1238621"/>
                  <a:gd name="connsiteX37" fmla="*/ 543419 w 1869410"/>
                  <a:gd name="connsiteY37" fmla="*/ 55255 h 1238621"/>
                  <a:gd name="connsiteX38" fmla="*/ 415784 w 1869410"/>
                  <a:gd name="connsiteY38" fmla="*/ 144790 h 1238621"/>
                  <a:gd name="connsiteX39" fmla="*/ 364349 w 1869410"/>
                  <a:gd name="connsiteY39" fmla="*/ 215275 h 1238621"/>
                  <a:gd name="connsiteX40" fmla="*/ 290054 w 1869410"/>
                  <a:gd name="connsiteY40" fmla="*/ 278140 h 1238621"/>
                  <a:gd name="connsiteX41" fmla="*/ 223379 w 1869410"/>
                  <a:gd name="connsiteY41" fmla="*/ 331480 h 1238621"/>
                  <a:gd name="connsiteX42" fmla="*/ 145274 w 1869410"/>
                  <a:gd name="connsiteY42" fmla="*/ 485785 h 1238621"/>
                  <a:gd name="connsiteX43" fmla="*/ 80504 w 1869410"/>
                  <a:gd name="connsiteY43" fmla="*/ 674380 h 1238621"/>
                  <a:gd name="connsiteX44" fmla="*/ 494 w 1869410"/>
                  <a:gd name="connsiteY44" fmla="*/ 777250 h 1238621"/>
                  <a:gd name="connsiteX45" fmla="*/ 120509 w 1869410"/>
                  <a:gd name="connsiteY45" fmla="*/ 678190 h 1238621"/>
                  <a:gd name="connsiteX46" fmla="*/ 118604 w 1869410"/>
                  <a:gd name="connsiteY46" fmla="*/ 910600 h 1238621"/>
                  <a:gd name="connsiteX47" fmla="*/ 131939 w 1869410"/>
                  <a:gd name="connsiteY47" fmla="*/ 1034425 h 1238621"/>
                  <a:gd name="connsiteX48" fmla="*/ 160514 w 1869410"/>
                  <a:gd name="connsiteY48" fmla="*/ 891550 h 1238621"/>
                  <a:gd name="connsiteX49" fmla="*/ 246239 w 1869410"/>
                  <a:gd name="connsiteY49" fmla="*/ 990610 h 1238621"/>
                  <a:gd name="connsiteX50" fmla="*/ 238619 w 1869410"/>
                  <a:gd name="connsiteY50" fmla="*/ 866785 h 1238621"/>
                  <a:gd name="connsiteX51" fmla="*/ 250049 w 1869410"/>
                  <a:gd name="connsiteY51" fmla="*/ 725815 h 1238621"/>
                  <a:gd name="connsiteX52" fmla="*/ 311009 w 1869410"/>
                  <a:gd name="connsiteY52" fmla="*/ 889645 h 1238621"/>
                  <a:gd name="connsiteX53" fmla="*/ 295769 w 1869410"/>
                  <a:gd name="connsiteY53" fmla="*/ 643900 h 1238621"/>
                  <a:gd name="connsiteX54" fmla="*/ 341489 w 1869410"/>
                  <a:gd name="connsiteY54" fmla="*/ 495310 h 1238621"/>
                  <a:gd name="connsiteX55" fmla="*/ 394829 w 1869410"/>
                  <a:gd name="connsiteY55" fmla="*/ 483880 h 1238621"/>
                  <a:gd name="connsiteX56" fmla="*/ 486269 w 1869410"/>
                  <a:gd name="connsiteY56" fmla="*/ 586750 h 1238621"/>
                  <a:gd name="connsiteX0" fmla="*/ 486269 w 1869410"/>
                  <a:gd name="connsiteY0" fmla="*/ 586750 h 1238621"/>
                  <a:gd name="connsiteX1" fmla="*/ 545324 w 1869410"/>
                  <a:gd name="connsiteY1" fmla="*/ 516265 h 1238621"/>
                  <a:gd name="connsiteX2" fmla="*/ 629144 w 1869410"/>
                  <a:gd name="connsiteY2" fmla="*/ 476260 h 1238621"/>
                  <a:gd name="connsiteX3" fmla="*/ 692009 w 1869410"/>
                  <a:gd name="connsiteY3" fmla="*/ 577225 h 1238621"/>
                  <a:gd name="connsiteX4" fmla="*/ 737729 w 1869410"/>
                  <a:gd name="connsiteY4" fmla="*/ 779155 h 1238621"/>
                  <a:gd name="connsiteX5" fmla="*/ 735824 w 1869410"/>
                  <a:gd name="connsiteY5" fmla="*/ 914410 h 1238621"/>
                  <a:gd name="connsiteX6" fmla="*/ 825359 w 1869410"/>
                  <a:gd name="connsiteY6" fmla="*/ 678190 h 1238621"/>
                  <a:gd name="connsiteX7" fmla="*/ 840599 w 1869410"/>
                  <a:gd name="connsiteY7" fmla="*/ 582940 h 1238621"/>
                  <a:gd name="connsiteX8" fmla="*/ 1103489 w 1869410"/>
                  <a:gd name="connsiteY8" fmla="*/ 870595 h 1238621"/>
                  <a:gd name="connsiteX9" fmla="*/ 1154924 w 1869410"/>
                  <a:gd name="connsiteY9" fmla="*/ 891550 h 1238621"/>
                  <a:gd name="connsiteX10" fmla="*/ 1055864 w 1869410"/>
                  <a:gd name="connsiteY10" fmla="*/ 723910 h 1238621"/>
                  <a:gd name="connsiteX11" fmla="*/ 1257794 w 1869410"/>
                  <a:gd name="connsiteY11" fmla="*/ 971560 h 1238621"/>
                  <a:gd name="connsiteX12" fmla="*/ 1233029 w 1869410"/>
                  <a:gd name="connsiteY12" fmla="*/ 849640 h 1238621"/>
                  <a:gd name="connsiteX13" fmla="*/ 1358759 w 1869410"/>
                  <a:gd name="connsiteY13" fmla="*/ 958225 h 1238621"/>
                  <a:gd name="connsiteX14" fmla="*/ 1417814 w 1869410"/>
                  <a:gd name="connsiteY14" fmla="*/ 1173490 h 1238621"/>
                  <a:gd name="connsiteX15" fmla="*/ 1444484 w 1869410"/>
                  <a:gd name="connsiteY15" fmla="*/ 1057285 h 1238621"/>
                  <a:gd name="connsiteX16" fmla="*/ 1442579 w 1869410"/>
                  <a:gd name="connsiteY16" fmla="*/ 1238260 h 1238621"/>
                  <a:gd name="connsiteX17" fmla="*/ 1495919 w 1869410"/>
                  <a:gd name="connsiteY17" fmla="*/ 1101100 h 1238621"/>
                  <a:gd name="connsiteX18" fmla="*/ 1577834 w 1869410"/>
                  <a:gd name="connsiteY18" fmla="*/ 1003945 h 1238621"/>
                  <a:gd name="connsiteX19" fmla="*/ 1667369 w 1869410"/>
                  <a:gd name="connsiteY19" fmla="*/ 1021090 h 1238621"/>
                  <a:gd name="connsiteX20" fmla="*/ 1707374 w 1869410"/>
                  <a:gd name="connsiteY20" fmla="*/ 1055380 h 1238621"/>
                  <a:gd name="connsiteX21" fmla="*/ 1714994 w 1869410"/>
                  <a:gd name="connsiteY21" fmla="*/ 904885 h 1238621"/>
                  <a:gd name="connsiteX22" fmla="*/ 1716899 w 1869410"/>
                  <a:gd name="connsiteY22" fmla="*/ 802015 h 1238621"/>
                  <a:gd name="connsiteX23" fmla="*/ 1804529 w 1869410"/>
                  <a:gd name="connsiteY23" fmla="*/ 889645 h 1238621"/>
                  <a:gd name="connsiteX24" fmla="*/ 1764524 w 1869410"/>
                  <a:gd name="connsiteY24" fmla="*/ 716290 h 1238621"/>
                  <a:gd name="connsiteX25" fmla="*/ 1764524 w 1869410"/>
                  <a:gd name="connsiteY25" fmla="*/ 615325 h 1238621"/>
                  <a:gd name="connsiteX26" fmla="*/ 1869299 w 1869410"/>
                  <a:gd name="connsiteY26" fmla="*/ 708670 h 1238621"/>
                  <a:gd name="connsiteX27" fmla="*/ 1783574 w 1869410"/>
                  <a:gd name="connsiteY27" fmla="*/ 539125 h 1238621"/>
                  <a:gd name="connsiteX28" fmla="*/ 1730234 w 1869410"/>
                  <a:gd name="connsiteY28" fmla="*/ 396250 h 1238621"/>
                  <a:gd name="connsiteX29" fmla="*/ 1560689 w 1869410"/>
                  <a:gd name="connsiteY29" fmla="*/ 219085 h 1238621"/>
                  <a:gd name="connsiteX30" fmla="*/ 1427339 w 1869410"/>
                  <a:gd name="connsiteY30" fmla="*/ 129550 h 1238621"/>
                  <a:gd name="connsiteX31" fmla="*/ 1594979 w 1869410"/>
                  <a:gd name="connsiteY31" fmla="*/ 100975 h 1238621"/>
                  <a:gd name="connsiteX32" fmla="*/ 1634984 w 1869410"/>
                  <a:gd name="connsiteY32" fmla="*/ 70495 h 1238621"/>
                  <a:gd name="connsiteX33" fmla="*/ 1402574 w 1869410"/>
                  <a:gd name="connsiteY33" fmla="*/ 62875 h 1238621"/>
                  <a:gd name="connsiteX34" fmla="*/ 1191119 w 1869410"/>
                  <a:gd name="connsiteY34" fmla="*/ 17155 h 1238621"/>
                  <a:gd name="connsiteX35" fmla="*/ 981569 w 1869410"/>
                  <a:gd name="connsiteY35" fmla="*/ 10 h 1238621"/>
                  <a:gd name="connsiteX36" fmla="*/ 712964 w 1869410"/>
                  <a:gd name="connsiteY36" fmla="*/ 19060 h 1238621"/>
                  <a:gd name="connsiteX37" fmla="*/ 543419 w 1869410"/>
                  <a:gd name="connsiteY37" fmla="*/ 55255 h 1238621"/>
                  <a:gd name="connsiteX38" fmla="*/ 415784 w 1869410"/>
                  <a:gd name="connsiteY38" fmla="*/ 144790 h 1238621"/>
                  <a:gd name="connsiteX39" fmla="*/ 364349 w 1869410"/>
                  <a:gd name="connsiteY39" fmla="*/ 215275 h 1238621"/>
                  <a:gd name="connsiteX40" fmla="*/ 290054 w 1869410"/>
                  <a:gd name="connsiteY40" fmla="*/ 278140 h 1238621"/>
                  <a:gd name="connsiteX41" fmla="*/ 223379 w 1869410"/>
                  <a:gd name="connsiteY41" fmla="*/ 331480 h 1238621"/>
                  <a:gd name="connsiteX42" fmla="*/ 145274 w 1869410"/>
                  <a:gd name="connsiteY42" fmla="*/ 485785 h 1238621"/>
                  <a:gd name="connsiteX43" fmla="*/ 80504 w 1869410"/>
                  <a:gd name="connsiteY43" fmla="*/ 674380 h 1238621"/>
                  <a:gd name="connsiteX44" fmla="*/ 494 w 1869410"/>
                  <a:gd name="connsiteY44" fmla="*/ 777250 h 1238621"/>
                  <a:gd name="connsiteX45" fmla="*/ 120509 w 1869410"/>
                  <a:gd name="connsiteY45" fmla="*/ 678190 h 1238621"/>
                  <a:gd name="connsiteX46" fmla="*/ 118604 w 1869410"/>
                  <a:gd name="connsiteY46" fmla="*/ 910600 h 1238621"/>
                  <a:gd name="connsiteX47" fmla="*/ 131939 w 1869410"/>
                  <a:gd name="connsiteY47" fmla="*/ 1034425 h 1238621"/>
                  <a:gd name="connsiteX48" fmla="*/ 160514 w 1869410"/>
                  <a:gd name="connsiteY48" fmla="*/ 891550 h 1238621"/>
                  <a:gd name="connsiteX49" fmla="*/ 246239 w 1869410"/>
                  <a:gd name="connsiteY49" fmla="*/ 990610 h 1238621"/>
                  <a:gd name="connsiteX50" fmla="*/ 238619 w 1869410"/>
                  <a:gd name="connsiteY50" fmla="*/ 866785 h 1238621"/>
                  <a:gd name="connsiteX51" fmla="*/ 250049 w 1869410"/>
                  <a:gd name="connsiteY51" fmla="*/ 725815 h 1238621"/>
                  <a:gd name="connsiteX52" fmla="*/ 311009 w 1869410"/>
                  <a:gd name="connsiteY52" fmla="*/ 889645 h 1238621"/>
                  <a:gd name="connsiteX53" fmla="*/ 295769 w 1869410"/>
                  <a:gd name="connsiteY53" fmla="*/ 643900 h 1238621"/>
                  <a:gd name="connsiteX54" fmla="*/ 341489 w 1869410"/>
                  <a:gd name="connsiteY54" fmla="*/ 495310 h 1238621"/>
                  <a:gd name="connsiteX55" fmla="*/ 394829 w 1869410"/>
                  <a:gd name="connsiteY55" fmla="*/ 483880 h 1238621"/>
                  <a:gd name="connsiteX56" fmla="*/ 486269 w 1869410"/>
                  <a:gd name="connsiteY56" fmla="*/ 586750 h 1238621"/>
                  <a:gd name="connsiteX0" fmla="*/ 486269 w 1869410"/>
                  <a:gd name="connsiteY0" fmla="*/ 586750 h 1239134"/>
                  <a:gd name="connsiteX1" fmla="*/ 545324 w 1869410"/>
                  <a:gd name="connsiteY1" fmla="*/ 516265 h 1239134"/>
                  <a:gd name="connsiteX2" fmla="*/ 629144 w 1869410"/>
                  <a:gd name="connsiteY2" fmla="*/ 476260 h 1239134"/>
                  <a:gd name="connsiteX3" fmla="*/ 692009 w 1869410"/>
                  <a:gd name="connsiteY3" fmla="*/ 577225 h 1239134"/>
                  <a:gd name="connsiteX4" fmla="*/ 737729 w 1869410"/>
                  <a:gd name="connsiteY4" fmla="*/ 779155 h 1239134"/>
                  <a:gd name="connsiteX5" fmla="*/ 735824 w 1869410"/>
                  <a:gd name="connsiteY5" fmla="*/ 914410 h 1239134"/>
                  <a:gd name="connsiteX6" fmla="*/ 825359 w 1869410"/>
                  <a:gd name="connsiteY6" fmla="*/ 678190 h 1239134"/>
                  <a:gd name="connsiteX7" fmla="*/ 840599 w 1869410"/>
                  <a:gd name="connsiteY7" fmla="*/ 582940 h 1239134"/>
                  <a:gd name="connsiteX8" fmla="*/ 1103489 w 1869410"/>
                  <a:gd name="connsiteY8" fmla="*/ 870595 h 1239134"/>
                  <a:gd name="connsiteX9" fmla="*/ 1154924 w 1869410"/>
                  <a:gd name="connsiteY9" fmla="*/ 891550 h 1239134"/>
                  <a:gd name="connsiteX10" fmla="*/ 1055864 w 1869410"/>
                  <a:gd name="connsiteY10" fmla="*/ 723910 h 1239134"/>
                  <a:gd name="connsiteX11" fmla="*/ 1257794 w 1869410"/>
                  <a:gd name="connsiteY11" fmla="*/ 971560 h 1239134"/>
                  <a:gd name="connsiteX12" fmla="*/ 1233029 w 1869410"/>
                  <a:gd name="connsiteY12" fmla="*/ 849640 h 1239134"/>
                  <a:gd name="connsiteX13" fmla="*/ 1358759 w 1869410"/>
                  <a:gd name="connsiteY13" fmla="*/ 958225 h 1239134"/>
                  <a:gd name="connsiteX14" fmla="*/ 1417814 w 1869410"/>
                  <a:gd name="connsiteY14" fmla="*/ 1173490 h 1239134"/>
                  <a:gd name="connsiteX15" fmla="*/ 1431149 w 1869410"/>
                  <a:gd name="connsiteY15" fmla="*/ 1030615 h 1239134"/>
                  <a:gd name="connsiteX16" fmla="*/ 1442579 w 1869410"/>
                  <a:gd name="connsiteY16" fmla="*/ 1238260 h 1239134"/>
                  <a:gd name="connsiteX17" fmla="*/ 1495919 w 1869410"/>
                  <a:gd name="connsiteY17" fmla="*/ 1101100 h 1239134"/>
                  <a:gd name="connsiteX18" fmla="*/ 1577834 w 1869410"/>
                  <a:gd name="connsiteY18" fmla="*/ 1003945 h 1239134"/>
                  <a:gd name="connsiteX19" fmla="*/ 1667369 w 1869410"/>
                  <a:gd name="connsiteY19" fmla="*/ 1021090 h 1239134"/>
                  <a:gd name="connsiteX20" fmla="*/ 1707374 w 1869410"/>
                  <a:gd name="connsiteY20" fmla="*/ 1055380 h 1239134"/>
                  <a:gd name="connsiteX21" fmla="*/ 1714994 w 1869410"/>
                  <a:gd name="connsiteY21" fmla="*/ 904885 h 1239134"/>
                  <a:gd name="connsiteX22" fmla="*/ 1716899 w 1869410"/>
                  <a:gd name="connsiteY22" fmla="*/ 802015 h 1239134"/>
                  <a:gd name="connsiteX23" fmla="*/ 1804529 w 1869410"/>
                  <a:gd name="connsiteY23" fmla="*/ 889645 h 1239134"/>
                  <a:gd name="connsiteX24" fmla="*/ 1764524 w 1869410"/>
                  <a:gd name="connsiteY24" fmla="*/ 716290 h 1239134"/>
                  <a:gd name="connsiteX25" fmla="*/ 1764524 w 1869410"/>
                  <a:gd name="connsiteY25" fmla="*/ 615325 h 1239134"/>
                  <a:gd name="connsiteX26" fmla="*/ 1869299 w 1869410"/>
                  <a:gd name="connsiteY26" fmla="*/ 708670 h 1239134"/>
                  <a:gd name="connsiteX27" fmla="*/ 1783574 w 1869410"/>
                  <a:gd name="connsiteY27" fmla="*/ 539125 h 1239134"/>
                  <a:gd name="connsiteX28" fmla="*/ 1730234 w 1869410"/>
                  <a:gd name="connsiteY28" fmla="*/ 396250 h 1239134"/>
                  <a:gd name="connsiteX29" fmla="*/ 1560689 w 1869410"/>
                  <a:gd name="connsiteY29" fmla="*/ 219085 h 1239134"/>
                  <a:gd name="connsiteX30" fmla="*/ 1427339 w 1869410"/>
                  <a:gd name="connsiteY30" fmla="*/ 129550 h 1239134"/>
                  <a:gd name="connsiteX31" fmla="*/ 1594979 w 1869410"/>
                  <a:gd name="connsiteY31" fmla="*/ 100975 h 1239134"/>
                  <a:gd name="connsiteX32" fmla="*/ 1634984 w 1869410"/>
                  <a:gd name="connsiteY32" fmla="*/ 70495 h 1239134"/>
                  <a:gd name="connsiteX33" fmla="*/ 1402574 w 1869410"/>
                  <a:gd name="connsiteY33" fmla="*/ 62875 h 1239134"/>
                  <a:gd name="connsiteX34" fmla="*/ 1191119 w 1869410"/>
                  <a:gd name="connsiteY34" fmla="*/ 17155 h 1239134"/>
                  <a:gd name="connsiteX35" fmla="*/ 981569 w 1869410"/>
                  <a:gd name="connsiteY35" fmla="*/ 10 h 1239134"/>
                  <a:gd name="connsiteX36" fmla="*/ 712964 w 1869410"/>
                  <a:gd name="connsiteY36" fmla="*/ 19060 h 1239134"/>
                  <a:gd name="connsiteX37" fmla="*/ 543419 w 1869410"/>
                  <a:gd name="connsiteY37" fmla="*/ 55255 h 1239134"/>
                  <a:gd name="connsiteX38" fmla="*/ 415784 w 1869410"/>
                  <a:gd name="connsiteY38" fmla="*/ 144790 h 1239134"/>
                  <a:gd name="connsiteX39" fmla="*/ 364349 w 1869410"/>
                  <a:gd name="connsiteY39" fmla="*/ 215275 h 1239134"/>
                  <a:gd name="connsiteX40" fmla="*/ 290054 w 1869410"/>
                  <a:gd name="connsiteY40" fmla="*/ 278140 h 1239134"/>
                  <a:gd name="connsiteX41" fmla="*/ 223379 w 1869410"/>
                  <a:gd name="connsiteY41" fmla="*/ 331480 h 1239134"/>
                  <a:gd name="connsiteX42" fmla="*/ 145274 w 1869410"/>
                  <a:gd name="connsiteY42" fmla="*/ 485785 h 1239134"/>
                  <a:gd name="connsiteX43" fmla="*/ 80504 w 1869410"/>
                  <a:gd name="connsiteY43" fmla="*/ 674380 h 1239134"/>
                  <a:gd name="connsiteX44" fmla="*/ 494 w 1869410"/>
                  <a:gd name="connsiteY44" fmla="*/ 777250 h 1239134"/>
                  <a:gd name="connsiteX45" fmla="*/ 120509 w 1869410"/>
                  <a:gd name="connsiteY45" fmla="*/ 678190 h 1239134"/>
                  <a:gd name="connsiteX46" fmla="*/ 118604 w 1869410"/>
                  <a:gd name="connsiteY46" fmla="*/ 910600 h 1239134"/>
                  <a:gd name="connsiteX47" fmla="*/ 131939 w 1869410"/>
                  <a:gd name="connsiteY47" fmla="*/ 1034425 h 1239134"/>
                  <a:gd name="connsiteX48" fmla="*/ 160514 w 1869410"/>
                  <a:gd name="connsiteY48" fmla="*/ 891550 h 1239134"/>
                  <a:gd name="connsiteX49" fmla="*/ 246239 w 1869410"/>
                  <a:gd name="connsiteY49" fmla="*/ 990610 h 1239134"/>
                  <a:gd name="connsiteX50" fmla="*/ 238619 w 1869410"/>
                  <a:gd name="connsiteY50" fmla="*/ 866785 h 1239134"/>
                  <a:gd name="connsiteX51" fmla="*/ 250049 w 1869410"/>
                  <a:gd name="connsiteY51" fmla="*/ 725815 h 1239134"/>
                  <a:gd name="connsiteX52" fmla="*/ 311009 w 1869410"/>
                  <a:gd name="connsiteY52" fmla="*/ 889645 h 1239134"/>
                  <a:gd name="connsiteX53" fmla="*/ 295769 w 1869410"/>
                  <a:gd name="connsiteY53" fmla="*/ 643900 h 1239134"/>
                  <a:gd name="connsiteX54" fmla="*/ 341489 w 1869410"/>
                  <a:gd name="connsiteY54" fmla="*/ 495310 h 1239134"/>
                  <a:gd name="connsiteX55" fmla="*/ 394829 w 1869410"/>
                  <a:gd name="connsiteY55" fmla="*/ 483880 h 1239134"/>
                  <a:gd name="connsiteX56" fmla="*/ 486269 w 1869410"/>
                  <a:gd name="connsiteY56" fmla="*/ 586750 h 1239134"/>
                  <a:gd name="connsiteX0" fmla="*/ 486269 w 1869410"/>
                  <a:gd name="connsiteY0" fmla="*/ 586750 h 1239134"/>
                  <a:gd name="connsiteX1" fmla="*/ 545324 w 1869410"/>
                  <a:gd name="connsiteY1" fmla="*/ 516265 h 1239134"/>
                  <a:gd name="connsiteX2" fmla="*/ 629144 w 1869410"/>
                  <a:gd name="connsiteY2" fmla="*/ 476260 h 1239134"/>
                  <a:gd name="connsiteX3" fmla="*/ 692009 w 1869410"/>
                  <a:gd name="connsiteY3" fmla="*/ 577225 h 1239134"/>
                  <a:gd name="connsiteX4" fmla="*/ 737729 w 1869410"/>
                  <a:gd name="connsiteY4" fmla="*/ 779155 h 1239134"/>
                  <a:gd name="connsiteX5" fmla="*/ 735824 w 1869410"/>
                  <a:gd name="connsiteY5" fmla="*/ 914410 h 1239134"/>
                  <a:gd name="connsiteX6" fmla="*/ 825359 w 1869410"/>
                  <a:gd name="connsiteY6" fmla="*/ 678190 h 1239134"/>
                  <a:gd name="connsiteX7" fmla="*/ 840599 w 1869410"/>
                  <a:gd name="connsiteY7" fmla="*/ 582940 h 1239134"/>
                  <a:gd name="connsiteX8" fmla="*/ 1103489 w 1869410"/>
                  <a:gd name="connsiteY8" fmla="*/ 870595 h 1239134"/>
                  <a:gd name="connsiteX9" fmla="*/ 1154924 w 1869410"/>
                  <a:gd name="connsiteY9" fmla="*/ 891550 h 1239134"/>
                  <a:gd name="connsiteX10" fmla="*/ 1055864 w 1869410"/>
                  <a:gd name="connsiteY10" fmla="*/ 723910 h 1239134"/>
                  <a:gd name="connsiteX11" fmla="*/ 1257794 w 1869410"/>
                  <a:gd name="connsiteY11" fmla="*/ 971560 h 1239134"/>
                  <a:gd name="connsiteX12" fmla="*/ 1233029 w 1869410"/>
                  <a:gd name="connsiteY12" fmla="*/ 849640 h 1239134"/>
                  <a:gd name="connsiteX13" fmla="*/ 1358759 w 1869410"/>
                  <a:gd name="connsiteY13" fmla="*/ 958225 h 1239134"/>
                  <a:gd name="connsiteX14" fmla="*/ 1404479 w 1869410"/>
                  <a:gd name="connsiteY14" fmla="*/ 1122055 h 1239134"/>
                  <a:gd name="connsiteX15" fmla="*/ 1431149 w 1869410"/>
                  <a:gd name="connsiteY15" fmla="*/ 1030615 h 1239134"/>
                  <a:gd name="connsiteX16" fmla="*/ 1442579 w 1869410"/>
                  <a:gd name="connsiteY16" fmla="*/ 1238260 h 1239134"/>
                  <a:gd name="connsiteX17" fmla="*/ 1495919 w 1869410"/>
                  <a:gd name="connsiteY17" fmla="*/ 1101100 h 1239134"/>
                  <a:gd name="connsiteX18" fmla="*/ 1577834 w 1869410"/>
                  <a:gd name="connsiteY18" fmla="*/ 1003945 h 1239134"/>
                  <a:gd name="connsiteX19" fmla="*/ 1667369 w 1869410"/>
                  <a:gd name="connsiteY19" fmla="*/ 1021090 h 1239134"/>
                  <a:gd name="connsiteX20" fmla="*/ 1707374 w 1869410"/>
                  <a:gd name="connsiteY20" fmla="*/ 1055380 h 1239134"/>
                  <a:gd name="connsiteX21" fmla="*/ 1714994 w 1869410"/>
                  <a:gd name="connsiteY21" fmla="*/ 904885 h 1239134"/>
                  <a:gd name="connsiteX22" fmla="*/ 1716899 w 1869410"/>
                  <a:gd name="connsiteY22" fmla="*/ 802015 h 1239134"/>
                  <a:gd name="connsiteX23" fmla="*/ 1804529 w 1869410"/>
                  <a:gd name="connsiteY23" fmla="*/ 889645 h 1239134"/>
                  <a:gd name="connsiteX24" fmla="*/ 1764524 w 1869410"/>
                  <a:gd name="connsiteY24" fmla="*/ 716290 h 1239134"/>
                  <a:gd name="connsiteX25" fmla="*/ 1764524 w 1869410"/>
                  <a:gd name="connsiteY25" fmla="*/ 615325 h 1239134"/>
                  <a:gd name="connsiteX26" fmla="*/ 1869299 w 1869410"/>
                  <a:gd name="connsiteY26" fmla="*/ 708670 h 1239134"/>
                  <a:gd name="connsiteX27" fmla="*/ 1783574 w 1869410"/>
                  <a:gd name="connsiteY27" fmla="*/ 539125 h 1239134"/>
                  <a:gd name="connsiteX28" fmla="*/ 1730234 w 1869410"/>
                  <a:gd name="connsiteY28" fmla="*/ 396250 h 1239134"/>
                  <a:gd name="connsiteX29" fmla="*/ 1560689 w 1869410"/>
                  <a:gd name="connsiteY29" fmla="*/ 219085 h 1239134"/>
                  <a:gd name="connsiteX30" fmla="*/ 1427339 w 1869410"/>
                  <a:gd name="connsiteY30" fmla="*/ 129550 h 1239134"/>
                  <a:gd name="connsiteX31" fmla="*/ 1594979 w 1869410"/>
                  <a:gd name="connsiteY31" fmla="*/ 100975 h 1239134"/>
                  <a:gd name="connsiteX32" fmla="*/ 1634984 w 1869410"/>
                  <a:gd name="connsiteY32" fmla="*/ 70495 h 1239134"/>
                  <a:gd name="connsiteX33" fmla="*/ 1402574 w 1869410"/>
                  <a:gd name="connsiteY33" fmla="*/ 62875 h 1239134"/>
                  <a:gd name="connsiteX34" fmla="*/ 1191119 w 1869410"/>
                  <a:gd name="connsiteY34" fmla="*/ 17155 h 1239134"/>
                  <a:gd name="connsiteX35" fmla="*/ 981569 w 1869410"/>
                  <a:gd name="connsiteY35" fmla="*/ 10 h 1239134"/>
                  <a:gd name="connsiteX36" fmla="*/ 712964 w 1869410"/>
                  <a:gd name="connsiteY36" fmla="*/ 19060 h 1239134"/>
                  <a:gd name="connsiteX37" fmla="*/ 543419 w 1869410"/>
                  <a:gd name="connsiteY37" fmla="*/ 55255 h 1239134"/>
                  <a:gd name="connsiteX38" fmla="*/ 415784 w 1869410"/>
                  <a:gd name="connsiteY38" fmla="*/ 144790 h 1239134"/>
                  <a:gd name="connsiteX39" fmla="*/ 364349 w 1869410"/>
                  <a:gd name="connsiteY39" fmla="*/ 215275 h 1239134"/>
                  <a:gd name="connsiteX40" fmla="*/ 290054 w 1869410"/>
                  <a:gd name="connsiteY40" fmla="*/ 278140 h 1239134"/>
                  <a:gd name="connsiteX41" fmla="*/ 223379 w 1869410"/>
                  <a:gd name="connsiteY41" fmla="*/ 331480 h 1239134"/>
                  <a:gd name="connsiteX42" fmla="*/ 145274 w 1869410"/>
                  <a:gd name="connsiteY42" fmla="*/ 485785 h 1239134"/>
                  <a:gd name="connsiteX43" fmla="*/ 80504 w 1869410"/>
                  <a:gd name="connsiteY43" fmla="*/ 674380 h 1239134"/>
                  <a:gd name="connsiteX44" fmla="*/ 494 w 1869410"/>
                  <a:gd name="connsiteY44" fmla="*/ 777250 h 1239134"/>
                  <a:gd name="connsiteX45" fmla="*/ 120509 w 1869410"/>
                  <a:gd name="connsiteY45" fmla="*/ 678190 h 1239134"/>
                  <a:gd name="connsiteX46" fmla="*/ 118604 w 1869410"/>
                  <a:gd name="connsiteY46" fmla="*/ 910600 h 1239134"/>
                  <a:gd name="connsiteX47" fmla="*/ 131939 w 1869410"/>
                  <a:gd name="connsiteY47" fmla="*/ 1034425 h 1239134"/>
                  <a:gd name="connsiteX48" fmla="*/ 160514 w 1869410"/>
                  <a:gd name="connsiteY48" fmla="*/ 891550 h 1239134"/>
                  <a:gd name="connsiteX49" fmla="*/ 246239 w 1869410"/>
                  <a:gd name="connsiteY49" fmla="*/ 990610 h 1239134"/>
                  <a:gd name="connsiteX50" fmla="*/ 238619 w 1869410"/>
                  <a:gd name="connsiteY50" fmla="*/ 866785 h 1239134"/>
                  <a:gd name="connsiteX51" fmla="*/ 250049 w 1869410"/>
                  <a:gd name="connsiteY51" fmla="*/ 725815 h 1239134"/>
                  <a:gd name="connsiteX52" fmla="*/ 311009 w 1869410"/>
                  <a:gd name="connsiteY52" fmla="*/ 889645 h 1239134"/>
                  <a:gd name="connsiteX53" fmla="*/ 295769 w 1869410"/>
                  <a:gd name="connsiteY53" fmla="*/ 643900 h 1239134"/>
                  <a:gd name="connsiteX54" fmla="*/ 341489 w 1869410"/>
                  <a:gd name="connsiteY54" fmla="*/ 495310 h 1239134"/>
                  <a:gd name="connsiteX55" fmla="*/ 394829 w 1869410"/>
                  <a:gd name="connsiteY55" fmla="*/ 483880 h 1239134"/>
                  <a:gd name="connsiteX56" fmla="*/ 486269 w 1869410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532027 w 1806458"/>
                  <a:gd name="connsiteY31" fmla="*/ 10097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103442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532027 w 1806458"/>
                  <a:gd name="connsiteY31" fmla="*/ 10097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98870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532027 w 1806458"/>
                  <a:gd name="connsiteY31" fmla="*/ 10097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98870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486307 w 1806458"/>
                  <a:gd name="connsiteY31" fmla="*/ 10478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98870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719"/>
                  <a:gd name="connsiteY0" fmla="*/ 586750 h 1239134"/>
                  <a:gd name="connsiteX1" fmla="*/ 482372 w 1806719"/>
                  <a:gd name="connsiteY1" fmla="*/ 516265 h 1239134"/>
                  <a:gd name="connsiteX2" fmla="*/ 566192 w 1806719"/>
                  <a:gd name="connsiteY2" fmla="*/ 476260 h 1239134"/>
                  <a:gd name="connsiteX3" fmla="*/ 629057 w 1806719"/>
                  <a:gd name="connsiteY3" fmla="*/ 577225 h 1239134"/>
                  <a:gd name="connsiteX4" fmla="*/ 674777 w 1806719"/>
                  <a:gd name="connsiteY4" fmla="*/ 779155 h 1239134"/>
                  <a:gd name="connsiteX5" fmla="*/ 672872 w 1806719"/>
                  <a:gd name="connsiteY5" fmla="*/ 914410 h 1239134"/>
                  <a:gd name="connsiteX6" fmla="*/ 762407 w 1806719"/>
                  <a:gd name="connsiteY6" fmla="*/ 678190 h 1239134"/>
                  <a:gd name="connsiteX7" fmla="*/ 777647 w 1806719"/>
                  <a:gd name="connsiteY7" fmla="*/ 582940 h 1239134"/>
                  <a:gd name="connsiteX8" fmla="*/ 1040537 w 1806719"/>
                  <a:gd name="connsiteY8" fmla="*/ 870595 h 1239134"/>
                  <a:gd name="connsiteX9" fmla="*/ 1091972 w 1806719"/>
                  <a:gd name="connsiteY9" fmla="*/ 891550 h 1239134"/>
                  <a:gd name="connsiteX10" fmla="*/ 992912 w 1806719"/>
                  <a:gd name="connsiteY10" fmla="*/ 723910 h 1239134"/>
                  <a:gd name="connsiteX11" fmla="*/ 1194842 w 1806719"/>
                  <a:gd name="connsiteY11" fmla="*/ 971560 h 1239134"/>
                  <a:gd name="connsiteX12" fmla="*/ 1170077 w 1806719"/>
                  <a:gd name="connsiteY12" fmla="*/ 849640 h 1239134"/>
                  <a:gd name="connsiteX13" fmla="*/ 1295807 w 1806719"/>
                  <a:gd name="connsiteY13" fmla="*/ 958225 h 1239134"/>
                  <a:gd name="connsiteX14" fmla="*/ 1341527 w 1806719"/>
                  <a:gd name="connsiteY14" fmla="*/ 1122055 h 1239134"/>
                  <a:gd name="connsiteX15" fmla="*/ 1368197 w 1806719"/>
                  <a:gd name="connsiteY15" fmla="*/ 1030615 h 1239134"/>
                  <a:gd name="connsiteX16" fmla="*/ 1379627 w 1806719"/>
                  <a:gd name="connsiteY16" fmla="*/ 1238260 h 1239134"/>
                  <a:gd name="connsiteX17" fmla="*/ 1432967 w 1806719"/>
                  <a:gd name="connsiteY17" fmla="*/ 1101100 h 1239134"/>
                  <a:gd name="connsiteX18" fmla="*/ 1514882 w 1806719"/>
                  <a:gd name="connsiteY18" fmla="*/ 1003945 h 1239134"/>
                  <a:gd name="connsiteX19" fmla="*/ 1604417 w 1806719"/>
                  <a:gd name="connsiteY19" fmla="*/ 1021090 h 1239134"/>
                  <a:gd name="connsiteX20" fmla="*/ 1644422 w 1806719"/>
                  <a:gd name="connsiteY20" fmla="*/ 1055380 h 1239134"/>
                  <a:gd name="connsiteX21" fmla="*/ 1652042 w 1806719"/>
                  <a:gd name="connsiteY21" fmla="*/ 904885 h 1239134"/>
                  <a:gd name="connsiteX22" fmla="*/ 1653947 w 1806719"/>
                  <a:gd name="connsiteY22" fmla="*/ 802015 h 1239134"/>
                  <a:gd name="connsiteX23" fmla="*/ 1741577 w 1806719"/>
                  <a:gd name="connsiteY23" fmla="*/ 889645 h 1239134"/>
                  <a:gd name="connsiteX24" fmla="*/ 1701572 w 1806719"/>
                  <a:gd name="connsiteY24" fmla="*/ 716290 h 1239134"/>
                  <a:gd name="connsiteX25" fmla="*/ 1701572 w 1806719"/>
                  <a:gd name="connsiteY25" fmla="*/ 615325 h 1239134"/>
                  <a:gd name="connsiteX26" fmla="*/ 1806347 w 1806719"/>
                  <a:gd name="connsiteY26" fmla="*/ 708670 h 1239134"/>
                  <a:gd name="connsiteX27" fmla="*/ 1733957 w 1806719"/>
                  <a:gd name="connsiteY27" fmla="*/ 546745 h 1239134"/>
                  <a:gd name="connsiteX28" fmla="*/ 1667282 w 1806719"/>
                  <a:gd name="connsiteY28" fmla="*/ 396250 h 1239134"/>
                  <a:gd name="connsiteX29" fmla="*/ 1497737 w 1806719"/>
                  <a:gd name="connsiteY29" fmla="*/ 219085 h 1239134"/>
                  <a:gd name="connsiteX30" fmla="*/ 1364387 w 1806719"/>
                  <a:gd name="connsiteY30" fmla="*/ 129550 h 1239134"/>
                  <a:gd name="connsiteX31" fmla="*/ 1486307 w 1806719"/>
                  <a:gd name="connsiteY31" fmla="*/ 104785 h 1239134"/>
                  <a:gd name="connsiteX32" fmla="*/ 1572032 w 1806719"/>
                  <a:gd name="connsiteY32" fmla="*/ 70495 h 1239134"/>
                  <a:gd name="connsiteX33" fmla="*/ 1339622 w 1806719"/>
                  <a:gd name="connsiteY33" fmla="*/ 62875 h 1239134"/>
                  <a:gd name="connsiteX34" fmla="*/ 1128167 w 1806719"/>
                  <a:gd name="connsiteY34" fmla="*/ 17155 h 1239134"/>
                  <a:gd name="connsiteX35" fmla="*/ 918617 w 1806719"/>
                  <a:gd name="connsiteY35" fmla="*/ 10 h 1239134"/>
                  <a:gd name="connsiteX36" fmla="*/ 650012 w 1806719"/>
                  <a:gd name="connsiteY36" fmla="*/ 19060 h 1239134"/>
                  <a:gd name="connsiteX37" fmla="*/ 480467 w 1806719"/>
                  <a:gd name="connsiteY37" fmla="*/ 55255 h 1239134"/>
                  <a:gd name="connsiteX38" fmla="*/ 352832 w 1806719"/>
                  <a:gd name="connsiteY38" fmla="*/ 144790 h 1239134"/>
                  <a:gd name="connsiteX39" fmla="*/ 301397 w 1806719"/>
                  <a:gd name="connsiteY39" fmla="*/ 215275 h 1239134"/>
                  <a:gd name="connsiteX40" fmla="*/ 227102 w 1806719"/>
                  <a:gd name="connsiteY40" fmla="*/ 278140 h 1239134"/>
                  <a:gd name="connsiteX41" fmla="*/ 160427 w 1806719"/>
                  <a:gd name="connsiteY41" fmla="*/ 331480 h 1239134"/>
                  <a:gd name="connsiteX42" fmla="*/ 82322 w 1806719"/>
                  <a:gd name="connsiteY42" fmla="*/ 485785 h 1239134"/>
                  <a:gd name="connsiteX43" fmla="*/ 17552 w 1806719"/>
                  <a:gd name="connsiteY43" fmla="*/ 674380 h 1239134"/>
                  <a:gd name="connsiteX44" fmla="*/ 2312 w 1806719"/>
                  <a:gd name="connsiteY44" fmla="*/ 735340 h 1239134"/>
                  <a:gd name="connsiteX45" fmla="*/ 57557 w 1806719"/>
                  <a:gd name="connsiteY45" fmla="*/ 678190 h 1239134"/>
                  <a:gd name="connsiteX46" fmla="*/ 55652 w 1806719"/>
                  <a:gd name="connsiteY46" fmla="*/ 910600 h 1239134"/>
                  <a:gd name="connsiteX47" fmla="*/ 68987 w 1806719"/>
                  <a:gd name="connsiteY47" fmla="*/ 988705 h 1239134"/>
                  <a:gd name="connsiteX48" fmla="*/ 97562 w 1806719"/>
                  <a:gd name="connsiteY48" fmla="*/ 891550 h 1239134"/>
                  <a:gd name="connsiteX49" fmla="*/ 183287 w 1806719"/>
                  <a:gd name="connsiteY49" fmla="*/ 990610 h 1239134"/>
                  <a:gd name="connsiteX50" fmla="*/ 175667 w 1806719"/>
                  <a:gd name="connsiteY50" fmla="*/ 866785 h 1239134"/>
                  <a:gd name="connsiteX51" fmla="*/ 187097 w 1806719"/>
                  <a:gd name="connsiteY51" fmla="*/ 725815 h 1239134"/>
                  <a:gd name="connsiteX52" fmla="*/ 248057 w 1806719"/>
                  <a:gd name="connsiteY52" fmla="*/ 889645 h 1239134"/>
                  <a:gd name="connsiteX53" fmla="*/ 232817 w 1806719"/>
                  <a:gd name="connsiteY53" fmla="*/ 643900 h 1239134"/>
                  <a:gd name="connsiteX54" fmla="*/ 278537 w 1806719"/>
                  <a:gd name="connsiteY54" fmla="*/ 495310 h 1239134"/>
                  <a:gd name="connsiteX55" fmla="*/ 331877 w 1806719"/>
                  <a:gd name="connsiteY55" fmla="*/ 483880 h 1239134"/>
                  <a:gd name="connsiteX56" fmla="*/ 423317 w 1806719"/>
                  <a:gd name="connsiteY56" fmla="*/ 586750 h 1239134"/>
                  <a:gd name="connsiteX0" fmla="*/ 423317 w 1806719"/>
                  <a:gd name="connsiteY0" fmla="*/ 586750 h 1239134"/>
                  <a:gd name="connsiteX1" fmla="*/ 482372 w 1806719"/>
                  <a:gd name="connsiteY1" fmla="*/ 516265 h 1239134"/>
                  <a:gd name="connsiteX2" fmla="*/ 566192 w 1806719"/>
                  <a:gd name="connsiteY2" fmla="*/ 476260 h 1239134"/>
                  <a:gd name="connsiteX3" fmla="*/ 629057 w 1806719"/>
                  <a:gd name="connsiteY3" fmla="*/ 577225 h 1239134"/>
                  <a:gd name="connsiteX4" fmla="*/ 674777 w 1806719"/>
                  <a:gd name="connsiteY4" fmla="*/ 779155 h 1239134"/>
                  <a:gd name="connsiteX5" fmla="*/ 672872 w 1806719"/>
                  <a:gd name="connsiteY5" fmla="*/ 914410 h 1239134"/>
                  <a:gd name="connsiteX6" fmla="*/ 762407 w 1806719"/>
                  <a:gd name="connsiteY6" fmla="*/ 678190 h 1239134"/>
                  <a:gd name="connsiteX7" fmla="*/ 777647 w 1806719"/>
                  <a:gd name="connsiteY7" fmla="*/ 582940 h 1239134"/>
                  <a:gd name="connsiteX8" fmla="*/ 1040537 w 1806719"/>
                  <a:gd name="connsiteY8" fmla="*/ 870595 h 1239134"/>
                  <a:gd name="connsiteX9" fmla="*/ 1091972 w 1806719"/>
                  <a:gd name="connsiteY9" fmla="*/ 891550 h 1239134"/>
                  <a:gd name="connsiteX10" fmla="*/ 992912 w 1806719"/>
                  <a:gd name="connsiteY10" fmla="*/ 723910 h 1239134"/>
                  <a:gd name="connsiteX11" fmla="*/ 1194842 w 1806719"/>
                  <a:gd name="connsiteY11" fmla="*/ 971560 h 1239134"/>
                  <a:gd name="connsiteX12" fmla="*/ 1170077 w 1806719"/>
                  <a:gd name="connsiteY12" fmla="*/ 849640 h 1239134"/>
                  <a:gd name="connsiteX13" fmla="*/ 1295807 w 1806719"/>
                  <a:gd name="connsiteY13" fmla="*/ 958225 h 1239134"/>
                  <a:gd name="connsiteX14" fmla="*/ 1341527 w 1806719"/>
                  <a:gd name="connsiteY14" fmla="*/ 1122055 h 1239134"/>
                  <a:gd name="connsiteX15" fmla="*/ 1368197 w 1806719"/>
                  <a:gd name="connsiteY15" fmla="*/ 1030615 h 1239134"/>
                  <a:gd name="connsiteX16" fmla="*/ 1379627 w 1806719"/>
                  <a:gd name="connsiteY16" fmla="*/ 1238260 h 1239134"/>
                  <a:gd name="connsiteX17" fmla="*/ 1432967 w 1806719"/>
                  <a:gd name="connsiteY17" fmla="*/ 1101100 h 1239134"/>
                  <a:gd name="connsiteX18" fmla="*/ 1514882 w 1806719"/>
                  <a:gd name="connsiteY18" fmla="*/ 1003945 h 1239134"/>
                  <a:gd name="connsiteX19" fmla="*/ 1604417 w 1806719"/>
                  <a:gd name="connsiteY19" fmla="*/ 1021090 h 1239134"/>
                  <a:gd name="connsiteX20" fmla="*/ 1644422 w 1806719"/>
                  <a:gd name="connsiteY20" fmla="*/ 1055380 h 1239134"/>
                  <a:gd name="connsiteX21" fmla="*/ 1652042 w 1806719"/>
                  <a:gd name="connsiteY21" fmla="*/ 904885 h 1239134"/>
                  <a:gd name="connsiteX22" fmla="*/ 1653947 w 1806719"/>
                  <a:gd name="connsiteY22" fmla="*/ 802015 h 1239134"/>
                  <a:gd name="connsiteX23" fmla="*/ 1741577 w 1806719"/>
                  <a:gd name="connsiteY23" fmla="*/ 889645 h 1239134"/>
                  <a:gd name="connsiteX24" fmla="*/ 1701572 w 1806719"/>
                  <a:gd name="connsiteY24" fmla="*/ 716290 h 1239134"/>
                  <a:gd name="connsiteX25" fmla="*/ 1701572 w 1806719"/>
                  <a:gd name="connsiteY25" fmla="*/ 615325 h 1239134"/>
                  <a:gd name="connsiteX26" fmla="*/ 1806347 w 1806719"/>
                  <a:gd name="connsiteY26" fmla="*/ 708670 h 1239134"/>
                  <a:gd name="connsiteX27" fmla="*/ 1733957 w 1806719"/>
                  <a:gd name="connsiteY27" fmla="*/ 546745 h 1239134"/>
                  <a:gd name="connsiteX28" fmla="*/ 1667282 w 1806719"/>
                  <a:gd name="connsiteY28" fmla="*/ 396250 h 1239134"/>
                  <a:gd name="connsiteX29" fmla="*/ 1497737 w 1806719"/>
                  <a:gd name="connsiteY29" fmla="*/ 219085 h 1239134"/>
                  <a:gd name="connsiteX30" fmla="*/ 1364387 w 1806719"/>
                  <a:gd name="connsiteY30" fmla="*/ 129550 h 1239134"/>
                  <a:gd name="connsiteX31" fmla="*/ 1486307 w 1806719"/>
                  <a:gd name="connsiteY31" fmla="*/ 104785 h 1239134"/>
                  <a:gd name="connsiteX32" fmla="*/ 1572032 w 1806719"/>
                  <a:gd name="connsiteY32" fmla="*/ 70495 h 1239134"/>
                  <a:gd name="connsiteX33" fmla="*/ 1339622 w 1806719"/>
                  <a:gd name="connsiteY33" fmla="*/ 62875 h 1239134"/>
                  <a:gd name="connsiteX34" fmla="*/ 1128167 w 1806719"/>
                  <a:gd name="connsiteY34" fmla="*/ 17155 h 1239134"/>
                  <a:gd name="connsiteX35" fmla="*/ 918617 w 1806719"/>
                  <a:gd name="connsiteY35" fmla="*/ 10 h 1239134"/>
                  <a:gd name="connsiteX36" fmla="*/ 650012 w 1806719"/>
                  <a:gd name="connsiteY36" fmla="*/ 19060 h 1239134"/>
                  <a:gd name="connsiteX37" fmla="*/ 480467 w 1806719"/>
                  <a:gd name="connsiteY37" fmla="*/ 55255 h 1239134"/>
                  <a:gd name="connsiteX38" fmla="*/ 352832 w 1806719"/>
                  <a:gd name="connsiteY38" fmla="*/ 144790 h 1239134"/>
                  <a:gd name="connsiteX39" fmla="*/ 301397 w 1806719"/>
                  <a:gd name="connsiteY39" fmla="*/ 215275 h 1239134"/>
                  <a:gd name="connsiteX40" fmla="*/ 227102 w 1806719"/>
                  <a:gd name="connsiteY40" fmla="*/ 278140 h 1239134"/>
                  <a:gd name="connsiteX41" fmla="*/ 160427 w 1806719"/>
                  <a:gd name="connsiteY41" fmla="*/ 331480 h 1239134"/>
                  <a:gd name="connsiteX42" fmla="*/ 82322 w 1806719"/>
                  <a:gd name="connsiteY42" fmla="*/ 485785 h 1239134"/>
                  <a:gd name="connsiteX43" fmla="*/ 17552 w 1806719"/>
                  <a:gd name="connsiteY43" fmla="*/ 674380 h 1239134"/>
                  <a:gd name="connsiteX44" fmla="*/ 2312 w 1806719"/>
                  <a:gd name="connsiteY44" fmla="*/ 735340 h 1239134"/>
                  <a:gd name="connsiteX45" fmla="*/ 57557 w 1806719"/>
                  <a:gd name="connsiteY45" fmla="*/ 678190 h 1239134"/>
                  <a:gd name="connsiteX46" fmla="*/ 55652 w 1806719"/>
                  <a:gd name="connsiteY46" fmla="*/ 910600 h 1239134"/>
                  <a:gd name="connsiteX47" fmla="*/ 68987 w 1806719"/>
                  <a:gd name="connsiteY47" fmla="*/ 988705 h 1239134"/>
                  <a:gd name="connsiteX48" fmla="*/ 97562 w 1806719"/>
                  <a:gd name="connsiteY48" fmla="*/ 891550 h 1239134"/>
                  <a:gd name="connsiteX49" fmla="*/ 183287 w 1806719"/>
                  <a:gd name="connsiteY49" fmla="*/ 990610 h 1239134"/>
                  <a:gd name="connsiteX50" fmla="*/ 175667 w 1806719"/>
                  <a:gd name="connsiteY50" fmla="*/ 866785 h 1239134"/>
                  <a:gd name="connsiteX51" fmla="*/ 187097 w 1806719"/>
                  <a:gd name="connsiteY51" fmla="*/ 725815 h 1239134"/>
                  <a:gd name="connsiteX52" fmla="*/ 248057 w 1806719"/>
                  <a:gd name="connsiteY52" fmla="*/ 889645 h 1239134"/>
                  <a:gd name="connsiteX53" fmla="*/ 232817 w 1806719"/>
                  <a:gd name="connsiteY53" fmla="*/ 643900 h 1239134"/>
                  <a:gd name="connsiteX54" fmla="*/ 278537 w 1806719"/>
                  <a:gd name="connsiteY54" fmla="*/ 495310 h 1239134"/>
                  <a:gd name="connsiteX55" fmla="*/ 331877 w 1806719"/>
                  <a:gd name="connsiteY55" fmla="*/ 483880 h 1239134"/>
                  <a:gd name="connsiteX56" fmla="*/ 423317 w 1806719"/>
                  <a:gd name="connsiteY56" fmla="*/ 586750 h 1239134"/>
                  <a:gd name="connsiteX0" fmla="*/ 423317 w 1815355"/>
                  <a:gd name="connsiteY0" fmla="*/ 586750 h 1239134"/>
                  <a:gd name="connsiteX1" fmla="*/ 482372 w 1815355"/>
                  <a:gd name="connsiteY1" fmla="*/ 516265 h 1239134"/>
                  <a:gd name="connsiteX2" fmla="*/ 566192 w 1815355"/>
                  <a:gd name="connsiteY2" fmla="*/ 476260 h 1239134"/>
                  <a:gd name="connsiteX3" fmla="*/ 629057 w 1815355"/>
                  <a:gd name="connsiteY3" fmla="*/ 577225 h 1239134"/>
                  <a:gd name="connsiteX4" fmla="*/ 674777 w 1815355"/>
                  <a:gd name="connsiteY4" fmla="*/ 779155 h 1239134"/>
                  <a:gd name="connsiteX5" fmla="*/ 672872 w 1815355"/>
                  <a:gd name="connsiteY5" fmla="*/ 914410 h 1239134"/>
                  <a:gd name="connsiteX6" fmla="*/ 762407 w 1815355"/>
                  <a:gd name="connsiteY6" fmla="*/ 678190 h 1239134"/>
                  <a:gd name="connsiteX7" fmla="*/ 777647 w 1815355"/>
                  <a:gd name="connsiteY7" fmla="*/ 582940 h 1239134"/>
                  <a:gd name="connsiteX8" fmla="*/ 1040537 w 1815355"/>
                  <a:gd name="connsiteY8" fmla="*/ 870595 h 1239134"/>
                  <a:gd name="connsiteX9" fmla="*/ 1091972 w 1815355"/>
                  <a:gd name="connsiteY9" fmla="*/ 891550 h 1239134"/>
                  <a:gd name="connsiteX10" fmla="*/ 992912 w 1815355"/>
                  <a:gd name="connsiteY10" fmla="*/ 723910 h 1239134"/>
                  <a:gd name="connsiteX11" fmla="*/ 1194842 w 1815355"/>
                  <a:gd name="connsiteY11" fmla="*/ 971560 h 1239134"/>
                  <a:gd name="connsiteX12" fmla="*/ 1170077 w 1815355"/>
                  <a:gd name="connsiteY12" fmla="*/ 849640 h 1239134"/>
                  <a:gd name="connsiteX13" fmla="*/ 1295807 w 1815355"/>
                  <a:gd name="connsiteY13" fmla="*/ 958225 h 1239134"/>
                  <a:gd name="connsiteX14" fmla="*/ 1341527 w 1815355"/>
                  <a:gd name="connsiteY14" fmla="*/ 1122055 h 1239134"/>
                  <a:gd name="connsiteX15" fmla="*/ 1368197 w 1815355"/>
                  <a:gd name="connsiteY15" fmla="*/ 1030615 h 1239134"/>
                  <a:gd name="connsiteX16" fmla="*/ 1379627 w 1815355"/>
                  <a:gd name="connsiteY16" fmla="*/ 1238260 h 1239134"/>
                  <a:gd name="connsiteX17" fmla="*/ 1432967 w 1815355"/>
                  <a:gd name="connsiteY17" fmla="*/ 1101100 h 1239134"/>
                  <a:gd name="connsiteX18" fmla="*/ 1514882 w 1815355"/>
                  <a:gd name="connsiteY18" fmla="*/ 1003945 h 1239134"/>
                  <a:gd name="connsiteX19" fmla="*/ 1604417 w 1815355"/>
                  <a:gd name="connsiteY19" fmla="*/ 1021090 h 1239134"/>
                  <a:gd name="connsiteX20" fmla="*/ 1644422 w 1815355"/>
                  <a:gd name="connsiteY20" fmla="*/ 1055380 h 1239134"/>
                  <a:gd name="connsiteX21" fmla="*/ 1652042 w 1815355"/>
                  <a:gd name="connsiteY21" fmla="*/ 904885 h 1239134"/>
                  <a:gd name="connsiteX22" fmla="*/ 1653947 w 1815355"/>
                  <a:gd name="connsiteY22" fmla="*/ 802015 h 1239134"/>
                  <a:gd name="connsiteX23" fmla="*/ 1741577 w 1815355"/>
                  <a:gd name="connsiteY23" fmla="*/ 889645 h 1239134"/>
                  <a:gd name="connsiteX24" fmla="*/ 1701572 w 1815355"/>
                  <a:gd name="connsiteY24" fmla="*/ 716290 h 1239134"/>
                  <a:gd name="connsiteX25" fmla="*/ 1701572 w 1815355"/>
                  <a:gd name="connsiteY25" fmla="*/ 615325 h 1239134"/>
                  <a:gd name="connsiteX26" fmla="*/ 1806347 w 1815355"/>
                  <a:gd name="connsiteY26" fmla="*/ 708670 h 1239134"/>
                  <a:gd name="connsiteX27" fmla="*/ 1733957 w 1815355"/>
                  <a:gd name="connsiteY27" fmla="*/ 546745 h 1239134"/>
                  <a:gd name="connsiteX28" fmla="*/ 1667282 w 1815355"/>
                  <a:gd name="connsiteY28" fmla="*/ 396250 h 1239134"/>
                  <a:gd name="connsiteX29" fmla="*/ 1497737 w 1815355"/>
                  <a:gd name="connsiteY29" fmla="*/ 219085 h 1239134"/>
                  <a:gd name="connsiteX30" fmla="*/ 1364387 w 1815355"/>
                  <a:gd name="connsiteY30" fmla="*/ 129550 h 1239134"/>
                  <a:gd name="connsiteX31" fmla="*/ 1486307 w 1815355"/>
                  <a:gd name="connsiteY31" fmla="*/ 104785 h 1239134"/>
                  <a:gd name="connsiteX32" fmla="*/ 1572032 w 1815355"/>
                  <a:gd name="connsiteY32" fmla="*/ 70495 h 1239134"/>
                  <a:gd name="connsiteX33" fmla="*/ 1339622 w 1815355"/>
                  <a:gd name="connsiteY33" fmla="*/ 62875 h 1239134"/>
                  <a:gd name="connsiteX34" fmla="*/ 1128167 w 1815355"/>
                  <a:gd name="connsiteY34" fmla="*/ 17155 h 1239134"/>
                  <a:gd name="connsiteX35" fmla="*/ 918617 w 1815355"/>
                  <a:gd name="connsiteY35" fmla="*/ 10 h 1239134"/>
                  <a:gd name="connsiteX36" fmla="*/ 650012 w 1815355"/>
                  <a:gd name="connsiteY36" fmla="*/ 19060 h 1239134"/>
                  <a:gd name="connsiteX37" fmla="*/ 480467 w 1815355"/>
                  <a:gd name="connsiteY37" fmla="*/ 55255 h 1239134"/>
                  <a:gd name="connsiteX38" fmla="*/ 352832 w 1815355"/>
                  <a:gd name="connsiteY38" fmla="*/ 144790 h 1239134"/>
                  <a:gd name="connsiteX39" fmla="*/ 301397 w 1815355"/>
                  <a:gd name="connsiteY39" fmla="*/ 215275 h 1239134"/>
                  <a:gd name="connsiteX40" fmla="*/ 227102 w 1815355"/>
                  <a:gd name="connsiteY40" fmla="*/ 278140 h 1239134"/>
                  <a:gd name="connsiteX41" fmla="*/ 160427 w 1815355"/>
                  <a:gd name="connsiteY41" fmla="*/ 331480 h 1239134"/>
                  <a:gd name="connsiteX42" fmla="*/ 82322 w 1815355"/>
                  <a:gd name="connsiteY42" fmla="*/ 485785 h 1239134"/>
                  <a:gd name="connsiteX43" fmla="*/ 17552 w 1815355"/>
                  <a:gd name="connsiteY43" fmla="*/ 674380 h 1239134"/>
                  <a:gd name="connsiteX44" fmla="*/ 2312 w 1815355"/>
                  <a:gd name="connsiteY44" fmla="*/ 735340 h 1239134"/>
                  <a:gd name="connsiteX45" fmla="*/ 57557 w 1815355"/>
                  <a:gd name="connsiteY45" fmla="*/ 678190 h 1239134"/>
                  <a:gd name="connsiteX46" fmla="*/ 55652 w 1815355"/>
                  <a:gd name="connsiteY46" fmla="*/ 910600 h 1239134"/>
                  <a:gd name="connsiteX47" fmla="*/ 68987 w 1815355"/>
                  <a:gd name="connsiteY47" fmla="*/ 988705 h 1239134"/>
                  <a:gd name="connsiteX48" fmla="*/ 97562 w 1815355"/>
                  <a:gd name="connsiteY48" fmla="*/ 891550 h 1239134"/>
                  <a:gd name="connsiteX49" fmla="*/ 183287 w 1815355"/>
                  <a:gd name="connsiteY49" fmla="*/ 990610 h 1239134"/>
                  <a:gd name="connsiteX50" fmla="*/ 175667 w 1815355"/>
                  <a:gd name="connsiteY50" fmla="*/ 866785 h 1239134"/>
                  <a:gd name="connsiteX51" fmla="*/ 187097 w 1815355"/>
                  <a:gd name="connsiteY51" fmla="*/ 725815 h 1239134"/>
                  <a:gd name="connsiteX52" fmla="*/ 248057 w 1815355"/>
                  <a:gd name="connsiteY52" fmla="*/ 889645 h 1239134"/>
                  <a:gd name="connsiteX53" fmla="*/ 232817 w 1815355"/>
                  <a:gd name="connsiteY53" fmla="*/ 643900 h 1239134"/>
                  <a:gd name="connsiteX54" fmla="*/ 278537 w 1815355"/>
                  <a:gd name="connsiteY54" fmla="*/ 495310 h 1239134"/>
                  <a:gd name="connsiteX55" fmla="*/ 331877 w 1815355"/>
                  <a:gd name="connsiteY55" fmla="*/ 483880 h 1239134"/>
                  <a:gd name="connsiteX56" fmla="*/ 423317 w 1815355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62407 w 1791907"/>
                  <a:gd name="connsiteY6" fmla="*/ 678190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27102 w 1791907"/>
                  <a:gd name="connsiteY53" fmla="*/ 668665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27102 w 1791907"/>
                  <a:gd name="connsiteY53" fmla="*/ 668665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19507 w 1791907"/>
                  <a:gd name="connsiteY0" fmla="*/ 57913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27102 w 1791907"/>
                  <a:gd name="connsiteY53" fmla="*/ 668665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19507 w 1791907"/>
                  <a:gd name="connsiteY56" fmla="*/ 579130 h 1239134"/>
                  <a:gd name="connsiteX0" fmla="*/ 419507 w 1791907"/>
                  <a:gd name="connsiteY0" fmla="*/ 579130 h 1240043"/>
                  <a:gd name="connsiteX1" fmla="*/ 482372 w 1791907"/>
                  <a:gd name="connsiteY1" fmla="*/ 516265 h 1240043"/>
                  <a:gd name="connsiteX2" fmla="*/ 566192 w 1791907"/>
                  <a:gd name="connsiteY2" fmla="*/ 476260 h 1240043"/>
                  <a:gd name="connsiteX3" fmla="*/ 629057 w 1791907"/>
                  <a:gd name="connsiteY3" fmla="*/ 577225 h 1240043"/>
                  <a:gd name="connsiteX4" fmla="*/ 669062 w 1791907"/>
                  <a:gd name="connsiteY4" fmla="*/ 762010 h 1240043"/>
                  <a:gd name="connsiteX5" fmla="*/ 672872 w 1791907"/>
                  <a:gd name="connsiteY5" fmla="*/ 914410 h 1240043"/>
                  <a:gd name="connsiteX6" fmla="*/ 750977 w 1791907"/>
                  <a:gd name="connsiteY6" fmla="*/ 718195 h 1240043"/>
                  <a:gd name="connsiteX7" fmla="*/ 777647 w 1791907"/>
                  <a:gd name="connsiteY7" fmla="*/ 582940 h 1240043"/>
                  <a:gd name="connsiteX8" fmla="*/ 1040537 w 1791907"/>
                  <a:gd name="connsiteY8" fmla="*/ 870595 h 1240043"/>
                  <a:gd name="connsiteX9" fmla="*/ 1091972 w 1791907"/>
                  <a:gd name="connsiteY9" fmla="*/ 891550 h 1240043"/>
                  <a:gd name="connsiteX10" fmla="*/ 992912 w 1791907"/>
                  <a:gd name="connsiteY10" fmla="*/ 723910 h 1240043"/>
                  <a:gd name="connsiteX11" fmla="*/ 1194842 w 1791907"/>
                  <a:gd name="connsiteY11" fmla="*/ 971560 h 1240043"/>
                  <a:gd name="connsiteX12" fmla="*/ 1170077 w 1791907"/>
                  <a:gd name="connsiteY12" fmla="*/ 849640 h 1240043"/>
                  <a:gd name="connsiteX13" fmla="*/ 1295807 w 1791907"/>
                  <a:gd name="connsiteY13" fmla="*/ 958225 h 1240043"/>
                  <a:gd name="connsiteX14" fmla="*/ 1341527 w 1791907"/>
                  <a:gd name="connsiteY14" fmla="*/ 1122055 h 1240043"/>
                  <a:gd name="connsiteX15" fmla="*/ 1364387 w 1791907"/>
                  <a:gd name="connsiteY15" fmla="*/ 996325 h 1240043"/>
                  <a:gd name="connsiteX16" fmla="*/ 1379627 w 1791907"/>
                  <a:gd name="connsiteY16" fmla="*/ 1238260 h 1240043"/>
                  <a:gd name="connsiteX17" fmla="*/ 1432967 w 1791907"/>
                  <a:gd name="connsiteY17" fmla="*/ 1101100 h 1240043"/>
                  <a:gd name="connsiteX18" fmla="*/ 1514882 w 1791907"/>
                  <a:gd name="connsiteY18" fmla="*/ 1003945 h 1240043"/>
                  <a:gd name="connsiteX19" fmla="*/ 1604417 w 1791907"/>
                  <a:gd name="connsiteY19" fmla="*/ 1021090 h 1240043"/>
                  <a:gd name="connsiteX20" fmla="*/ 1644422 w 1791907"/>
                  <a:gd name="connsiteY20" fmla="*/ 1055380 h 1240043"/>
                  <a:gd name="connsiteX21" fmla="*/ 1652042 w 1791907"/>
                  <a:gd name="connsiteY21" fmla="*/ 904885 h 1240043"/>
                  <a:gd name="connsiteX22" fmla="*/ 1653947 w 1791907"/>
                  <a:gd name="connsiteY22" fmla="*/ 802015 h 1240043"/>
                  <a:gd name="connsiteX23" fmla="*/ 1741577 w 1791907"/>
                  <a:gd name="connsiteY23" fmla="*/ 889645 h 1240043"/>
                  <a:gd name="connsiteX24" fmla="*/ 1701572 w 1791907"/>
                  <a:gd name="connsiteY24" fmla="*/ 716290 h 1240043"/>
                  <a:gd name="connsiteX25" fmla="*/ 1701572 w 1791907"/>
                  <a:gd name="connsiteY25" fmla="*/ 615325 h 1240043"/>
                  <a:gd name="connsiteX26" fmla="*/ 1781582 w 1791907"/>
                  <a:gd name="connsiteY26" fmla="*/ 676285 h 1240043"/>
                  <a:gd name="connsiteX27" fmla="*/ 1733957 w 1791907"/>
                  <a:gd name="connsiteY27" fmla="*/ 546745 h 1240043"/>
                  <a:gd name="connsiteX28" fmla="*/ 1667282 w 1791907"/>
                  <a:gd name="connsiteY28" fmla="*/ 396250 h 1240043"/>
                  <a:gd name="connsiteX29" fmla="*/ 1497737 w 1791907"/>
                  <a:gd name="connsiteY29" fmla="*/ 219085 h 1240043"/>
                  <a:gd name="connsiteX30" fmla="*/ 1364387 w 1791907"/>
                  <a:gd name="connsiteY30" fmla="*/ 129550 h 1240043"/>
                  <a:gd name="connsiteX31" fmla="*/ 1486307 w 1791907"/>
                  <a:gd name="connsiteY31" fmla="*/ 104785 h 1240043"/>
                  <a:gd name="connsiteX32" fmla="*/ 1572032 w 1791907"/>
                  <a:gd name="connsiteY32" fmla="*/ 70495 h 1240043"/>
                  <a:gd name="connsiteX33" fmla="*/ 1339622 w 1791907"/>
                  <a:gd name="connsiteY33" fmla="*/ 62875 h 1240043"/>
                  <a:gd name="connsiteX34" fmla="*/ 1128167 w 1791907"/>
                  <a:gd name="connsiteY34" fmla="*/ 17155 h 1240043"/>
                  <a:gd name="connsiteX35" fmla="*/ 918617 w 1791907"/>
                  <a:gd name="connsiteY35" fmla="*/ 10 h 1240043"/>
                  <a:gd name="connsiteX36" fmla="*/ 650012 w 1791907"/>
                  <a:gd name="connsiteY36" fmla="*/ 19060 h 1240043"/>
                  <a:gd name="connsiteX37" fmla="*/ 480467 w 1791907"/>
                  <a:gd name="connsiteY37" fmla="*/ 55255 h 1240043"/>
                  <a:gd name="connsiteX38" fmla="*/ 352832 w 1791907"/>
                  <a:gd name="connsiteY38" fmla="*/ 144790 h 1240043"/>
                  <a:gd name="connsiteX39" fmla="*/ 301397 w 1791907"/>
                  <a:gd name="connsiteY39" fmla="*/ 215275 h 1240043"/>
                  <a:gd name="connsiteX40" fmla="*/ 227102 w 1791907"/>
                  <a:gd name="connsiteY40" fmla="*/ 278140 h 1240043"/>
                  <a:gd name="connsiteX41" fmla="*/ 160427 w 1791907"/>
                  <a:gd name="connsiteY41" fmla="*/ 331480 h 1240043"/>
                  <a:gd name="connsiteX42" fmla="*/ 82322 w 1791907"/>
                  <a:gd name="connsiteY42" fmla="*/ 485785 h 1240043"/>
                  <a:gd name="connsiteX43" fmla="*/ 17552 w 1791907"/>
                  <a:gd name="connsiteY43" fmla="*/ 674380 h 1240043"/>
                  <a:gd name="connsiteX44" fmla="*/ 2312 w 1791907"/>
                  <a:gd name="connsiteY44" fmla="*/ 735340 h 1240043"/>
                  <a:gd name="connsiteX45" fmla="*/ 57557 w 1791907"/>
                  <a:gd name="connsiteY45" fmla="*/ 678190 h 1240043"/>
                  <a:gd name="connsiteX46" fmla="*/ 55652 w 1791907"/>
                  <a:gd name="connsiteY46" fmla="*/ 910600 h 1240043"/>
                  <a:gd name="connsiteX47" fmla="*/ 68987 w 1791907"/>
                  <a:gd name="connsiteY47" fmla="*/ 988705 h 1240043"/>
                  <a:gd name="connsiteX48" fmla="*/ 97562 w 1791907"/>
                  <a:gd name="connsiteY48" fmla="*/ 891550 h 1240043"/>
                  <a:gd name="connsiteX49" fmla="*/ 183287 w 1791907"/>
                  <a:gd name="connsiteY49" fmla="*/ 990610 h 1240043"/>
                  <a:gd name="connsiteX50" fmla="*/ 175667 w 1791907"/>
                  <a:gd name="connsiteY50" fmla="*/ 866785 h 1240043"/>
                  <a:gd name="connsiteX51" fmla="*/ 187097 w 1791907"/>
                  <a:gd name="connsiteY51" fmla="*/ 725815 h 1240043"/>
                  <a:gd name="connsiteX52" fmla="*/ 248057 w 1791907"/>
                  <a:gd name="connsiteY52" fmla="*/ 889645 h 1240043"/>
                  <a:gd name="connsiteX53" fmla="*/ 227102 w 1791907"/>
                  <a:gd name="connsiteY53" fmla="*/ 668665 h 1240043"/>
                  <a:gd name="connsiteX54" fmla="*/ 278537 w 1791907"/>
                  <a:gd name="connsiteY54" fmla="*/ 495310 h 1240043"/>
                  <a:gd name="connsiteX55" fmla="*/ 331877 w 1791907"/>
                  <a:gd name="connsiteY55" fmla="*/ 483880 h 1240043"/>
                  <a:gd name="connsiteX56" fmla="*/ 419507 w 1791907"/>
                  <a:gd name="connsiteY56" fmla="*/ 579130 h 1240043"/>
                  <a:gd name="connsiteX0" fmla="*/ 419507 w 1791907"/>
                  <a:gd name="connsiteY0" fmla="*/ 579130 h 1218191"/>
                  <a:gd name="connsiteX1" fmla="*/ 482372 w 1791907"/>
                  <a:gd name="connsiteY1" fmla="*/ 516265 h 1218191"/>
                  <a:gd name="connsiteX2" fmla="*/ 566192 w 1791907"/>
                  <a:gd name="connsiteY2" fmla="*/ 476260 h 1218191"/>
                  <a:gd name="connsiteX3" fmla="*/ 629057 w 1791907"/>
                  <a:gd name="connsiteY3" fmla="*/ 577225 h 1218191"/>
                  <a:gd name="connsiteX4" fmla="*/ 669062 w 1791907"/>
                  <a:gd name="connsiteY4" fmla="*/ 762010 h 1218191"/>
                  <a:gd name="connsiteX5" fmla="*/ 672872 w 1791907"/>
                  <a:gd name="connsiteY5" fmla="*/ 914410 h 1218191"/>
                  <a:gd name="connsiteX6" fmla="*/ 750977 w 1791907"/>
                  <a:gd name="connsiteY6" fmla="*/ 718195 h 1218191"/>
                  <a:gd name="connsiteX7" fmla="*/ 777647 w 1791907"/>
                  <a:gd name="connsiteY7" fmla="*/ 582940 h 1218191"/>
                  <a:gd name="connsiteX8" fmla="*/ 1040537 w 1791907"/>
                  <a:gd name="connsiteY8" fmla="*/ 870595 h 1218191"/>
                  <a:gd name="connsiteX9" fmla="*/ 1091972 w 1791907"/>
                  <a:gd name="connsiteY9" fmla="*/ 891550 h 1218191"/>
                  <a:gd name="connsiteX10" fmla="*/ 992912 w 1791907"/>
                  <a:gd name="connsiteY10" fmla="*/ 723910 h 1218191"/>
                  <a:gd name="connsiteX11" fmla="*/ 1194842 w 1791907"/>
                  <a:gd name="connsiteY11" fmla="*/ 971560 h 1218191"/>
                  <a:gd name="connsiteX12" fmla="*/ 1170077 w 1791907"/>
                  <a:gd name="connsiteY12" fmla="*/ 849640 h 1218191"/>
                  <a:gd name="connsiteX13" fmla="*/ 1295807 w 1791907"/>
                  <a:gd name="connsiteY13" fmla="*/ 958225 h 1218191"/>
                  <a:gd name="connsiteX14" fmla="*/ 1341527 w 1791907"/>
                  <a:gd name="connsiteY14" fmla="*/ 1122055 h 1218191"/>
                  <a:gd name="connsiteX15" fmla="*/ 1364387 w 1791907"/>
                  <a:gd name="connsiteY15" fmla="*/ 996325 h 1218191"/>
                  <a:gd name="connsiteX16" fmla="*/ 1396242 w 1791907"/>
                  <a:gd name="connsiteY16" fmla="*/ 1216108 h 1218191"/>
                  <a:gd name="connsiteX17" fmla="*/ 1432967 w 1791907"/>
                  <a:gd name="connsiteY17" fmla="*/ 1101100 h 1218191"/>
                  <a:gd name="connsiteX18" fmla="*/ 1514882 w 1791907"/>
                  <a:gd name="connsiteY18" fmla="*/ 1003945 h 1218191"/>
                  <a:gd name="connsiteX19" fmla="*/ 1604417 w 1791907"/>
                  <a:gd name="connsiteY19" fmla="*/ 1021090 h 1218191"/>
                  <a:gd name="connsiteX20" fmla="*/ 1644422 w 1791907"/>
                  <a:gd name="connsiteY20" fmla="*/ 1055380 h 1218191"/>
                  <a:gd name="connsiteX21" fmla="*/ 1652042 w 1791907"/>
                  <a:gd name="connsiteY21" fmla="*/ 904885 h 1218191"/>
                  <a:gd name="connsiteX22" fmla="*/ 1653947 w 1791907"/>
                  <a:gd name="connsiteY22" fmla="*/ 802015 h 1218191"/>
                  <a:gd name="connsiteX23" fmla="*/ 1741577 w 1791907"/>
                  <a:gd name="connsiteY23" fmla="*/ 889645 h 1218191"/>
                  <a:gd name="connsiteX24" fmla="*/ 1701572 w 1791907"/>
                  <a:gd name="connsiteY24" fmla="*/ 716290 h 1218191"/>
                  <a:gd name="connsiteX25" fmla="*/ 1701572 w 1791907"/>
                  <a:gd name="connsiteY25" fmla="*/ 615325 h 1218191"/>
                  <a:gd name="connsiteX26" fmla="*/ 1781582 w 1791907"/>
                  <a:gd name="connsiteY26" fmla="*/ 676285 h 1218191"/>
                  <a:gd name="connsiteX27" fmla="*/ 1733957 w 1791907"/>
                  <a:gd name="connsiteY27" fmla="*/ 546745 h 1218191"/>
                  <a:gd name="connsiteX28" fmla="*/ 1667282 w 1791907"/>
                  <a:gd name="connsiteY28" fmla="*/ 396250 h 1218191"/>
                  <a:gd name="connsiteX29" fmla="*/ 1497737 w 1791907"/>
                  <a:gd name="connsiteY29" fmla="*/ 219085 h 1218191"/>
                  <a:gd name="connsiteX30" fmla="*/ 1364387 w 1791907"/>
                  <a:gd name="connsiteY30" fmla="*/ 129550 h 1218191"/>
                  <a:gd name="connsiteX31" fmla="*/ 1486307 w 1791907"/>
                  <a:gd name="connsiteY31" fmla="*/ 104785 h 1218191"/>
                  <a:gd name="connsiteX32" fmla="*/ 1572032 w 1791907"/>
                  <a:gd name="connsiteY32" fmla="*/ 70495 h 1218191"/>
                  <a:gd name="connsiteX33" fmla="*/ 1339622 w 1791907"/>
                  <a:gd name="connsiteY33" fmla="*/ 62875 h 1218191"/>
                  <a:gd name="connsiteX34" fmla="*/ 1128167 w 1791907"/>
                  <a:gd name="connsiteY34" fmla="*/ 17155 h 1218191"/>
                  <a:gd name="connsiteX35" fmla="*/ 918617 w 1791907"/>
                  <a:gd name="connsiteY35" fmla="*/ 10 h 1218191"/>
                  <a:gd name="connsiteX36" fmla="*/ 650012 w 1791907"/>
                  <a:gd name="connsiteY36" fmla="*/ 19060 h 1218191"/>
                  <a:gd name="connsiteX37" fmla="*/ 480467 w 1791907"/>
                  <a:gd name="connsiteY37" fmla="*/ 55255 h 1218191"/>
                  <a:gd name="connsiteX38" fmla="*/ 352832 w 1791907"/>
                  <a:gd name="connsiteY38" fmla="*/ 144790 h 1218191"/>
                  <a:gd name="connsiteX39" fmla="*/ 301397 w 1791907"/>
                  <a:gd name="connsiteY39" fmla="*/ 215275 h 1218191"/>
                  <a:gd name="connsiteX40" fmla="*/ 227102 w 1791907"/>
                  <a:gd name="connsiteY40" fmla="*/ 278140 h 1218191"/>
                  <a:gd name="connsiteX41" fmla="*/ 160427 w 1791907"/>
                  <a:gd name="connsiteY41" fmla="*/ 331480 h 1218191"/>
                  <a:gd name="connsiteX42" fmla="*/ 82322 w 1791907"/>
                  <a:gd name="connsiteY42" fmla="*/ 485785 h 1218191"/>
                  <a:gd name="connsiteX43" fmla="*/ 17552 w 1791907"/>
                  <a:gd name="connsiteY43" fmla="*/ 674380 h 1218191"/>
                  <a:gd name="connsiteX44" fmla="*/ 2312 w 1791907"/>
                  <a:gd name="connsiteY44" fmla="*/ 735340 h 1218191"/>
                  <a:gd name="connsiteX45" fmla="*/ 57557 w 1791907"/>
                  <a:gd name="connsiteY45" fmla="*/ 678190 h 1218191"/>
                  <a:gd name="connsiteX46" fmla="*/ 55652 w 1791907"/>
                  <a:gd name="connsiteY46" fmla="*/ 910600 h 1218191"/>
                  <a:gd name="connsiteX47" fmla="*/ 68987 w 1791907"/>
                  <a:gd name="connsiteY47" fmla="*/ 988705 h 1218191"/>
                  <a:gd name="connsiteX48" fmla="*/ 97562 w 1791907"/>
                  <a:gd name="connsiteY48" fmla="*/ 891550 h 1218191"/>
                  <a:gd name="connsiteX49" fmla="*/ 183287 w 1791907"/>
                  <a:gd name="connsiteY49" fmla="*/ 990610 h 1218191"/>
                  <a:gd name="connsiteX50" fmla="*/ 175667 w 1791907"/>
                  <a:gd name="connsiteY50" fmla="*/ 866785 h 1218191"/>
                  <a:gd name="connsiteX51" fmla="*/ 187097 w 1791907"/>
                  <a:gd name="connsiteY51" fmla="*/ 725815 h 1218191"/>
                  <a:gd name="connsiteX52" fmla="*/ 248057 w 1791907"/>
                  <a:gd name="connsiteY52" fmla="*/ 889645 h 1218191"/>
                  <a:gd name="connsiteX53" fmla="*/ 227102 w 1791907"/>
                  <a:gd name="connsiteY53" fmla="*/ 668665 h 1218191"/>
                  <a:gd name="connsiteX54" fmla="*/ 278537 w 1791907"/>
                  <a:gd name="connsiteY54" fmla="*/ 495310 h 1218191"/>
                  <a:gd name="connsiteX55" fmla="*/ 331877 w 1791907"/>
                  <a:gd name="connsiteY55" fmla="*/ 483880 h 1218191"/>
                  <a:gd name="connsiteX56" fmla="*/ 419507 w 1791907"/>
                  <a:gd name="connsiteY56" fmla="*/ 579130 h 1218191"/>
                  <a:gd name="connsiteX0" fmla="*/ 419507 w 1791907"/>
                  <a:gd name="connsiteY0" fmla="*/ 579130 h 1218180"/>
                  <a:gd name="connsiteX1" fmla="*/ 482372 w 1791907"/>
                  <a:gd name="connsiteY1" fmla="*/ 516265 h 1218180"/>
                  <a:gd name="connsiteX2" fmla="*/ 566192 w 1791907"/>
                  <a:gd name="connsiteY2" fmla="*/ 476260 h 1218180"/>
                  <a:gd name="connsiteX3" fmla="*/ 629057 w 1791907"/>
                  <a:gd name="connsiteY3" fmla="*/ 577225 h 1218180"/>
                  <a:gd name="connsiteX4" fmla="*/ 669062 w 1791907"/>
                  <a:gd name="connsiteY4" fmla="*/ 762010 h 1218180"/>
                  <a:gd name="connsiteX5" fmla="*/ 672872 w 1791907"/>
                  <a:gd name="connsiteY5" fmla="*/ 914410 h 1218180"/>
                  <a:gd name="connsiteX6" fmla="*/ 750977 w 1791907"/>
                  <a:gd name="connsiteY6" fmla="*/ 718195 h 1218180"/>
                  <a:gd name="connsiteX7" fmla="*/ 777647 w 1791907"/>
                  <a:gd name="connsiteY7" fmla="*/ 582940 h 1218180"/>
                  <a:gd name="connsiteX8" fmla="*/ 1040537 w 1791907"/>
                  <a:gd name="connsiteY8" fmla="*/ 870595 h 1218180"/>
                  <a:gd name="connsiteX9" fmla="*/ 1091972 w 1791907"/>
                  <a:gd name="connsiteY9" fmla="*/ 891550 h 1218180"/>
                  <a:gd name="connsiteX10" fmla="*/ 992912 w 1791907"/>
                  <a:gd name="connsiteY10" fmla="*/ 723910 h 1218180"/>
                  <a:gd name="connsiteX11" fmla="*/ 1194842 w 1791907"/>
                  <a:gd name="connsiteY11" fmla="*/ 971560 h 1218180"/>
                  <a:gd name="connsiteX12" fmla="*/ 1170077 w 1791907"/>
                  <a:gd name="connsiteY12" fmla="*/ 849640 h 1218180"/>
                  <a:gd name="connsiteX13" fmla="*/ 1295807 w 1791907"/>
                  <a:gd name="connsiteY13" fmla="*/ 958225 h 1218180"/>
                  <a:gd name="connsiteX14" fmla="*/ 1341527 w 1791907"/>
                  <a:gd name="connsiteY14" fmla="*/ 1122055 h 1218180"/>
                  <a:gd name="connsiteX15" fmla="*/ 1364387 w 1791907"/>
                  <a:gd name="connsiteY15" fmla="*/ 996325 h 1218180"/>
                  <a:gd name="connsiteX16" fmla="*/ 1396242 w 1791907"/>
                  <a:gd name="connsiteY16" fmla="*/ 1216108 h 1218180"/>
                  <a:gd name="connsiteX17" fmla="*/ 1432967 w 1791907"/>
                  <a:gd name="connsiteY17" fmla="*/ 1101100 h 1218180"/>
                  <a:gd name="connsiteX18" fmla="*/ 1539803 w 1791907"/>
                  <a:gd name="connsiteY18" fmla="*/ 1006714 h 1218180"/>
                  <a:gd name="connsiteX19" fmla="*/ 1604417 w 1791907"/>
                  <a:gd name="connsiteY19" fmla="*/ 1021090 h 1218180"/>
                  <a:gd name="connsiteX20" fmla="*/ 1644422 w 1791907"/>
                  <a:gd name="connsiteY20" fmla="*/ 1055380 h 1218180"/>
                  <a:gd name="connsiteX21" fmla="*/ 1652042 w 1791907"/>
                  <a:gd name="connsiteY21" fmla="*/ 904885 h 1218180"/>
                  <a:gd name="connsiteX22" fmla="*/ 1653947 w 1791907"/>
                  <a:gd name="connsiteY22" fmla="*/ 802015 h 1218180"/>
                  <a:gd name="connsiteX23" fmla="*/ 1741577 w 1791907"/>
                  <a:gd name="connsiteY23" fmla="*/ 889645 h 1218180"/>
                  <a:gd name="connsiteX24" fmla="*/ 1701572 w 1791907"/>
                  <a:gd name="connsiteY24" fmla="*/ 716290 h 1218180"/>
                  <a:gd name="connsiteX25" fmla="*/ 1701572 w 1791907"/>
                  <a:gd name="connsiteY25" fmla="*/ 615325 h 1218180"/>
                  <a:gd name="connsiteX26" fmla="*/ 1781582 w 1791907"/>
                  <a:gd name="connsiteY26" fmla="*/ 676285 h 1218180"/>
                  <a:gd name="connsiteX27" fmla="*/ 1733957 w 1791907"/>
                  <a:gd name="connsiteY27" fmla="*/ 546745 h 1218180"/>
                  <a:gd name="connsiteX28" fmla="*/ 1667282 w 1791907"/>
                  <a:gd name="connsiteY28" fmla="*/ 396250 h 1218180"/>
                  <a:gd name="connsiteX29" fmla="*/ 1497737 w 1791907"/>
                  <a:gd name="connsiteY29" fmla="*/ 219085 h 1218180"/>
                  <a:gd name="connsiteX30" fmla="*/ 1364387 w 1791907"/>
                  <a:gd name="connsiteY30" fmla="*/ 129550 h 1218180"/>
                  <a:gd name="connsiteX31" fmla="*/ 1486307 w 1791907"/>
                  <a:gd name="connsiteY31" fmla="*/ 104785 h 1218180"/>
                  <a:gd name="connsiteX32" fmla="*/ 1572032 w 1791907"/>
                  <a:gd name="connsiteY32" fmla="*/ 70495 h 1218180"/>
                  <a:gd name="connsiteX33" fmla="*/ 1339622 w 1791907"/>
                  <a:gd name="connsiteY33" fmla="*/ 62875 h 1218180"/>
                  <a:gd name="connsiteX34" fmla="*/ 1128167 w 1791907"/>
                  <a:gd name="connsiteY34" fmla="*/ 17155 h 1218180"/>
                  <a:gd name="connsiteX35" fmla="*/ 918617 w 1791907"/>
                  <a:gd name="connsiteY35" fmla="*/ 10 h 1218180"/>
                  <a:gd name="connsiteX36" fmla="*/ 650012 w 1791907"/>
                  <a:gd name="connsiteY36" fmla="*/ 19060 h 1218180"/>
                  <a:gd name="connsiteX37" fmla="*/ 480467 w 1791907"/>
                  <a:gd name="connsiteY37" fmla="*/ 55255 h 1218180"/>
                  <a:gd name="connsiteX38" fmla="*/ 352832 w 1791907"/>
                  <a:gd name="connsiteY38" fmla="*/ 144790 h 1218180"/>
                  <a:gd name="connsiteX39" fmla="*/ 301397 w 1791907"/>
                  <a:gd name="connsiteY39" fmla="*/ 215275 h 1218180"/>
                  <a:gd name="connsiteX40" fmla="*/ 227102 w 1791907"/>
                  <a:gd name="connsiteY40" fmla="*/ 278140 h 1218180"/>
                  <a:gd name="connsiteX41" fmla="*/ 160427 w 1791907"/>
                  <a:gd name="connsiteY41" fmla="*/ 331480 h 1218180"/>
                  <a:gd name="connsiteX42" fmla="*/ 82322 w 1791907"/>
                  <a:gd name="connsiteY42" fmla="*/ 485785 h 1218180"/>
                  <a:gd name="connsiteX43" fmla="*/ 17552 w 1791907"/>
                  <a:gd name="connsiteY43" fmla="*/ 674380 h 1218180"/>
                  <a:gd name="connsiteX44" fmla="*/ 2312 w 1791907"/>
                  <a:gd name="connsiteY44" fmla="*/ 735340 h 1218180"/>
                  <a:gd name="connsiteX45" fmla="*/ 57557 w 1791907"/>
                  <a:gd name="connsiteY45" fmla="*/ 678190 h 1218180"/>
                  <a:gd name="connsiteX46" fmla="*/ 55652 w 1791907"/>
                  <a:gd name="connsiteY46" fmla="*/ 910600 h 1218180"/>
                  <a:gd name="connsiteX47" fmla="*/ 68987 w 1791907"/>
                  <a:gd name="connsiteY47" fmla="*/ 988705 h 1218180"/>
                  <a:gd name="connsiteX48" fmla="*/ 97562 w 1791907"/>
                  <a:gd name="connsiteY48" fmla="*/ 891550 h 1218180"/>
                  <a:gd name="connsiteX49" fmla="*/ 183287 w 1791907"/>
                  <a:gd name="connsiteY49" fmla="*/ 990610 h 1218180"/>
                  <a:gd name="connsiteX50" fmla="*/ 175667 w 1791907"/>
                  <a:gd name="connsiteY50" fmla="*/ 866785 h 1218180"/>
                  <a:gd name="connsiteX51" fmla="*/ 187097 w 1791907"/>
                  <a:gd name="connsiteY51" fmla="*/ 725815 h 1218180"/>
                  <a:gd name="connsiteX52" fmla="*/ 248057 w 1791907"/>
                  <a:gd name="connsiteY52" fmla="*/ 889645 h 1218180"/>
                  <a:gd name="connsiteX53" fmla="*/ 227102 w 1791907"/>
                  <a:gd name="connsiteY53" fmla="*/ 668665 h 1218180"/>
                  <a:gd name="connsiteX54" fmla="*/ 278537 w 1791907"/>
                  <a:gd name="connsiteY54" fmla="*/ 495310 h 1218180"/>
                  <a:gd name="connsiteX55" fmla="*/ 331877 w 1791907"/>
                  <a:gd name="connsiteY55" fmla="*/ 483880 h 1218180"/>
                  <a:gd name="connsiteX56" fmla="*/ 419507 w 1791907"/>
                  <a:gd name="connsiteY56" fmla="*/ 579130 h 1218180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44422 w 1791907"/>
                  <a:gd name="connsiteY20" fmla="*/ 1055380 h 1218181"/>
                  <a:gd name="connsiteX21" fmla="*/ 1652042 w 1791907"/>
                  <a:gd name="connsiteY21" fmla="*/ 904885 h 1218181"/>
                  <a:gd name="connsiteX22" fmla="*/ 1653947 w 1791907"/>
                  <a:gd name="connsiteY22" fmla="*/ 802015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58267 w 1791907"/>
                  <a:gd name="connsiteY20" fmla="*/ 1063688 h 1218181"/>
                  <a:gd name="connsiteX21" fmla="*/ 1652042 w 1791907"/>
                  <a:gd name="connsiteY21" fmla="*/ 904885 h 1218181"/>
                  <a:gd name="connsiteX22" fmla="*/ 1653947 w 1791907"/>
                  <a:gd name="connsiteY22" fmla="*/ 802015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58267 w 1791907"/>
                  <a:gd name="connsiteY20" fmla="*/ 1063688 h 1218181"/>
                  <a:gd name="connsiteX21" fmla="*/ 1652042 w 1791907"/>
                  <a:gd name="connsiteY21" fmla="*/ 904885 h 1218181"/>
                  <a:gd name="connsiteX22" fmla="*/ 1670561 w 1791907"/>
                  <a:gd name="connsiteY22" fmla="*/ 824167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58267 w 1791907"/>
                  <a:gd name="connsiteY20" fmla="*/ 1063688 h 1218181"/>
                  <a:gd name="connsiteX21" fmla="*/ 1671424 w 1791907"/>
                  <a:gd name="connsiteY21" fmla="*/ 904885 h 1218181"/>
                  <a:gd name="connsiteX22" fmla="*/ 1670561 w 1791907"/>
                  <a:gd name="connsiteY22" fmla="*/ 824167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40"/>
                  <a:gd name="connsiteX1" fmla="*/ 482372 w 1791907"/>
                  <a:gd name="connsiteY1" fmla="*/ 516265 h 1218140"/>
                  <a:gd name="connsiteX2" fmla="*/ 566192 w 1791907"/>
                  <a:gd name="connsiteY2" fmla="*/ 476260 h 1218140"/>
                  <a:gd name="connsiteX3" fmla="*/ 629057 w 1791907"/>
                  <a:gd name="connsiteY3" fmla="*/ 577225 h 1218140"/>
                  <a:gd name="connsiteX4" fmla="*/ 669062 w 1791907"/>
                  <a:gd name="connsiteY4" fmla="*/ 762010 h 1218140"/>
                  <a:gd name="connsiteX5" fmla="*/ 672872 w 1791907"/>
                  <a:gd name="connsiteY5" fmla="*/ 914410 h 1218140"/>
                  <a:gd name="connsiteX6" fmla="*/ 750977 w 1791907"/>
                  <a:gd name="connsiteY6" fmla="*/ 718195 h 1218140"/>
                  <a:gd name="connsiteX7" fmla="*/ 777647 w 1791907"/>
                  <a:gd name="connsiteY7" fmla="*/ 582940 h 1218140"/>
                  <a:gd name="connsiteX8" fmla="*/ 1040537 w 1791907"/>
                  <a:gd name="connsiteY8" fmla="*/ 870595 h 1218140"/>
                  <a:gd name="connsiteX9" fmla="*/ 1091972 w 1791907"/>
                  <a:gd name="connsiteY9" fmla="*/ 891550 h 1218140"/>
                  <a:gd name="connsiteX10" fmla="*/ 992912 w 1791907"/>
                  <a:gd name="connsiteY10" fmla="*/ 723910 h 1218140"/>
                  <a:gd name="connsiteX11" fmla="*/ 1194842 w 1791907"/>
                  <a:gd name="connsiteY11" fmla="*/ 971560 h 1218140"/>
                  <a:gd name="connsiteX12" fmla="*/ 1170077 w 1791907"/>
                  <a:gd name="connsiteY12" fmla="*/ 849640 h 1218140"/>
                  <a:gd name="connsiteX13" fmla="*/ 1295807 w 1791907"/>
                  <a:gd name="connsiteY13" fmla="*/ 958225 h 1218140"/>
                  <a:gd name="connsiteX14" fmla="*/ 1341527 w 1791907"/>
                  <a:gd name="connsiteY14" fmla="*/ 1122055 h 1218140"/>
                  <a:gd name="connsiteX15" fmla="*/ 1364387 w 1791907"/>
                  <a:gd name="connsiteY15" fmla="*/ 996325 h 1218140"/>
                  <a:gd name="connsiteX16" fmla="*/ 1396242 w 1791907"/>
                  <a:gd name="connsiteY16" fmla="*/ 1216108 h 1218140"/>
                  <a:gd name="connsiteX17" fmla="*/ 1432967 w 1791907"/>
                  <a:gd name="connsiteY17" fmla="*/ 1101100 h 1218140"/>
                  <a:gd name="connsiteX18" fmla="*/ 1537035 w 1791907"/>
                  <a:gd name="connsiteY18" fmla="*/ 1020559 h 1218140"/>
                  <a:gd name="connsiteX19" fmla="*/ 1612723 w 1791907"/>
                  <a:gd name="connsiteY19" fmla="*/ 1026628 h 1218140"/>
                  <a:gd name="connsiteX20" fmla="*/ 1658267 w 1791907"/>
                  <a:gd name="connsiteY20" fmla="*/ 1063688 h 1218140"/>
                  <a:gd name="connsiteX21" fmla="*/ 1671424 w 1791907"/>
                  <a:gd name="connsiteY21" fmla="*/ 904885 h 1218140"/>
                  <a:gd name="connsiteX22" fmla="*/ 1670561 w 1791907"/>
                  <a:gd name="connsiteY22" fmla="*/ 824167 h 1218140"/>
                  <a:gd name="connsiteX23" fmla="*/ 1741577 w 1791907"/>
                  <a:gd name="connsiteY23" fmla="*/ 889645 h 1218140"/>
                  <a:gd name="connsiteX24" fmla="*/ 1701572 w 1791907"/>
                  <a:gd name="connsiteY24" fmla="*/ 716290 h 1218140"/>
                  <a:gd name="connsiteX25" fmla="*/ 1701572 w 1791907"/>
                  <a:gd name="connsiteY25" fmla="*/ 615325 h 1218140"/>
                  <a:gd name="connsiteX26" fmla="*/ 1781582 w 1791907"/>
                  <a:gd name="connsiteY26" fmla="*/ 676285 h 1218140"/>
                  <a:gd name="connsiteX27" fmla="*/ 1733957 w 1791907"/>
                  <a:gd name="connsiteY27" fmla="*/ 546745 h 1218140"/>
                  <a:gd name="connsiteX28" fmla="*/ 1667282 w 1791907"/>
                  <a:gd name="connsiteY28" fmla="*/ 396250 h 1218140"/>
                  <a:gd name="connsiteX29" fmla="*/ 1497737 w 1791907"/>
                  <a:gd name="connsiteY29" fmla="*/ 219085 h 1218140"/>
                  <a:gd name="connsiteX30" fmla="*/ 1364387 w 1791907"/>
                  <a:gd name="connsiteY30" fmla="*/ 129550 h 1218140"/>
                  <a:gd name="connsiteX31" fmla="*/ 1486307 w 1791907"/>
                  <a:gd name="connsiteY31" fmla="*/ 104785 h 1218140"/>
                  <a:gd name="connsiteX32" fmla="*/ 1572032 w 1791907"/>
                  <a:gd name="connsiteY32" fmla="*/ 70495 h 1218140"/>
                  <a:gd name="connsiteX33" fmla="*/ 1339622 w 1791907"/>
                  <a:gd name="connsiteY33" fmla="*/ 62875 h 1218140"/>
                  <a:gd name="connsiteX34" fmla="*/ 1128167 w 1791907"/>
                  <a:gd name="connsiteY34" fmla="*/ 17155 h 1218140"/>
                  <a:gd name="connsiteX35" fmla="*/ 918617 w 1791907"/>
                  <a:gd name="connsiteY35" fmla="*/ 10 h 1218140"/>
                  <a:gd name="connsiteX36" fmla="*/ 650012 w 1791907"/>
                  <a:gd name="connsiteY36" fmla="*/ 19060 h 1218140"/>
                  <a:gd name="connsiteX37" fmla="*/ 480467 w 1791907"/>
                  <a:gd name="connsiteY37" fmla="*/ 55255 h 1218140"/>
                  <a:gd name="connsiteX38" fmla="*/ 352832 w 1791907"/>
                  <a:gd name="connsiteY38" fmla="*/ 144790 h 1218140"/>
                  <a:gd name="connsiteX39" fmla="*/ 301397 w 1791907"/>
                  <a:gd name="connsiteY39" fmla="*/ 215275 h 1218140"/>
                  <a:gd name="connsiteX40" fmla="*/ 227102 w 1791907"/>
                  <a:gd name="connsiteY40" fmla="*/ 278140 h 1218140"/>
                  <a:gd name="connsiteX41" fmla="*/ 160427 w 1791907"/>
                  <a:gd name="connsiteY41" fmla="*/ 331480 h 1218140"/>
                  <a:gd name="connsiteX42" fmla="*/ 82322 w 1791907"/>
                  <a:gd name="connsiteY42" fmla="*/ 485785 h 1218140"/>
                  <a:gd name="connsiteX43" fmla="*/ 17552 w 1791907"/>
                  <a:gd name="connsiteY43" fmla="*/ 674380 h 1218140"/>
                  <a:gd name="connsiteX44" fmla="*/ 2312 w 1791907"/>
                  <a:gd name="connsiteY44" fmla="*/ 735340 h 1218140"/>
                  <a:gd name="connsiteX45" fmla="*/ 57557 w 1791907"/>
                  <a:gd name="connsiteY45" fmla="*/ 678190 h 1218140"/>
                  <a:gd name="connsiteX46" fmla="*/ 55652 w 1791907"/>
                  <a:gd name="connsiteY46" fmla="*/ 910600 h 1218140"/>
                  <a:gd name="connsiteX47" fmla="*/ 68987 w 1791907"/>
                  <a:gd name="connsiteY47" fmla="*/ 988705 h 1218140"/>
                  <a:gd name="connsiteX48" fmla="*/ 97562 w 1791907"/>
                  <a:gd name="connsiteY48" fmla="*/ 891550 h 1218140"/>
                  <a:gd name="connsiteX49" fmla="*/ 183287 w 1791907"/>
                  <a:gd name="connsiteY49" fmla="*/ 990610 h 1218140"/>
                  <a:gd name="connsiteX50" fmla="*/ 175667 w 1791907"/>
                  <a:gd name="connsiteY50" fmla="*/ 866785 h 1218140"/>
                  <a:gd name="connsiteX51" fmla="*/ 187097 w 1791907"/>
                  <a:gd name="connsiteY51" fmla="*/ 725815 h 1218140"/>
                  <a:gd name="connsiteX52" fmla="*/ 248057 w 1791907"/>
                  <a:gd name="connsiteY52" fmla="*/ 889645 h 1218140"/>
                  <a:gd name="connsiteX53" fmla="*/ 227102 w 1791907"/>
                  <a:gd name="connsiteY53" fmla="*/ 668665 h 1218140"/>
                  <a:gd name="connsiteX54" fmla="*/ 278537 w 1791907"/>
                  <a:gd name="connsiteY54" fmla="*/ 495310 h 1218140"/>
                  <a:gd name="connsiteX55" fmla="*/ 331877 w 1791907"/>
                  <a:gd name="connsiteY55" fmla="*/ 483880 h 1218140"/>
                  <a:gd name="connsiteX56" fmla="*/ 419507 w 1791907"/>
                  <a:gd name="connsiteY56" fmla="*/ 579130 h 1218140"/>
                  <a:gd name="connsiteX0" fmla="*/ 419507 w 1791907"/>
                  <a:gd name="connsiteY0" fmla="*/ 579130 h 1218001"/>
                  <a:gd name="connsiteX1" fmla="*/ 482372 w 1791907"/>
                  <a:gd name="connsiteY1" fmla="*/ 516265 h 1218001"/>
                  <a:gd name="connsiteX2" fmla="*/ 566192 w 1791907"/>
                  <a:gd name="connsiteY2" fmla="*/ 476260 h 1218001"/>
                  <a:gd name="connsiteX3" fmla="*/ 629057 w 1791907"/>
                  <a:gd name="connsiteY3" fmla="*/ 577225 h 1218001"/>
                  <a:gd name="connsiteX4" fmla="*/ 669062 w 1791907"/>
                  <a:gd name="connsiteY4" fmla="*/ 762010 h 1218001"/>
                  <a:gd name="connsiteX5" fmla="*/ 672872 w 1791907"/>
                  <a:gd name="connsiteY5" fmla="*/ 914410 h 1218001"/>
                  <a:gd name="connsiteX6" fmla="*/ 750977 w 1791907"/>
                  <a:gd name="connsiteY6" fmla="*/ 718195 h 1218001"/>
                  <a:gd name="connsiteX7" fmla="*/ 777647 w 1791907"/>
                  <a:gd name="connsiteY7" fmla="*/ 582940 h 1218001"/>
                  <a:gd name="connsiteX8" fmla="*/ 1040537 w 1791907"/>
                  <a:gd name="connsiteY8" fmla="*/ 870595 h 1218001"/>
                  <a:gd name="connsiteX9" fmla="*/ 1091972 w 1791907"/>
                  <a:gd name="connsiteY9" fmla="*/ 891550 h 1218001"/>
                  <a:gd name="connsiteX10" fmla="*/ 992912 w 1791907"/>
                  <a:gd name="connsiteY10" fmla="*/ 723910 h 1218001"/>
                  <a:gd name="connsiteX11" fmla="*/ 1194842 w 1791907"/>
                  <a:gd name="connsiteY11" fmla="*/ 971560 h 1218001"/>
                  <a:gd name="connsiteX12" fmla="*/ 1170077 w 1791907"/>
                  <a:gd name="connsiteY12" fmla="*/ 849640 h 1218001"/>
                  <a:gd name="connsiteX13" fmla="*/ 1295807 w 1791907"/>
                  <a:gd name="connsiteY13" fmla="*/ 958225 h 1218001"/>
                  <a:gd name="connsiteX14" fmla="*/ 1341527 w 1791907"/>
                  <a:gd name="connsiteY14" fmla="*/ 1122055 h 1218001"/>
                  <a:gd name="connsiteX15" fmla="*/ 1364387 w 1791907"/>
                  <a:gd name="connsiteY15" fmla="*/ 996325 h 1218001"/>
                  <a:gd name="connsiteX16" fmla="*/ 1396242 w 1791907"/>
                  <a:gd name="connsiteY16" fmla="*/ 1216108 h 1218001"/>
                  <a:gd name="connsiteX17" fmla="*/ 1441273 w 1791907"/>
                  <a:gd name="connsiteY17" fmla="*/ 1098331 h 1218001"/>
                  <a:gd name="connsiteX18" fmla="*/ 1537035 w 1791907"/>
                  <a:gd name="connsiteY18" fmla="*/ 1020559 h 1218001"/>
                  <a:gd name="connsiteX19" fmla="*/ 1612723 w 1791907"/>
                  <a:gd name="connsiteY19" fmla="*/ 1026628 h 1218001"/>
                  <a:gd name="connsiteX20" fmla="*/ 1658267 w 1791907"/>
                  <a:gd name="connsiteY20" fmla="*/ 1063688 h 1218001"/>
                  <a:gd name="connsiteX21" fmla="*/ 1671424 w 1791907"/>
                  <a:gd name="connsiteY21" fmla="*/ 904885 h 1218001"/>
                  <a:gd name="connsiteX22" fmla="*/ 1670561 w 1791907"/>
                  <a:gd name="connsiteY22" fmla="*/ 824167 h 1218001"/>
                  <a:gd name="connsiteX23" fmla="*/ 1741577 w 1791907"/>
                  <a:gd name="connsiteY23" fmla="*/ 889645 h 1218001"/>
                  <a:gd name="connsiteX24" fmla="*/ 1701572 w 1791907"/>
                  <a:gd name="connsiteY24" fmla="*/ 716290 h 1218001"/>
                  <a:gd name="connsiteX25" fmla="*/ 1701572 w 1791907"/>
                  <a:gd name="connsiteY25" fmla="*/ 615325 h 1218001"/>
                  <a:gd name="connsiteX26" fmla="*/ 1781582 w 1791907"/>
                  <a:gd name="connsiteY26" fmla="*/ 676285 h 1218001"/>
                  <a:gd name="connsiteX27" fmla="*/ 1733957 w 1791907"/>
                  <a:gd name="connsiteY27" fmla="*/ 546745 h 1218001"/>
                  <a:gd name="connsiteX28" fmla="*/ 1667282 w 1791907"/>
                  <a:gd name="connsiteY28" fmla="*/ 396250 h 1218001"/>
                  <a:gd name="connsiteX29" fmla="*/ 1497737 w 1791907"/>
                  <a:gd name="connsiteY29" fmla="*/ 219085 h 1218001"/>
                  <a:gd name="connsiteX30" fmla="*/ 1364387 w 1791907"/>
                  <a:gd name="connsiteY30" fmla="*/ 129550 h 1218001"/>
                  <a:gd name="connsiteX31" fmla="*/ 1486307 w 1791907"/>
                  <a:gd name="connsiteY31" fmla="*/ 104785 h 1218001"/>
                  <a:gd name="connsiteX32" fmla="*/ 1572032 w 1791907"/>
                  <a:gd name="connsiteY32" fmla="*/ 70495 h 1218001"/>
                  <a:gd name="connsiteX33" fmla="*/ 1339622 w 1791907"/>
                  <a:gd name="connsiteY33" fmla="*/ 62875 h 1218001"/>
                  <a:gd name="connsiteX34" fmla="*/ 1128167 w 1791907"/>
                  <a:gd name="connsiteY34" fmla="*/ 17155 h 1218001"/>
                  <a:gd name="connsiteX35" fmla="*/ 918617 w 1791907"/>
                  <a:gd name="connsiteY35" fmla="*/ 10 h 1218001"/>
                  <a:gd name="connsiteX36" fmla="*/ 650012 w 1791907"/>
                  <a:gd name="connsiteY36" fmla="*/ 19060 h 1218001"/>
                  <a:gd name="connsiteX37" fmla="*/ 480467 w 1791907"/>
                  <a:gd name="connsiteY37" fmla="*/ 55255 h 1218001"/>
                  <a:gd name="connsiteX38" fmla="*/ 352832 w 1791907"/>
                  <a:gd name="connsiteY38" fmla="*/ 144790 h 1218001"/>
                  <a:gd name="connsiteX39" fmla="*/ 301397 w 1791907"/>
                  <a:gd name="connsiteY39" fmla="*/ 215275 h 1218001"/>
                  <a:gd name="connsiteX40" fmla="*/ 227102 w 1791907"/>
                  <a:gd name="connsiteY40" fmla="*/ 278140 h 1218001"/>
                  <a:gd name="connsiteX41" fmla="*/ 160427 w 1791907"/>
                  <a:gd name="connsiteY41" fmla="*/ 331480 h 1218001"/>
                  <a:gd name="connsiteX42" fmla="*/ 82322 w 1791907"/>
                  <a:gd name="connsiteY42" fmla="*/ 485785 h 1218001"/>
                  <a:gd name="connsiteX43" fmla="*/ 17552 w 1791907"/>
                  <a:gd name="connsiteY43" fmla="*/ 674380 h 1218001"/>
                  <a:gd name="connsiteX44" fmla="*/ 2312 w 1791907"/>
                  <a:gd name="connsiteY44" fmla="*/ 735340 h 1218001"/>
                  <a:gd name="connsiteX45" fmla="*/ 57557 w 1791907"/>
                  <a:gd name="connsiteY45" fmla="*/ 678190 h 1218001"/>
                  <a:gd name="connsiteX46" fmla="*/ 55652 w 1791907"/>
                  <a:gd name="connsiteY46" fmla="*/ 910600 h 1218001"/>
                  <a:gd name="connsiteX47" fmla="*/ 68987 w 1791907"/>
                  <a:gd name="connsiteY47" fmla="*/ 988705 h 1218001"/>
                  <a:gd name="connsiteX48" fmla="*/ 97562 w 1791907"/>
                  <a:gd name="connsiteY48" fmla="*/ 891550 h 1218001"/>
                  <a:gd name="connsiteX49" fmla="*/ 183287 w 1791907"/>
                  <a:gd name="connsiteY49" fmla="*/ 990610 h 1218001"/>
                  <a:gd name="connsiteX50" fmla="*/ 175667 w 1791907"/>
                  <a:gd name="connsiteY50" fmla="*/ 866785 h 1218001"/>
                  <a:gd name="connsiteX51" fmla="*/ 187097 w 1791907"/>
                  <a:gd name="connsiteY51" fmla="*/ 725815 h 1218001"/>
                  <a:gd name="connsiteX52" fmla="*/ 248057 w 1791907"/>
                  <a:gd name="connsiteY52" fmla="*/ 889645 h 1218001"/>
                  <a:gd name="connsiteX53" fmla="*/ 227102 w 1791907"/>
                  <a:gd name="connsiteY53" fmla="*/ 668665 h 1218001"/>
                  <a:gd name="connsiteX54" fmla="*/ 278537 w 1791907"/>
                  <a:gd name="connsiteY54" fmla="*/ 495310 h 1218001"/>
                  <a:gd name="connsiteX55" fmla="*/ 331877 w 1791907"/>
                  <a:gd name="connsiteY55" fmla="*/ 483880 h 1218001"/>
                  <a:gd name="connsiteX56" fmla="*/ 419507 w 1791907"/>
                  <a:gd name="connsiteY56" fmla="*/ 579130 h 1218001"/>
                  <a:gd name="connsiteX0" fmla="*/ 419507 w 1791907"/>
                  <a:gd name="connsiteY0" fmla="*/ 579130 h 1217972"/>
                  <a:gd name="connsiteX1" fmla="*/ 482372 w 1791907"/>
                  <a:gd name="connsiteY1" fmla="*/ 516265 h 1217972"/>
                  <a:gd name="connsiteX2" fmla="*/ 566192 w 1791907"/>
                  <a:gd name="connsiteY2" fmla="*/ 476260 h 1217972"/>
                  <a:gd name="connsiteX3" fmla="*/ 629057 w 1791907"/>
                  <a:gd name="connsiteY3" fmla="*/ 577225 h 1217972"/>
                  <a:gd name="connsiteX4" fmla="*/ 669062 w 1791907"/>
                  <a:gd name="connsiteY4" fmla="*/ 762010 h 1217972"/>
                  <a:gd name="connsiteX5" fmla="*/ 672872 w 1791907"/>
                  <a:gd name="connsiteY5" fmla="*/ 914410 h 1217972"/>
                  <a:gd name="connsiteX6" fmla="*/ 750977 w 1791907"/>
                  <a:gd name="connsiteY6" fmla="*/ 718195 h 1217972"/>
                  <a:gd name="connsiteX7" fmla="*/ 777647 w 1791907"/>
                  <a:gd name="connsiteY7" fmla="*/ 582940 h 1217972"/>
                  <a:gd name="connsiteX8" fmla="*/ 1040537 w 1791907"/>
                  <a:gd name="connsiteY8" fmla="*/ 870595 h 1217972"/>
                  <a:gd name="connsiteX9" fmla="*/ 1091972 w 1791907"/>
                  <a:gd name="connsiteY9" fmla="*/ 891550 h 1217972"/>
                  <a:gd name="connsiteX10" fmla="*/ 992912 w 1791907"/>
                  <a:gd name="connsiteY10" fmla="*/ 723910 h 1217972"/>
                  <a:gd name="connsiteX11" fmla="*/ 1194842 w 1791907"/>
                  <a:gd name="connsiteY11" fmla="*/ 971560 h 1217972"/>
                  <a:gd name="connsiteX12" fmla="*/ 1170077 w 1791907"/>
                  <a:gd name="connsiteY12" fmla="*/ 849640 h 1217972"/>
                  <a:gd name="connsiteX13" fmla="*/ 1295807 w 1791907"/>
                  <a:gd name="connsiteY13" fmla="*/ 958225 h 1217972"/>
                  <a:gd name="connsiteX14" fmla="*/ 1341527 w 1791907"/>
                  <a:gd name="connsiteY14" fmla="*/ 1122055 h 1217972"/>
                  <a:gd name="connsiteX15" fmla="*/ 1364387 w 1791907"/>
                  <a:gd name="connsiteY15" fmla="*/ 996325 h 1217972"/>
                  <a:gd name="connsiteX16" fmla="*/ 1396242 w 1791907"/>
                  <a:gd name="connsiteY16" fmla="*/ 1216108 h 1217972"/>
                  <a:gd name="connsiteX17" fmla="*/ 1441273 w 1791907"/>
                  <a:gd name="connsiteY17" fmla="*/ 1098331 h 1217972"/>
                  <a:gd name="connsiteX18" fmla="*/ 1542572 w 1791907"/>
                  <a:gd name="connsiteY18" fmla="*/ 1031635 h 1217972"/>
                  <a:gd name="connsiteX19" fmla="*/ 1612723 w 1791907"/>
                  <a:gd name="connsiteY19" fmla="*/ 1026628 h 1217972"/>
                  <a:gd name="connsiteX20" fmla="*/ 1658267 w 1791907"/>
                  <a:gd name="connsiteY20" fmla="*/ 1063688 h 1217972"/>
                  <a:gd name="connsiteX21" fmla="*/ 1671424 w 1791907"/>
                  <a:gd name="connsiteY21" fmla="*/ 904885 h 1217972"/>
                  <a:gd name="connsiteX22" fmla="*/ 1670561 w 1791907"/>
                  <a:gd name="connsiteY22" fmla="*/ 824167 h 1217972"/>
                  <a:gd name="connsiteX23" fmla="*/ 1741577 w 1791907"/>
                  <a:gd name="connsiteY23" fmla="*/ 889645 h 1217972"/>
                  <a:gd name="connsiteX24" fmla="*/ 1701572 w 1791907"/>
                  <a:gd name="connsiteY24" fmla="*/ 716290 h 1217972"/>
                  <a:gd name="connsiteX25" fmla="*/ 1701572 w 1791907"/>
                  <a:gd name="connsiteY25" fmla="*/ 615325 h 1217972"/>
                  <a:gd name="connsiteX26" fmla="*/ 1781582 w 1791907"/>
                  <a:gd name="connsiteY26" fmla="*/ 676285 h 1217972"/>
                  <a:gd name="connsiteX27" fmla="*/ 1733957 w 1791907"/>
                  <a:gd name="connsiteY27" fmla="*/ 546745 h 1217972"/>
                  <a:gd name="connsiteX28" fmla="*/ 1667282 w 1791907"/>
                  <a:gd name="connsiteY28" fmla="*/ 396250 h 1217972"/>
                  <a:gd name="connsiteX29" fmla="*/ 1497737 w 1791907"/>
                  <a:gd name="connsiteY29" fmla="*/ 219085 h 1217972"/>
                  <a:gd name="connsiteX30" fmla="*/ 1364387 w 1791907"/>
                  <a:gd name="connsiteY30" fmla="*/ 129550 h 1217972"/>
                  <a:gd name="connsiteX31" fmla="*/ 1486307 w 1791907"/>
                  <a:gd name="connsiteY31" fmla="*/ 104785 h 1217972"/>
                  <a:gd name="connsiteX32" fmla="*/ 1572032 w 1791907"/>
                  <a:gd name="connsiteY32" fmla="*/ 70495 h 1217972"/>
                  <a:gd name="connsiteX33" fmla="*/ 1339622 w 1791907"/>
                  <a:gd name="connsiteY33" fmla="*/ 62875 h 1217972"/>
                  <a:gd name="connsiteX34" fmla="*/ 1128167 w 1791907"/>
                  <a:gd name="connsiteY34" fmla="*/ 17155 h 1217972"/>
                  <a:gd name="connsiteX35" fmla="*/ 918617 w 1791907"/>
                  <a:gd name="connsiteY35" fmla="*/ 10 h 1217972"/>
                  <a:gd name="connsiteX36" fmla="*/ 650012 w 1791907"/>
                  <a:gd name="connsiteY36" fmla="*/ 19060 h 1217972"/>
                  <a:gd name="connsiteX37" fmla="*/ 480467 w 1791907"/>
                  <a:gd name="connsiteY37" fmla="*/ 55255 h 1217972"/>
                  <a:gd name="connsiteX38" fmla="*/ 352832 w 1791907"/>
                  <a:gd name="connsiteY38" fmla="*/ 144790 h 1217972"/>
                  <a:gd name="connsiteX39" fmla="*/ 301397 w 1791907"/>
                  <a:gd name="connsiteY39" fmla="*/ 215275 h 1217972"/>
                  <a:gd name="connsiteX40" fmla="*/ 227102 w 1791907"/>
                  <a:gd name="connsiteY40" fmla="*/ 278140 h 1217972"/>
                  <a:gd name="connsiteX41" fmla="*/ 160427 w 1791907"/>
                  <a:gd name="connsiteY41" fmla="*/ 331480 h 1217972"/>
                  <a:gd name="connsiteX42" fmla="*/ 82322 w 1791907"/>
                  <a:gd name="connsiteY42" fmla="*/ 485785 h 1217972"/>
                  <a:gd name="connsiteX43" fmla="*/ 17552 w 1791907"/>
                  <a:gd name="connsiteY43" fmla="*/ 674380 h 1217972"/>
                  <a:gd name="connsiteX44" fmla="*/ 2312 w 1791907"/>
                  <a:gd name="connsiteY44" fmla="*/ 735340 h 1217972"/>
                  <a:gd name="connsiteX45" fmla="*/ 57557 w 1791907"/>
                  <a:gd name="connsiteY45" fmla="*/ 678190 h 1217972"/>
                  <a:gd name="connsiteX46" fmla="*/ 55652 w 1791907"/>
                  <a:gd name="connsiteY46" fmla="*/ 910600 h 1217972"/>
                  <a:gd name="connsiteX47" fmla="*/ 68987 w 1791907"/>
                  <a:gd name="connsiteY47" fmla="*/ 988705 h 1217972"/>
                  <a:gd name="connsiteX48" fmla="*/ 97562 w 1791907"/>
                  <a:gd name="connsiteY48" fmla="*/ 891550 h 1217972"/>
                  <a:gd name="connsiteX49" fmla="*/ 183287 w 1791907"/>
                  <a:gd name="connsiteY49" fmla="*/ 990610 h 1217972"/>
                  <a:gd name="connsiteX50" fmla="*/ 175667 w 1791907"/>
                  <a:gd name="connsiteY50" fmla="*/ 866785 h 1217972"/>
                  <a:gd name="connsiteX51" fmla="*/ 187097 w 1791907"/>
                  <a:gd name="connsiteY51" fmla="*/ 725815 h 1217972"/>
                  <a:gd name="connsiteX52" fmla="*/ 248057 w 1791907"/>
                  <a:gd name="connsiteY52" fmla="*/ 889645 h 1217972"/>
                  <a:gd name="connsiteX53" fmla="*/ 227102 w 1791907"/>
                  <a:gd name="connsiteY53" fmla="*/ 668665 h 1217972"/>
                  <a:gd name="connsiteX54" fmla="*/ 278537 w 1791907"/>
                  <a:gd name="connsiteY54" fmla="*/ 495310 h 1217972"/>
                  <a:gd name="connsiteX55" fmla="*/ 331877 w 1791907"/>
                  <a:gd name="connsiteY55" fmla="*/ 483880 h 1217972"/>
                  <a:gd name="connsiteX56" fmla="*/ 419507 w 1791907"/>
                  <a:gd name="connsiteY56" fmla="*/ 579130 h 1217972"/>
                  <a:gd name="connsiteX0" fmla="*/ 419507 w 1791907"/>
                  <a:gd name="connsiteY0" fmla="*/ 579130 h 1217972"/>
                  <a:gd name="connsiteX1" fmla="*/ 482372 w 1791907"/>
                  <a:gd name="connsiteY1" fmla="*/ 516265 h 1217972"/>
                  <a:gd name="connsiteX2" fmla="*/ 566192 w 1791907"/>
                  <a:gd name="connsiteY2" fmla="*/ 476260 h 1217972"/>
                  <a:gd name="connsiteX3" fmla="*/ 629057 w 1791907"/>
                  <a:gd name="connsiteY3" fmla="*/ 577225 h 1217972"/>
                  <a:gd name="connsiteX4" fmla="*/ 669062 w 1791907"/>
                  <a:gd name="connsiteY4" fmla="*/ 762010 h 1217972"/>
                  <a:gd name="connsiteX5" fmla="*/ 672872 w 1791907"/>
                  <a:gd name="connsiteY5" fmla="*/ 914410 h 1217972"/>
                  <a:gd name="connsiteX6" fmla="*/ 750977 w 1791907"/>
                  <a:gd name="connsiteY6" fmla="*/ 718195 h 1217972"/>
                  <a:gd name="connsiteX7" fmla="*/ 777647 w 1791907"/>
                  <a:gd name="connsiteY7" fmla="*/ 582940 h 1217972"/>
                  <a:gd name="connsiteX8" fmla="*/ 1040537 w 1791907"/>
                  <a:gd name="connsiteY8" fmla="*/ 870595 h 1217972"/>
                  <a:gd name="connsiteX9" fmla="*/ 1091972 w 1791907"/>
                  <a:gd name="connsiteY9" fmla="*/ 891550 h 1217972"/>
                  <a:gd name="connsiteX10" fmla="*/ 992912 w 1791907"/>
                  <a:gd name="connsiteY10" fmla="*/ 723910 h 1217972"/>
                  <a:gd name="connsiteX11" fmla="*/ 1194842 w 1791907"/>
                  <a:gd name="connsiteY11" fmla="*/ 971560 h 1217972"/>
                  <a:gd name="connsiteX12" fmla="*/ 1170077 w 1791907"/>
                  <a:gd name="connsiteY12" fmla="*/ 849640 h 1217972"/>
                  <a:gd name="connsiteX13" fmla="*/ 1295807 w 1791907"/>
                  <a:gd name="connsiteY13" fmla="*/ 958225 h 1217972"/>
                  <a:gd name="connsiteX14" fmla="*/ 1341527 w 1791907"/>
                  <a:gd name="connsiteY14" fmla="*/ 1122055 h 1217972"/>
                  <a:gd name="connsiteX15" fmla="*/ 1364387 w 1791907"/>
                  <a:gd name="connsiteY15" fmla="*/ 996325 h 1217972"/>
                  <a:gd name="connsiteX16" fmla="*/ 1396242 w 1791907"/>
                  <a:gd name="connsiteY16" fmla="*/ 1216108 h 1217972"/>
                  <a:gd name="connsiteX17" fmla="*/ 1457887 w 1791907"/>
                  <a:gd name="connsiteY17" fmla="*/ 1098331 h 1217972"/>
                  <a:gd name="connsiteX18" fmla="*/ 1542572 w 1791907"/>
                  <a:gd name="connsiteY18" fmla="*/ 1031635 h 1217972"/>
                  <a:gd name="connsiteX19" fmla="*/ 1612723 w 1791907"/>
                  <a:gd name="connsiteY19" fmla="*/ 1026628 h 1217972"/>
                  <a:gd name="connsiteX20" fmla="*/ 1658267 w 1791907"/>
                  <a:gd name="connsiteY20" fmla="*/ 1063688 h 1217972"/>
                  <a:gd name="connsiteX21" fmla="*/ 1671424 w 1791907"/>
                  <a:gd name="connsiteY21" fmla="*/ 904885 h 1217972"/>
                  <a:gd name="connsiteX22" fmla="*/ 1670561 w 1791907"/>
                  <a:gd name="connsiteY22" fmla="*/ 824167 h 1217972"/>
                  <a:gd name="connsiteX23" fmla="*/ 1741577 w 1791907"/>
                  <a:gd name="connsiteY23" fmla="*/ 889645 h 1217972"/>
                  <a:gd name="connsiteX24" fmla="*/ 1701572 w 1791907"/>
                  <a:gd name="connsiteY24" fmla="*/ 716290 h 1217972"/>
                  <a:gd name="connsiteX25" fmla="*/ 1701572 w 1791907"/>
                  <a:gd name="connsiteY25" fmla="*/ 615325 h 1217972"/>
                  <a:gd name="connsiteX26" fmla="*/ 1781582 w 1791907"/>
                  <a:gd name="connsiteY26" fmla="*/ 676285 h 1217972"/>
                  <a:gd name="connsiteX27" fmla="*/ 1733957 w 1791907"/>
                  <a:gd name="connsiteY27" fmla="*/ 546745 h 1217972"/>
                  <a:gd name="connsiteX28" fmla="*/ 1667282 w 1791907"/>
                  <a:gd name="connsiteY28" fmla="*/ 396250 h 1217972"/>
                  <a:gd name="connsiteX29" fmla="*/ 1497737 w 1791907"/>
                  <a:gd name="connsiteY29" fmla="*/ 219085 h 1217972"/>
                  <a:gd name="connsiteX30" fmla="*/ 1364387 w 1791907"/>
                  <a:gd name="connsiteY30" fmla="*/ 129550 h 1217972"/>
                  <a:gd name="connsiteX31" fmla="*/ 1486307 w 1791907"/>
                  <a:gd name="connsiteY31" fmla="*/ 104785 h 1217972"/>
                  <a:gd name="connsiteX32" fmla="*/ 1572032 w 1791907"/>
                  <a:gd name="connsiteY32" fmla="*/ 70495 h 1217972"/>
                  <a:gd name="connsiteX33" fmla="*/ 1339622 w 1791907"/>
                  <a:gd name="connsiteY33" fmla="*/ 62875 h 1217972"/>
                  <a:gd name="connsiteX34" fmla="*/ 1128167 w 1791907"/>
                  <a:gd name="connsiteY34" fmla="*/ 17155 h 1217972"/>
                  <a:gd name="connsiteX35" fmla="*/ 918617 w 1791907"/>
                  <a:gd name="connsiteY35" fmla="*/ 10 h 1217972"/>
                  <a:gd name="connsiteX36" fmla="*/ 650012 w 1791907"/>
                  <a:gd name="connsiteY36" fmla="*/ 19060 h 1217972"/>
                  <a:gd name="connsiteX37" fmla="*/ 480467 w 1791907"/>
                  <a:gd name="connsiteY37" fmla="*/ 55255 h 1217972"/>
                  <a:gd name="connsiteX38" fmla="*/ 352832 w 1791907"/>
                  <a:gd name="connsiteY38" fmla="*/ 144790 h 1217972"/>
                  <a:gd name="connsiteX39" fmla="*/ 301397 w 1791907"/>
                  <a:gd name="connsiteY39" fmla="*/ 215275 h 1217972"/>
                  <a:gd name="connsiteX40" fmla="*/ 227102 w 1791907"/>
                  <a:gd name="connsiteY40" fmla="*/ 278140 h 1217972"/>
                  <a:gd name="connsiteX41" fmla="*/ 160427 w 1791907"/>
                  <a:gd name="connsiteY41" fmla="*/ 331480 h 1217972"/>
                  <a:gd name="connsiteX42" fmla="*/ 82322 w 1791907"/>
                  <a:gd name="connsiteY42" fmla="*/ 485785 h 1217972"/>
                  <a:gd name="connsiteX43" fmla="*/ 17552 w 1791907"/>
                  <a:gd name="connsiteY43" fmla="*/ 674380 h 1217972"/>
                  <a:gd name="connsiteX44" fmla="*/ 2312 w 1791907"/>
                  <a:gd name="connsiteY44" fmla="*/ 735340 h 1217972"/>
                  <a:gd name="connsiteX45" fmla="*/ 57557 w 1791907"/>
                  <a:gd name="connsiteY45" fmla="*/ 678190 h 1217972"/>
                  <a:gd name="connsiteX46" fmla="*/ 55652 w 1791907"/>
                  <a:gd name="connsiteY46" fmla="*/ 910600 h 1217972"/>
                  <a:gd name="connsiteX47" fmla="*/ 68987 w 1791907"/>
                  <a:gd name="connsiteY47" fmla="*/ 988705 h 1217972"/>
                  <a:gd name="connsiteX48" fmla="*/ 97562 w 1791907"/>
                  <a:gd name="connsiteY48" fmla="*/ 891550 h 1217972"/>
                  <a:gd name="connsiteX49" fmla="*/ 183287 w 1791907"/>
                  <a:gd name="connsiteY49" fmla="*/ 990610 h 1217972"/>
                  <a:gd name="connsiteX50" fmla="*/ 175667 w 1791907"/>
                  <a:gd name="connsiteY50" fmla="*/ 866785 h 1217972"/>
                  <a:gd name="connsiteX51" fmla="*/ 187097 w 1791907"/>
                  <a:gd name="connsiteY51" fmla="*/ 725815 h 1217972"/>
                  <a:gd name="connsiteX52" fmla="*/ 248057 w 1791907"/>
                  <a:gd name="connsiteY52" fmla="*/ 889645 h 1217972"/>
                  <a:gd name="connsiteX53" fmla="*/ 227102 w 1791907"/>
                  <a:gd name="connsiteY53" fmla="*/ 668665 h 1217972"/>
                  <a:gd name="connsiteX54" fmla="*/ 278537 w 1791907"/>
                  <a:gd name="connsiteY54" fmla="*/ 495310 h 1217972"/>
                  <a:gd name="connsiteX55" fmla="*/ 331877 w 1791907"/>
                  <a:gd name="connsiteY55" fmla="*/ 483880 h 1217972"/>
                  <a:gd name="connsiteX56" fmla="*/ 419507 w 1791907"/>
                  <a:gd name="connsiteY56" fmla="*/ 579130 h 1217972"/>
                  <a:gd name="connsiteX0" fmla="*/ 419507 w 1791907"/>
                  <a:gd name="connsiteY0" fmla="*/ 579130 h 1217972"/>
                  <a:gd name="connsiteX1" fmla="*/ 482372 w 1791907"/>
                  <a:gd name="connsiteY1" fmla="*/ 516265 h 1217972"/>
                  <a:gd name="connsiteX2" fmla="*/ 566192 w 1791907"/>
                  <a:gd name="connsiteY2" fmla="*/ 476260 h 1217972"/>
                  <a:gd name="connsiteX3" fmla="*/ 629057 w 1791907"/>
                  <a:gd name="connsiteY3" fmla="*/ 577225 h 1217972"/>
                  <a:gd name="connsiteX4" fmla="*/ 669062 w 1791907"/>
                  <a:gd name="connsiteY4" fmla="*/ 762010 h 1217972"/>
                  <a:gd name="connsiteX5" fmla="*/ 672872 w 1791907"/>
                  <a:gd name="connsiteY5" fmla="*/ 914410 h 1217972"/>
                  <a:gd name="connsiteX6" fmla="*/ 750977 w 1791907"/>
                  <a:gd name="connsiteY6" fmla="*/ 718195 h 1217972"/>
                  <a:gd name="connsiteX7" fmla="*/ 777647 w 1791907"/>
                  <a:gd name="connsiteY7" fmla="*/ 582940 h 1217972"/>
                  <a:gd name="connsiteX8" fmla="*/ 1040537 w 1791907"/>
                  <a:gd name="connsiteY8" fmla="*/ 870595 h 1217972"/>
                  <a:gd name="connsiteX9" fmla="*/ 1091972 w 1791907"/>
                  <a:gd name="connsiteY9" fmla="*/ 891550 h 1217972"/>
                  <a:gd name="connsiteX10" fmla="*/ 992912 w 1791907"/>
                  <a:gd name="connsiteY10" fmla="*/ 723910 h 1217972"/>
                  <a:gd name="connsiteX11" fmla="*/ 1194842 w 1791907"/>
                  <a:gd name="connsiteY11" fmla="*/ 971560 h 1217972"/>
                  <a:gd name="connsiteX12" fmla="*/ 1170077 w 1791907"/>
                  <a:gd name="connsiteY12" fmla="*/ 849640 h 1217972"/>
                  <a:gd name="connsiteX13" fmla="*/ 1295807 w 1791907"/>
                  <a:gd name="connsiteY13" fmla="*/ 958225 h 1217972"/>
                  <a:gd name="connsiteX14" fmla="*/ 1341527 w 1791907"/>
                  <a:gd name="connsiteY14" fmla="*/ 1122055 h 1217972"/>
                  <a:gd name="connsiteX15" fmla="*/ 1364387 w 1791907"/>
                  <a:gd name="connsiteY15" fmla="*/ 996325 h 1217972"/>
                  <a:gd name="connsiteX16" fmla="*/ 1396242 w 1791907"/>
                  <a:gd name="connsiteY16" fmla="*/ 1216108 h 1217972"/>
                  <a:gd name="connsiteX17" fmla="*/ 1457887 w 1791907"/>
                  <a:gd name="connsiteY17" fmla="*/ 1098331 h 1217972"/>
                  <a:gd name="connsiteX18" fmla="*/ 1542572 w 1791907"/>
                  <a:gd name="connsiteY18" fmla="*/ 1031635 h 1217972"/>
                  <a:gd name="connsiteX19" fmla="*/ 1612723 w 1791907"/>
                  <a:gd name="connsiteY19" fmla="*/ 1026628 h 1217972"/>
                  <a:gd name="connsiteX20" fmla="*/ 1663804 w 1791907"/>
                  <a:gd name="connsiteY20" fmla="*/ 1091377 h 1217972"/>
                  <a:gd name="connsiteX21" fmla="*/ 1671424 w 1791907"/>
                  <a:gd name="connsiteY21" fmla="*/ 904885 h 1217972"/>
                  <a:gd name="connsiteX22" fmla="*/ 1670561 w 1791907"/>
                  <a:gd name="connsiteY22" fmla="*/ 824167 h 1217972"/>
                  <a:gd name="connsiteX23" fmla="*/ 1741577 w 1791907"/>
                  <a:gd name="connsiteY23" fmla="*/ 889645 h 1217972"/>
                  <a:gd name="connsiteX24" fmla="*/ 1701572 w 1791907"/>
                  <a:gd name="connsiteY24" fmla="*/ 716290 h 1217972"/>
                  <a:gd name="connsiteX25" fmla="*/ 1701572 w 1791907"/>
                  <a:gd name="connsiteY25" fmla="*/ 615325 h 1217972"/>
                  <a:gd name="connsiteX26" fmla="*/ 1781582 w 1791907"/>
                  <a:gd name="connsiteY26" fmla="*/ 676285 h 1217972"/>
                  <a:gd name="connsiteX27" fmla="*/ 1733957 w 1791907"/>
                  <a:gd name="connsiteY27" fmla="*/ 546745 h 1217972"/>
                  <a:gd name="connsiteX28" fmla="*/ 1667282 w 1791907"/>
                  <a:gd name="connsiteY28" fmla="*/ 396250 h 1217972"/>
                  <a:gd name="connsiteX29" fmla="*/ 1497737 w 1791907"/>
                  <a:gd name="connsiteY29" fmla="*/ 219085 h 1217972"/>
                  <a:gd name="connsiteX30" fmla="*/ 1364387 w 1791907"/>
                  <a:gd name="connsiteY30" fmla="*/ 129550 h 1217972"/>
                  <a:gd name="connsiteX31" fmla="*/ 1486307 w 1791907"/>
                  <a:gd name="connsiteY31" fmla="*/ 104785 h 1217972"/>
                  <a:gd name="connsiteX32" fmla="*/ 1572032 w 1791907"/>
                  <a:gd name="connsiteY32" fmla="*/ 70495 h 1217972"/>
                  <a:gd name="connsiteX33" fmla="*/ 1339622 w 1791907"/>
                  <a:gd name="connsiteY33" fmla="*/ 62875 h 1217972"/>
                  <a:gd name="connsiteX34" fmla="*/ 1128167 w 1791907"/>
                  <a:gd name="connsiteY34" fmla="*/ 17155 h 1217972"/>
                  <a:gd name="connsiteX35" fmla="*/ 918617 w 1791907"/>
                  <a:gd name="connsiteY35" fmla="*/ 10 h 1217972"/>
                  <a:gd name="connsiteX36" fmla="*/ 650012 w 1791907"/>
                  <a:gd name="connsiteY36" fmla="*/ 19060 h 1217972"/>
                  <a:gd name="connsiteX37" fmla="*/ 480467 w 1791907"/>
                  <a:gd name="connsiteY37" fmla="*/ 55255 h 1217972"/>
                  <a:gd name="connsiteX38" fmla="*/ 352832 w 1791907"/>
                  <a:gd name="connsiteY38" fmla="*/ 144790 h 1217972"/>
                  <a:gd name="connsiteX39" fmla="*/ 301397 w 1791907"/>
                  <a:gd name="connsiteY39" fmla="*/ 215275 h 1217972"/>
                  <a:gd name="connsiteX40" fmla="*/ 227102 w 1791907"/>
                  <a:gd name="connsiteY40" fmla="*/ 278140 h 1217972"/>
                  <a:gd name="connsiteX41" fmla="*/ 160427 w 1791907"/>
                  <a:gd name="connsiteY41" fmla="*/ 331480 h 1217972"/>
                  <a:gd name="connsiteX42" fmla="*/ 82322 w 1791907"/>
                  <a:gd name="connsiteY42" fmla="*/ 485785 h 1217972"/>
                  <a:gd name="connsiteX43" fmla="*/ 17552 w 1791907"/>
                  <a:gd name="connsiteY43" fmla="*/ 674380 h 1217972"/>
                  <a:gd name="connsiteX44" fmla="*/ 2312 w 1791907"/>
                  <a:gd name="connsiteY44" fmla="*/ 735340 h 1217972"/>
                  <a:gd name="connsiteX45" fmla="*/ 57557 w 1791907"/>
                  <a:gd name="connsiteY45" fmla="*/ 678190 h 1217972"/>
                  <a:gd name="connsiteX46" fmla="*/ 55652 w 1791907"/>
                  <a:gd name="connsiteY46" fmla="*/ 910600 h 1217972"/>
                  <a:gd name="connsiteX47" fmla="*/ 68987 w 1791907"/>
                  <a:gd name="connsiteY47" fmla="*/ 988705 h 1217972"/>
                  <a:gd name="connsiteX48" fmla="*/ 97562 w 1791907"/>
                  <a:gd name="connsiteY48" fmla="*/ 891550 h 1217972"/>
                  <a:gd name="connsiteX49" fmla="*/ 183287 w 1791907"/>
                  <a:gd name="connsiteY49" fmla="*/ 990610 h 1217972"/>
                  <a:gd name="connsiteX50" fmla="*/ 175667 w 1791907"/>
                  <a:gd name="connsiteY50" fmla="*/ 866785 h 1217972"/>
                  <a:gd name="connsiteX51" fmla="*/ 187097 w 1791907"/>
                  <a:gd name="connsiteY51" fmla="*/ 725815 h 1217972"/>
                  <a:gd name="connsiteX52" fmla="*/ 248057 w 1791907"/>
                  <a:gd name="connsiteY52" fmla="*/ 889645 h 1217972"/>
                  <a:gd name="connsiteX53" fmla="*/ 227102 w 1791907"/>
                  <a:gd name="connsiteY53" fmla="*/ 668665 h 1217972"/>
                  <a:gd name="connsiteX54" fmla="*/ 278537 w 1791907"/>
                  <a:gd name="connsiteY54" fmla="*/ 495310 h 1217972"/>
                  <a:gd name="connsiteX55" fmla="*/ 331877 w 1791907"/>
                  <a:gd name="connsiteY55" fmla="*/ 483880 h 1217972"/>
                  <a:gd name="connsiteX56" fmla="*/ 419507 w 1791907"/>
                  <a:gd name="connsiteY56" fmla="*/ 579130 h 1217972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12723 w 1791907"/>
                  <a:gd name="connsiteY19" fmla="*/ 1026628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12723 w 1791907"/>
                  <a:gd name="connsiteY19" fmla="*/ 1026628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09683 w 1791907"/>
                  <a:gd name="connsiteY19" fmla="*/ 1023635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03606 w 1791907"/>
                  <a:gd name="connsiteY19" fmla="*/ 1035608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791907" h="1217958">
                    <a:moveTo>
                      <a:pt x="419507" y="579130"/>
                    </a:moveTo>
                    <a:cubicBezTo>
                      <a:pt x="436969" y="555952"/>
                      <a:pt x="457925" y="533410"/>
                      <a:pt x="482372" y="516265"/>
                    </a:cubicBezTo>
                    <a:cubicBezTo>
                      <a:pt x="506820" y="499120"/>
                      <a:pt x="541745" y="466100"/>
                      <a:pt x="566192" y="476260"/>
                    </a:cubicBezTo>
                    <a:cubicBezTo>
                      <a:pt x="590639" y="486420"/>
                      <a:pt x="611912" y="529600"/>
                      <a:pt x="629057" y="577225"/>
                    </a:cubicBezTo>
                    <a:cubicBezTo>
                      <a:pt x="646202" y="624850"/>
                      <a:pt x="661759" y="700097"/>
                      <a:pt x="669062" y="762010"/>
                    </a:cubicBezTo>
                    <a:cubicBezTo>
                      <a:pt x="676365" y="823923"/>
                      <a:pt x="659220" y="921712"/>
                      <a:pt x="672872" y="914410"/>
                    </a:cubicBezTo>
                    <a:cubicBezTo>
                      <a:pt x="686524" y="907108"/>
                      <a:pt x="744945" y="781060"/>
                      <a:pt x="750977" y="718195"/>
                    </a:cubicBezTo>
                    <a:cubicBezTo>
                      <a:pt x="757009" y="655330"/>
                      <a:pt x="750342" y="551825"/>
                      <a:pt x="777647" y="582940"/>
                    </a:cubicBezTo>
                    <a:cubicBezTo>
                      <a:pt x="804952" y="614055"/>
                      <a:pt x="988150" y="819160"/>
                      <a:pt x="1040537" y="870595"/>
                    </a:cubicBezTo>
                    <a:cubicBezTo>
                      <a:pt x="1092925" y="922030"/>
                      <a:pt x="1099909" y="915997"/>
                      <a:pt x="1091972" y="891550"/>
                    </a:cubicBezTo>
                    <a:cubicBezTo>
                      <a:pt x="1084035" y="867103"/>
                      <a:pt x="975767" y="710575"/>
                      <a:pt x="992912" y="723910"/>
                    </a:cubicBezTo>
                    <a:cubicBezTo>
                      <a:pt x="1010057" y="737245"/>
                      <a:pt x="1165315" y="950605"/>
                      <a:pt x="1194842" y="971560"/>
                    </a:cubicBezTo>
                    <a:cubicBezTo>
                      <a:pt x="1224370" y="992515"/>
                      <a:pt x="1153249" y="851863"/>
                      <a:pt x="1170077" y="849640"/>
                    </a:cubicBezTo>
                    <a:cubicBezTo>
                      <a:pt x="1186905" y="847417"/>
                      <a:pt x="1267232" y="912822"/>
                      <a:pt x="1295807" y="958225"/>
                    </a:cubicBezTo>
                    <a:cubicBezTo>
                      <a:pt x="1324382" y="1003628"/>
                      <a:pt x="1330097" y="1115705"/>
                      <a:pt x="1341527" y="1122055"/>
                    </a:cubicBezTo>
                    <a:cubicBezTo>
                      <a:pt x="1352957" y="1128405"/>
                      <a:pt x="1355268" y="980650"/>
                      <a:pt x="1364387" y="996325"/>
                    </a:cubicBezTo>
                    <a:cubicBezTo>
                      <a:pt x="1373506" y="1012001"/>
                      <a:pt x="1380659" y="1199107"/>
                      <a:pt x="1396242" y="1216108"/>
                    </a:cubicBezTo>
                    <a:cubicBezTo>
                      <a:pt x="1411825" y="1233109"/>
                      <a:pt x="1435806" y="1128153"/>
                      <a:pt x="1457887" y="1098331"/>
                    </a:cubicBezTo>
                    <a:cubicBezTo>
                      <a:pt x="1479968" y="1068509"/>
                      <a:pt x="1504441" y="1047627"/>
                      <a:pt x="1528727" y="1037173"/>
                    </a:cubicBezTo>
                    <a:cubicBezTo>
                      <a:pt x="1553013" y="1026719"/>
                      <a:pt x="1553404" y="1018268"/>
                      <a:pt x="1603606" y="1035608"/>
                    </a:cubicBezTo>
                    <a:cubicBezTo>
                      <a:pt x="1653808" y="1052948"/>
                      <a:pt x="1652501" y="1113164"/>
                      <a:pt x="1663804" y="1091377"/>
                    </a:cubicBezTo>
                    <a:cubicBezTo>
                      <a:pt x="1675107" y="1069590"/>
                      <a:pt x="1670298" y="949420"/>
                      <a:pt x="1671424" y="904885"/>
                    </a:cubicBezTo>
                    <a:cubicBezTo>
                      <a:pt x="1672550" y="860350"/>
                      <a:pt x="1658869" y="826707"/>
                      <a:pt x="1670561" y="824167"/>
                    </a:cubicBezTo>
                    <a:cubicBezTo>
                      <a:pt x="1682253" y="821627"/>
                      <a:pt x="1736409" y="907624"/>
                      <a:pt x="1741577" y="889645"/>
                    </a:cubicBezTo>
                    <a:cubicBezTo>
                      <a:pt x="1746745" y="871666"/>
                      <a:pt x="1708240" y="762010"/>
                      <a:pt x="1701572" y="716290"/>
                    </a:cubicBezTo>
                    <a:cubicBezTo>
                      <a:pt x="1694905" y="670570"/>
                      <a:pt x="1688237" y="621992"/>
                      <a:pt x="1701572" y="615325"/>
                    </a:cubicBezTo>
                    <a:cubicBezTo>
                      <a:pt x="1714907" y="608658"/>
                      <a:pt x="1825715" y="744865"/>
                      <a:pt x="1781582" y="676285"/>
                    </a:cubicBezTo>
                    <a:cubicBezTo>
                      <a:pt x="1737449" y="607705"/>
                      <a:pt x="1753007" y="593418"/>
                      <a:pt x="1733957" y="546745"/>
                    </a:cubicBezTo>
                    <a:cubicBezTo>
                      <a:pt x="1714907" y="500073"/>
                      <a:pt x="1706652" y="450860"/>
                      <a:pt x="1667282" y="396250"/>
                    </a:cubicBezTo>
                    <a:cubicBezTo>
                      <a:pt x="1627912" y="341640"/>
                      <a:pt x="1548219" y="263535"/>
                      <a:pt x="1497737" y="219085"/>
                    </a:cubicBezTo>
                    <a:cubicBezTo>
                      <a:pt x="1447255" y="174635"/>
                      <a:pt x="1366292" y="148600"/>
                      <a:pt x="1364387" y="129550"/>
                    </a:cubicBezTo>
                    <a:cubicBezTo>
                      <a:pt x="1362482" y="110500"/>
                      <a:pt x="1451700" y="114627"/>
                      <a:pt x="1486307" y="104785"/>
                    </a:cubicBezTo>
                    <a:cubicBezTo>
                      <a:pt x="1520914" y="94943"/>
                      <a:pt x="1596479" y="77480"/>
                      <a:pt x="1572032" y="70495"/>
                    </a:cubicBezTo>
                    <a:cubicBezTo>
                      <a:pt x="1547585" y="63510"/>
                      <a:pt x="1413599" y="71765"/>
                      <a:pt x="1339622" y="62875"/>
                    </a:cubicBezTo>
                    <a:cubicBezTo>
                      <a:pt x="1265645" y="53985"/>
                      <a:pt x="1198335" y="27632"/>
                      <a:pt x="1128167" y="17155"/>
                    </a:cubicBezTo>
                    <a:cubicBezTo>
                      <a:pt x="1058000" y="6677"/>
                      <a:pt x="998310" y="-308"/>
                      <a:pt x="918617" y="10"/>
                    </a:cubicBezTo>
                    <a:cubicBezTo>
                      <a:pt x="838925" y="327"/>
                      <a:pt x="723037" y="9853"/>
                      <a:pt x="650012" y="19060"/>
                    </a:cubicBezTo>
                    <a:cubicBezTo>
                      <a:pt x="576987" y="28267"/>
                      <a:pt x="529997" y="34300"/>
                      <a:pt x="480467" y="55255"/>
                    </a:cubicBezTo>
                    <a:cubicBezTo>
                      <a:pt x="430937" y="76210"/>
                      <a:pt x="382677" y="118120"/>
                      <a:pt x="352832" y="144790"/>
                    </a:cubicBezTo>
                    <a:cubicBezTo>
                      <a:pt x="322987" y="171460"/>
                      <a:pt x="322352" y="193050"/>
                      <a:pt x="301397" y="215275"/>
                    </a:cubicBezTo>
                    <a:cubicBezTo>
                      <a:pt x="280442" y="237500"/>
                      <a:pt x="250597" y="258773"/>
                      <a:pt x="227102" y="278140"/>
                    </a:cubicBezTo>
                    <a:cubicBezTo>
                      <a:pt x="203607" y="297507"/>
                      <a:pt x="184557" y="296872"/>
                      <a:pt x="160427" y="331480"/>
                    </a:cubicBezTo>
                    <a:cubicBezTo>
                      <a:pt x="136297" y="366088"/>
                      <a:pt x="106134" y="428635"/>
                      <a:pt x="82322" y="485785"/>
                    </a:cubicBezTo>
                    <a:cubicBezTo>
                      <a:pt x="58510" y="542935"/>
                      <a:pt x="30887" y="632788"/>
                      <a:pt x="17552" y="674380"/>
                    </a:cubicBezTo>
                    <a:cubicBezTo>
                      <a:pt x="4217" y="715972"/>
                      <a:pt x="-4355" y="734705"/>
                      <a:pt x="2312" y="735340"/>
                    </a:cubicBezTo>
                    <a:cubicBezTo>
                      <a:pt x="8979" y="735975"/>
                      <a:pt x="48667" y="648980"/>
                      <a:pt x="57557" y="678190"/>
                    </a:cubicBezTo>
                    <a:cubicBezTo>
                      <a:pt x="66447" y="707400"/>
                      <a:pt x="53747" y="858848"/>
                      <a:pt x="55652" y="910600"/>
                    </a:cubicBezTo>
                    <a:cubicBezTo>
                      <a:pt x="57557" y="962352"/>
                      <a:pt x="62002" y="991880"/>
                      <a:pt x="68987" y="988705"/>
                    </a:cubicBezTo>
                    <a:cubicBezTo>
                      <a:pt x="75972" y="985530"/>
                      <a:pt x="78512" y="891232"/>
                      <a:pt x="97562" y="891550"/>
                    </a:cubicBezTo>
                    <a:cubicBezTo>
                      <a:pt x="116612" y="891868"/>
                      <a:pt x="170269" y="994738"/>
                      <a:pt x="183287" y="990610"/>
                    </a:cubicBezTo>
                    <a:cubicBezTo>
                      <a:pt x="196304" y="986483"/>
                      <a:pt x="175032" y="910917"/>
                      <a:pt x="175667" y="866785"/>
                    </a:cubicBezTo>
                    <a:cubicBezTo>
                      <a:pt x="176302" y="822653"/>
                      <a:pt x="175032" y="722005"/>
                      <a:pt x="187097" y="725815"/>
                    </a:cubicBezTo>
                    <a:cubicBezTo>
                      <a:pt x="199162" y="729625"/>
                      <a:pt x="241390" y="899170"/>
                      <a:pt x="248057" y="889645"/>
                    </a:cubicBezTo>
                    <a:cubicBezTo>
                      <a:pt x="254724" y="880120"/>
                      <a:pt x="222022" y="734388"/>
                      <a:pt x="227102" y="668665"/>
                    </a:cubicBezTo>
                    <a:cubicBezTo>
                      <a:pt x="232182" y="602942"/>
                      <a:pt x="262027" y="521980"/>
                      <a:pt x="278537" y="495310"/>
                    </a:cubicBezTo>
                    <a:cubicBezTo>
                      <a:pt x="295047" y="468640"/>
                      <a:pt x="308382" y="469910"/>
                      <a:pt x="331877" y="483880"/>
                    </a:cubicBezTo>
                    <a:cubicBezTo>
                      <a:pt x="355372" y="497850"/>
                      <a:pt x="402045" y="602308"/>
                      <a:pt x="419507" y="579130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harsh" dir="t"/>
              </a:scene3d>
              <a:sp3d prstMaterial="softEdge">
                <a:bevelT w="1714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825D8D50-FCC5-4007-A38D-2BD5E4C815FA}"/>
                  </a:ext>
                </a:extLst>
              </p:cNvPr>
              <p:cNvSpPr/>
              <p:nvPr/>
            </p:nvSpPr>
            <p:spPr>
              <a:xfrm flipH="1">
                <a:off x="2666467" y="1692722"/>
                <a:ext cx="251547" cy="275342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mc:AlternateContent xmlns:mc="http://schemas.openxmlformats.org/markup-compatibility/2006" xmlns:p14="http://schemas.microsoft.com/office/powerpoint/2010/main">
            <mc:Choice Requires="p14">
              <p:contentPart p14:bwMode="auto" r:id="rId4">
                <p14:nvContentPartPr>
                  <p14:cNvPr id="37" name="Ink 36">
                    <a:extLst>
                      <a:ext uri="{FF2B5EF4-FFF2-40B4-BE49-F238E27FC236}">
                        <a16:creationId xmlns:a16="http://schemas.microsoft.com/office/drawing/2014/main" id="{D088281D-0EC7-41BA-ACF7-168952270A06}"/>
                      </a:ext>
                    </a:extLst>
                  </p14:cNvPr>
                  <p14:cNvContentPartPr/>
                  <p14:nvPr/>
                </p14:nvContentPartPr>
                <p14:xfrm flipH="1">
                  <a:off x="2433167" y="2120971"/>
                  <a:ext cx="47048" cy="70274"/>
                </p14:xfrm>
              </p:contentPart>
            </mc:Choice>
            <mc:Fallback xmlns="">
              <p:pic>
                <p:nvPicPr>
                  <p:cNvPr id="37" name="Ink 36">
                    <a:extLst>
                      <a:ext uri="{FF2B5EF4-FFF2-40B4-BE49-F238E27FC236}">
                        <a16:creationId xmlns:a16="http://schemas.microsoft.com/office/drawing/2014/main" id="{D088281D-0EC7-41BA-ACF7-168952270A06}"/>
                      </a:ext>
                    </a:extLst>
                  </p:cNvPr>
                  <p:cNvPicPr/>
                  <p:nvPr/>
                </p:nvPicPr>
                <p:blipFill>
                  <a:blip r:embed="rId5"/>
                  <a:stretch>
                    <a:fillRect/>
                  </a:stretch>
                </p:blipFill>
                <p:spPr>
                  <a:xfrm flipH="1">
                    <a:off x="2423978" y="2111962"/>
                    <a:ext cx="65059" cy="87933"/>
                  </a:xfrm>
                  <a:prstGeom prst="rect">
                    <a:avLst/>
                  </a:prstGeom>
                </p:spPr>
              </p:pic>
            </mc:Fallback>
          </mc:AlternateContent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F5EB10B-E4C1-4512-BC53-F84F17C9CEBC}"/>
                  </a:ext>
                </a:extLst>
              </p:cNvPr>
              <p:cNvSpPr/>
              <p:nvPr/>
            </p:nvSpPr>
            <p:spPr>
              <a:xfrm flipH="1">
                <a:off x="2200050" y="2308516"/>
                <a:ext cx="448009" cy="74456"/>
              </a:xfrm>
              <a:custGeom>
                <a:avLst/>
                <a:gdLst>
                  <a:gd name="connsiteX0" fmla="*/ 1317 w 270514"/>
                  <a:gd name="connsiteY0" fmla="*/ 588 h 50216"/>
                  <a:gd name="connsiteX1" fmla="*/ 119427 w 270514"/>
                  <a:gd name="connsiteY1" fmla="*/ 21543 h 50216"/>
                  <a:gd name="connsiteX2" fmla="*/ 268017 w 270514"/>
                  <a:gd name="connsiteY2" fmla="*/ 588 h 50216"/>
                  <a:gd name="connsiteX3" fmla="*/ 197532 w 270514"/>
                  <a:gd name="connsiteY3" fmla="*/ 50118 h 50216"/>
                  <a:gd name="connsiteX4" fmla="*/ 1317 w 270514"/>
                  <a:gd name="connsiteY4" fmla="*/ 588 h 50216"/>
                  <a:gd name="connsiteX0" fmla="*/ 16 w 267774"/>
                  <a:gd name="connsiteY0" fmla="*/ 588 h 46413"/>
                  <a:gd name="connsiteX1" fmla="*/ 118126 w 267774"/>
                  <a:gd name="connsiteY1" fmla="*/ 21543 h 46413"/>
                  <a:gd name="connsiteX2" fmla="*/ 266716 w 267774"/>
                  <a:gd name="connsiteY2" fmla="*/ 588 h 46413"/>
                  <a:gd name="connsiteX3" fmla="*/ 125746 w 267774"/>
                  <a:gd name="connsiteY3" fmla="*/ 46308 h 46413"/>
                  <a:gd name="connsiteX4" fmla="*/ 16 w 267774"/>
                  <a:gd name="connsiteY4" fmla="*/ 588 h 46413"/>
                  <a:gd name="connsiteX0" fmla="*/ 27 w 267654"/>
                  <a:gd name="connsiteY0" fmla="*/ 588 h 40710"/>
                  <a:gd name="connsiteX1" fmla="*/ 118137 w 267654"/>
                  <a:gd name="connsiteY1" fmla="*/ 21543 h 40710"/>
                  <a:gd name="connsiteX2" fmla="*/ 266727 w 267654"/>
                  <a:gd name="connsiteY2" fmla="*/ 588 h 40710"/>
                  <a:gd name="connsiteX3" fmla="*/ 108612 w 267654"/>
                  <a:gd name="connsiteY3" fmla="*/ 40593 h 40710"/>
                  <a:gd name="connsiteX4" fmla="*/ 27 w 267654"/>
                  <a:gd name="connsiteY4" fmla="*/ 588 h 40710"/>
                  <a:gd name="connsiteX0" fmla="*/ 27 w 268854"/>
                  <a:gd name="connsiteY0" fmla="*/ 588 h 40710"/>
                  <a:gd name="connsiteX1" fmla="*/ 118137 w 268854"/>
                  <a:gd name="connsiteY1" fmla="*/ 21543 h 40710"/>
                  <a:gd name="connsiteX2" fmla="*/ 266727 w 268854"/>
                  <a:gd name="connsiteY2" fmla="*/ 588 h 40710"/>
                  <a:gd name="connsiteX3" fmla="*/ 108612 w 268854"/>
                  <a:gd name="connsiteY3" fmla="*/ 40593 h 40710"/>
                  <a:gd name="connsiteX4" fmla="*/ 27 w 268854"/>
                  <a:gd name="connsiteY4" fmla="*/ 588 h 40710"/>
                  <a:gd name="connsiteX0" fmla="*/ 27 w 268854"/>
                  <a:gd name="connsiteY0" fmla="*/ 4202 h 44379"/>
                  <a:gd name="connsiteX1" fmla="*/ 118137 w 268854"/>
                  <a:gd name="connsiteY1" fmla="*/ 25157 h 44379"/>
                  <a:gd name="connsiteX2" fmla="*/ 266727 w 268854"/>
                  <a:gd name="connsiteY2" fmla="*/ 4202 h 44379"/>
                  <a:gd name="connsiteX3" fmla="*/ 108612 w 268854"/>
                  <a:gd name="connsiteY3" fmla="*/ 44207 h 44379"/>
                  <a:gd name="connsiteX4" fmla="*/ 27 w 268854"/>
                  <a:gd name="connsiteY4" fmla="*/ 4202 h 44379"/>
                  <a:gd name="connsiteX0" fmla="*/ 27 w 268854"/>
                  <a:gd name="connsiteY0" fmla="*/ 4202 h 44379"/>
                  <a:gd name="connsiteX1" fmla="*/ 118137 w 268854"/>
                  <a:gd name="connsiteY1" fmla="*/ 25157 h 44379"/>
                  <a:gd name="connsiteX2" fmla="*/ 266727 w 268854"/>
                  <a:gd name="connsiteY2" fmla="*/ 4202 h 44379"/>
                  <a:gd name="connsiteX3" fmla="*/ 108612 w 268854"/>
                  <a:gd name="connsiteY3" fmla="*/ 44207 h 44379"/>
                  <a:gd name="connsiteX4" fmla="*/ 27 w 268854"/>
                  <a:gd name="connsiteY4" fmla="*/ 4202 h 44379"/>
                  <a:gd name="connsiteX0" fmla="*/ 5 w 269037"/>
                  <a:gd name="connsiteY0" fmla="*/ 589 h 40711"/>
                  <a:gd name="connsiteX1" fmla="*/ 118115 w 269037"/>
                  <a:gd name="connsiteY1" fmla="*/ 21544 h 40711"/>
                  <a:gd name="connsiteX2" fmla="*/ 266705 w 269037"/>
                  <a:gd name="connsiteY2" fmla="*/ 589 h 40711"/>
                  <a:gd name="connsiteX3" fmla="*/ 121925 w 269037"/>
                  <a:gd name="connsiteY3" fmla="*/ 40594 h 40711"/>
                  <a:gd name="connsiteX4" fmla="*/ 5 w 269037"/>
                  <a:gd name="connsiteY4" fmla="*/ 589 h 40711"/>
                  <a:gd name="connsiteX0" fmla="*/ 9 w 268891"/>
                  <a:gd name="connsiteY0" fmla="*/ 589 h 38811"/>
                  <a:gd name="connsiteX1" fmla="*/ 118119 w 268891"/>
                  <a:gd name="connsiteY1" fmla="*/ 21544 h 38811"/>
                  <a:gd name="connsiteX2" fmla="*/ 266709 w 268891"/>
                  <a:gd name="connsiteY2" fmla="*/ 589 h 38811"/>
                  <a:gd name="connsiteX3" fmla="*/ 112404 w 268891"/>
                  <a:gd name="connsiteY3" fmla="*/ 38689 h 38811"/>
                  <a:gd name="connsiteX4" fmla="*/ 9 w 268891"/>
                  <a:gd name="connsiteY4" fmla="*/ 589 h 38811"/>
                  <a:gd name="connsiteX0" fmla="*/ 0 w 268882"/>
                  <a:gd name="connsiteY0" fmla="*/ 629 h 38852"/>
                  <a:gd name="connsiteX1" fmla="*/ 112395 w 268882"/>
                  <a:gd name="connsiteY1" fmla="*/ 19679 h 38852"/>
                  <a:gd name="connsiteX2" fmla="*/ 266700 w 268882"/>
                  <a:gd name="connsiteY2" fmla="*/ 629 h 38852"/>
                  <a:gd name="connsiteX3" fmla="*/ 112395 w 268882"/>
                  <a:gd name="connsiteY3" fmla="*/ 38729 h 38852"/>
                  <a:gd name="connsiteX4" fmla="*/ 0 w 268882"/>
                  <a:gd name="connsiteY4" fmla="*/ 629 h 38852"/>
                  <a:gd name="connsiteX0" fmla="*/ 0 w 265076"/>
                  <a:gd name="connsiteY0" fmla="*/ 246 h 46025"/>
                  <a:gd name="connsiteX1" fmla="*/ 108585 w 265076"/>
                  <a:gd name="connsiteY1" fmla="*/ 26916 h 46025"/>
                  <a:gd name="connsiteX2" fmla="*/ 262890 w 265076"/>
                  <a:gd name="connsiteY2" fmla="*/ 7866 h 46025"/>
                  <a:gd name="connsiteX3" fmla="*/ 108585 w 265076"/>
                  <a:gd name="connsiteY3" fmla="*/ 45966 h 46025"/>
                  <a:gd name="connsiteX4" fmla="*/ 0 w 265076"/>
                  <a:gd name="connsiteY4" fmla="*/ 246 h 46025"/>
                  <a:gd name="connsiteX0" fmla="*/ 327 w 265403"/>
                  <a:gd name="connsiteY0" fmla="*/ 3203 h 48982"/>
                  <a:gd name="connsiteX1" fmla="*/ 108912 w 265403"/>
                  <a:gd name="connsiteY1" fmla="*/ 29873 h 48982"/>
                  <a:gd name="connsiteX2" fmla="*/ 263217 w 265403"/>
                  <a:gd name="connsiteY2" fmla="*/ 10823 h 48982"/>
                  <a:gd name="connsiteX3" fmla="*/ 108912 w 265403"/>
                  <a:gd name="connsiteY3" fmla="*/ 48923 h 48982"/>
                  <a:gd name="connsiteX4" fmla="*/ 327 w 265403"/>
                  <a:gd name="connsiteY4" fmla="*/ 3203 h 48982"/>
                  <a:gd name="connsiteX0" fmla="*/ 327 w 266558"/>
                  <a:gd name="connsiteY0" fmla="*/ 3203 h 48988"/>
                  <a:gd name="connsiteX1" fmla="*/ 108912 w 266558"/>
                  <a:gd name="connsiteY1" fmla="*/ 29873 h 48988"/>
                  <a:gd name="connsiteX2" fmla="*/ 263217 w 266558"/>
                  <a:gd name="connsiteY2" fmla="*/ 10823 h 48988"/>
                  <a:gd name="connsiteX3" fmla="*/ 108912 w 266558"/>
                  <a:gd name="connsiteY3" fmla="*/ 48923 h 48988"/>
                  <a:gd name="connsiteX4" fmla="*/ 327 w 266558"/>
                  <a:gd name="connsiteY4" fmla="*/ 3203 h 48988"/>
                  <a:gd name="connsiteX0" fmla="*/ 327 w 266558"/>
                  <a:gd name="connsiteY0" fmla="*/ 3203 h 48988"/>
                  <a:gd name="connsiteX1" fmla="*/ 108912 w 266558"/>
                  <a:gd name="connsiteY1" fmla="*/ 29873 h 48988"/>
                  <a:gd name="connsiteX2" fmla="*/ 263217 w 266558"/>
                  <a:gd name="connsiteY2" fmla="*/ 10823 h 48988"/>
                  <a:gd name="connsiteX3" fmla="*/ 108912 w 266558"/>
                  <a:gd name="connsiteY3" fmla="*/ 48923 h 48988"/>
                  <a:gd name="connsiteX4" fmla="*/ 327 w 266558"/>
                  <a:gd name="connsiteY4" fmla="*/ 3203 h 48988"/>
                  <a:gd name="connsiteX0" fmla="*/ 19 w 266250"/>
                  <a:gd name="connsiteY0" fmla="*/ 713 h 46498"/>
                  <a:gd name="connsiteX1" fmla="*/ 116224 w 266250"/>
                  <a:gd name="connsiteY1" fmla="*/ 17858 h 46498"/>
                  <a:gd name="connsiteX2" fmla="*/ 262909 w 266250"/>
                  <a:gd name="connsiteY2" fmla="*/ 8333 h 46498"/>
                  <a:gd name="connsiteX3" fmla="*/ 108604 w 266250"/>
                  <a:gd name="connsiteY3" fmla="*/ 46433 h 46498"/>
                  <a:gd name="connsiteX4" fmla="*/ 19 w 266250"/>
                  <a:gd name="connsiteY4" fmla="*/ 713 h 46498"/>
                  <a:gd name="connsiteX0" fmla="*/ 19 w 262925"/>
                  <a:gd name="connsiteY0" fmla="*/ 713 h 46473"/>
                  <a:gd name="connsiteX1" fmla="*/ 116224 w 262925"/>
                  <a:gd name="connsiteY1" fmla="*/ 17858 h 46473"/>
                  <a:gd name="connsiteX2" fmla="*/ 262909 w 262925"/>
                  <a:gd name="connsiteY2" fmla="*/ 8333 h 46473"/>
                  <a:gd name="connsiteX3" fmla="*/ 108604 w 262925"/>
                  <a:gd name="connsiteY3" fmla="*/ 46433 h 46473"/>
                  <a:gd name="connsiteX4" fmla="*/ 19 w 262925"/>
                  <a:gd name="connsiteY4" fmla="*/ 713 h 46473"/>
                  <a:gd name="connsiteX0" fmla="*/ 0 w 262907"/>
                  <a:gd name="connsiteY0" fmla="*/ 713 h 46473"/>
                  <a:gd name="connsiteX1" fmla="*/ 116205 w 262907"/>
                  <a:gd name="connsiteY1" fmla="*/ 17858 h 46473"/>
                  <a:gd name="connsiteX2" fmla="*/ 262890 w 262907"/>
                  <a:gd name="connsiteY2" fmla="*/ 8333 h 46473"/>
                  <a:gd name="connsiteX3" fmla="*/ 116205 w 262907"/>
                  <a:gd name="connsiteY3" fmla="*/ 46433 h 46473"/>
                  <a:gd name="connsiteX4" fmla="*/ 0 w 262907"/>
                  <a:gd name="connsiteY4" fmla="*/ 713 h 46473"/>
                  <a:gd name="connsiteX0" fmla="*/ 0 w 266989"/>
                  <a:gd name="connsiteY0" fmla="*/ 713 h 46473"/>
                  <a:gd name="connsiteX1" fmla="*/ 116205 w 266989"/>
                  <a:gd name="connsiteY1" fmla="*/ 17858 h 46473"/>
                  <a:gd name="connsiteX2" fmla="*/ 262890 w 266989"/>
                  <a:gd name="connsiteY2" fmla="*/ 8333 h 46473"/>
                  <a:gd name="connsiteX3" fmla="*/ 116205 w 266989"/>
                  <a:gd name="connsiteY3" fmla="*/ 46433 h 46473"/>
                  <a:gd name="connsiteX4" fmla="*/ 0 w 266989"/>
                  <a:gd name="connsiteY4" fmla="*/ 713 h 46473"/>
                  <a:gd name="connsiteX0" fmla="*/ 0 w 270816"/>
                  <a:gd name="connsiteY0" fmla="*/ 5001 h 45008"/>
                  <a:gd name="connsiteX1" fmla="*/ 120015 w 270816"/>
                  <a:gd name="connsiteY1" fmla="*/ 16431 h 45008"/>
                  <a:gd name="connsiteX2" fmla="*/ 266700 w 270816"/>
                  <a:gd name="connsiteY2" fmla="*/ 6906 h 45008"/>
                  <a:gd name="connsiteX3" fmla="*/ 120015 w 270816"/>
                  <a:gd name="connsiteY3" fmla="*/ 45006 h 45008"/>
                  <a:gd name="connsiteX4" fmla="*/ 0 w 270816"/>
                  <a:gd name="connsiteY4" fmla="*/ 5001 h 4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816" h="45008">
                    <a:moveTo>
                      <a:pt x="0" y="5001"/>
                    </a:moveTo>
                    <a:cubicBezTo>
                      <a:pt x="0" y="239"/>
                      <a:pt x="75565" y="16114"/>
                      <a:pt x="120015" y="16431"/>
                    </a:cubicBezTo>
                    <a:cubicBezTo>
                      <a:pt x="164465" y="16749"/>
                      <a:pt x="295593" y="-13096"/>
                      <a:pt x="266700" y="6906"/>
                    </a:cubicBezTo>
                    <a:cubicBezTo>
                      <a:pt x="268287" y="17383"/>
                      <a:pt x="164465" y="45324"/>
                      <a:pt x="120015" y="45006"/>
                    </a:cubicBezTo>
                    <a:cubicBezTo>
                      <a:pt x="75565" y="44689"/>
                      <a:pt x="0" y="9763"/>
                      <a:pt x="0" y="5001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CB5892B-5942-43B2-94A1-9638E36D8A7B}"/>
                  </a:ext>
                </a:extLst>
              </p:cNvPr>
              <p:cNvSpPr/>
              <p:nvPr/>
            </p:nvSpPr>
            <p:spPr>
              <a:xfrm flipH="1">
                <a:off x="1129030" y="1934540"/>
                <a:ext cx="185476" cy="271970"/>
              </a:xfrm>
              <a:custGeom>
                <a:avLst/>
                <a:gdLst>
                  <a:gd name="connsiteX0" fmla="*/ 4594 w 97508"/>
                  <a:gd name="connsiteY0" fmla="*/ 140638 h 174793"/>
                  <a:gd name="connsiteX1" fmla="*/ 4594 w 97508"/>
                  <a:gd name="connsiteY1" fmla="*/ 78907 h 174793"/>
                  <a:gd name="connsiteX2" fmla="*/ 37389 w 97508"/>
                  <a:gd name="connsiteY2" fmla="*/ 7529 h 174793"/>
                  <a:gd name="connsiteX3" fmla="*/ 95263 w 97508"/>
                  <a:gd name="connsiteY3" fmla="*/ 5600 h 174793"/>
                  <a:gd name="connsiteX4" fmla="*/ 81759 w 97508"/>
                  <a:gd name="connsiteY4" fmla="*/ 38395 h 174793"/>
                  <a:gd name="connsiteX5" fmla="*/ 45106 w 97508"/>
                  <a:gd name="connsiteY5" fmla="*/ 65403 h 174793"/>
                  <a:gd name="connsiteX6" fmla="*/ 64397 w 97508"/>
                  <a:gd name="connsiteY6" fmla="*/ 113631 h 174793"/>
                  <a:gd name="connsiteX7" fmla="*/ 45106 w 97508"/>
                  <a:gd name="connsiteY7" fmla="*/ 173433 h 174793"/>
                  <a:gd name="connsiteX8" fmla="*/ 4594 w 97508"/>
                  <a:gd name="connsiteY8" fmla="*/ 140638 h 174793"/>
                  <a:gd name="connsiteX0" fmla="*/ 4721 w 97635"/>
                  <a:gd name="connsiteY0" fmla="*/ 140638 h 169258"/>
                  <a:gd name="connsiteX1" fmla="*/ 4721 w 97635"/>
                  <a:gd name="connsiteY1" fmla="*/ 78907 h 169258"/>
                  <a:gd name="connsiteX2" fmla="*/ 37516 w 97635"/>
                  <a:gd name="connsiteY2" fmla="*/ 7529 h 169258"/>
                  <a:gd name="connsiteX3" fmla="*/ 95390 w 97635"/>
                  <a:gd name="connsiteY3" fmla="*/ 5600 h 169258"/>
                  <a:gd name="connsiteX4" fmla="*/ 81886 w 97635"/>
                  <a:gd name="connsiteY4" fmla="*/ 38395 h 169258"/>
                  <a:gd name="connsiteX5" fmla="*/ 45233 w 97635"/>
                  <a:gd name="connsiteY5" fmla="*/ 65403 h 169258"/>
                  <a:gd name="connsiteX6" fmla="*/ 64524 w 97635"/>
                  <a:gd name="connsiteY6" fmla="*/ 113631 h 169258"/>
                  <a:gd name="connsiteX7" fmla="*/ 47163 w 97635"/>
                  <a:gd name="connsiteY7" fmla="*/ 167646 h 169258"/>
                  <a:gd name="connsiteX8" fmla="*/ 4721 w 97635"/>
                  <a:gd name="connsiteY8" fmla="*/ 140638 h 169258"/>
                  <a:gd name="connsiteX0" fmla="*/ 7132 w 100046"/>
                  <a:gd name="connsiteY0" fmla="*/ 140638 h 169258"/>
                  <a:gd name="connsiteX1" fmla="*/ 7132 w 100046"/>
                  <a:gd name="connsiteY1" fmla="*/ 78907 h 169258"/>
                  <a:gd name="connsiteX2" fmla="*/ 39927 w 100046"/>
                  <a:gd name="connsiteY2" fmla="*/ 7529 h 169258"/>
                  <a:gd name="connsiteX3" fmla="*/ 97801 w 100046"/>
                  <a:gd name="connsiteY3" fmla="*/ 5600 h 169258"/>
                  <a:gd name="connsiteX4" fmla="*/ 84297 w 100046"/>
                  <a:gd name="connsiteY4" fmla="*/ 38395 h 169258"/>
                  <a:gd name="connsiteX5" fmla="*/ 47644 w 100046"/>
                  <a:gd name="connsiteY5" fmla="*/ 65403 h 169258"/>
                  <a:gd name="connsiteX6" fmla="*/ 66935 w 100046"/>
                  <a:gd name="connsiteY6" fmla="*/ 113631 h 169258"/>
                  <a:gd name="connsiteX7" fmla="*/ 49574 w 100046"/>
                  <a:gd name="connsiteY7" fmla="*/ 167646 h 169258"/>
                  <a:gd name="connsiteX8" fmla="*/ 7132 w 100046"/>
                  <a:gd name="connsiteY8" fmla="*/ 140638 h 169258"/>
                  <a:gd name="connsiteX0" fmla="*/ 4170 w 112517"/>
                  <a:gd name="connsiteY0" fmla="*/ 154142 h 170508"/>
                  <a:gd name="connsiteX1" fmla="*/ 19603 w 112517"/>
                  <a:gd name="connsiteY1" fmla="*/ 78907 h 170508"/>
                  <a:gd name="connsiteX2" fmla="*/ 52398 w 112517"/>
                  <a:gd name="connsiteY2" fmla="*/ 7529 h 170508"/>
                  <a:gd name="connsiteX3" fmla="*/ 110272 w 112517"/>
                  <a:gd name="connsiteY3" fmla="*/ 5600 h 170508"/>
                  <a:gd name="connsiteX4" fmla="*/ 96768 w 112517"/>
                  <a:gd name="connsiteY4" fmla="*/ 38395 h 170508"/>
                  <a:gd name="connsiteX5" fmla="*/ 60115 w 112517"/>
                  <a:gd name="connsiteY5" fmla="*/ 65403 h 170508"/>
                  <a:gd name="connsiteX6" fmla="*/ 79406 w 112517"/>
                  <a:gd name="connsiteY6" fmla="*/ 113631 h 170508"/>
                  <a:gd name="connsiteX7" fmla="*/ 62045 w 112517"/>
                  <a:gd name="connsiteY7" fmla="*/ 167646 h 170508"/>
                  <a:gd name="connsiteX8" fmla="*/ 4170 w 112517"/>
                  <a:gd name="connsiteY8" fmla="*/ 154142 h 170508"/>
                  <a:gd name="connsiteX0" fmla="*/ 4954 w 107513"/>
                  <a:gd name="connsiteY0" fmla="*/ 154142 h 170508"/>
                  <a:gd name="connsiteX1" fmla="*/ 14599 w 107513"/>
                  <a:gd name="connsiteY1" fmla="*/ 78907 h 170508"/>
                  <a:gd name="connsiteX2" fmla="*/ 47394 w 107513"/>
                  <a:gd name="connsiteY2" fmla="*/ 7529 h 170508"/>
                  <a:gd name="connsiteX3" fmla="*/ 105268 w 107513"/>
                  <a:gd name="connsiteY3" fmla="*/ 5600 h 170508"/>
                  <a:gd name="connsiteX4" fmla="*/ 91764 w 107513"/>
                  <a:gd name="connsiteY4" fmla="*/ 38395 h 170508"/>
                  <a:gd name="connsiteX5" fmla="*/ 55111 w 107513"/>
                  <a:gd name="connsiteY5" fmla="*/ 65403 h 170508"/>
                  <a:gd name="connsiteX6" fmla="*/ 74402 w 107513"/>
                  <a:gd name="connsiteY6" fmla="*/ 113631 h 170508"/>
                  <a:gd name="connsiteX7" fmla="*/ 57041 w 107513"/>
                  <a:gd name="connsiteY7" fmla="*/ 167646 h 170508"/>
                  <a:gd name="connsiteX8" fmla="*/ 4954 w 107513"/>
                  <a:gd name="connsiteY8" fmla="*/ 154142 h 170508"/>
                  <a:gd name="connsiteX0" fmla="*/ 2473 w 105032"/>
                  <a:gd name="connsiteY0" fmla="*/ 154142 h 170508"/>
                  <a:gd name="connsiteX1" fmla="*/ 12118 w 105032"/>
                  <a:gd name="connsiteY1" fmla="*/ 78907 h 170508"/>
                  <a:gd name="connsiteX2" fmla="*/ 44913 w 105032"/>
                  <a:gd name="connsiteY2" fmla="*/ 7529 h 170508"/>
                  <a:gd name="connsiteX3" fmla="*/ 102787 w 105032"/>
                  <a:gd name="connsiteY3" fmla="*/ 5600 h 170508"/>
                  <a:gd name="connsiteX4" fmla="*/ 89283 w 105032"/>
                  <a:gd name="connsiteY4" fmla="*/ 38395 h 170508"/>
                  <a:gd name="connsiteX5" fmla="*/ 52630 w 105032"/>
                  <a:gd name="connsiteY5" fmla="*/ 65403 h 170508"/>
                  <a:gd name="connsiteX6" fmla="*/ 71921 w 105032"/>
                  <a:gd name="connsiteY6" fmla="*/ 113631 h 170508"/>
                  <a:gd name="connsiteX7" fmla="*/ 54560 w 105032"/>
                  <a:gd name="connsiteY7" fmla="*/ 167646 h 170508"/>
                  <a:gd name="connsiteX8" fmla="*/ 2473 w 105032"/>
                  <a:gd name="connsiteY8" fmla="*/ 154142 h 170508"/>
                  <a:gd name="connsiteX0" fmla="*/ 2473 w 103798"/>
                  <a:gd name="connsiteY0" fmla="*/ 153515 h 169881"/>
                  <a:gd name="connsiteX1" fmla="*/ 12118 w 103798"/>
                  <a:gd name="connsiteY1" fmla="*/ 78280 h 169881"/>
                  <a:gd name="connsiteX2" fmla="*/ 44913 w 103798"/>
                  <a:gd name="connsiteY2" fmla="*/ 6902 h 169881"/>
                  <a:gd name="connsiteX3" fmla="*/ 102787 w 103798"/>
                  <a:gd name="connsiteY3" fmla="*/ 4973 h 169881"/>
                  <a:gd name="connsiteX4" fmla="*/ 79637 w 103798"/>
                  <a:gd name="connsiteY4" fmla="*/ 26194 h 169881"/>
                  <a:gd name="connsiteX5" fmla="*/ 52630 w 103798"/>
                  <a:gd name="connsiteY5" fmla="*/ 64776 h 169881"/>
                  <a:gd name="connsiteX6" fmla="*/ 71921 w 103798"/>
                  <a:gd name="connsiteY6" fmla="*/ 113004 h 169881"/>
                  <a:gd name="connsiteX7" fmla="*/ 54560 w 103798"/>
                  <a:gd name="connsiteY7" fmla="*/ 167019 h 169881"/>
                  <a:gd name="connsiteX8" fmla="*/ 2473 w 103798"/>
                  <a:gd name="connsiteY8" fmla="*/ 153515 h 169881"/>
                  <a:gd name="connsiteX0" fmla="*/ 2473 w 113197"/>
                  <a:gd name="connsiteY0" fmla="*/ 151975 h 168341"/>
                  <a:gd name="connsiteX1" fmla="*/ 12118 w 113197"/>
                  <a:gd name="connsiteY1" fmla="*/ 76740 h 168341"/>
                  <a:gd name="connsiteX2" fmla="*/ 44913 w 113197"/>
                  <a:gd name="connsiteY2" fmla="*/ 5362 h 168341"/>
                  <a:gd name="connsiteX3" fmla="*/ 112432 w 113197"/>
                  <a:gd name="connsiteY3" fmla="*/ 7291 h 168341"/>
                  <a:gd name="connsiteX4" fmla="*/ 79637 w 113197"/>
                  <a:gd name="connsiteY4" fmla="*/ 24654 h 168341"/>
                  <a:gd name="connsiteX5" fmla="*/ 52630 w 113197"/>
                  <a:gd name="connsiteY5" fmla="*/ 63236 h 168341"/>
                  <a:gd name="connsiteX6" fmla="*/ 71921 w 113197"/>
                  <a:gd name="connsiteY6" fmla="*/ 111464 h 168341"/>
                  <a:gd name="connsiteX7" fmla="*/ 54560 w 113197"/>
                  <a:gd name="connsiteY7" fmla="*/ 165479 h 168341"/>
                  <a:gd name="connsiteX8" fmla="*/ 2473 w 113197"/>
                  <a:gd name="connsiteY8" fmla="*/ 151975 h 168341"/>
                  <a:gd name="connsiteX0" fmla="*/ 2473 w 112829"/>
                  <a:gd name="connsiteY0" fmla="*/ 151975 h 168341"/>
                  <a:gd name="connsiteX1" fmla="*/ 12118 w 112829"/>
                  <a:gd name="connsiteY1" fmla="*/ 76740 h 168341"/>
                  <a:gd name="connsiteX2" fmla="*/ 44913 w 112829"/>
                  <a:gd name="connsiteY2" fmla="*/ 5362 h 168341"/>
                  <a:gd name="connsiteX3" fmla="*/ 112432 w 112829"/>
                  <a:gd name="connsiteY3" fmla="*/ 7291 h 168341"/>
                  <a:gd name="connsiteX4" fmla="*/ 71921 w 112829"/>
                  <a:gd name="connsiteY4" fmla="*/ 24654 h 168341"/>
                  <a:gd name="connsiteX5" fmla="*/ 52630 w 112829"/>
                  <a:gd name="connsiteY5" fmla="*/ 63236 h 168341"/>
                  <a:gd name="connsiteX6" fmla="*/ 71921 w 112829"/>
                  <a:gd name="connsiteY6" fmla="*/ 111464 h 168341"/>
                  <a:gd name="connsiteX7" fmla="*/ 54560 w 112829"/>
                  <a:gd name="connsiteY7" fmla="*/ 165479 h 168341"/>
                  <a:gd name="connsiteX8" fmla="*/ 2473 w 112829"/>
                  <a:gd name="connsiteY8" fmla="*/ 151975 h 168341"/>
                  <a:gd name="connsiteX0" fmla="*/ 2473 w 113177"/>
                  <a:gd name="connsiteY0" fmla="*/ 157013 h 173379"/>
                  <a:gd name="connsiteX1" fmla="*/ 12118 w 113177"/>
                  <a:gd name="connsiteY1" fmla="*/ 81778 h 173379"/>
                  <a:gd name="connsiteX2" fmla="*/ 44913 w 113177"/>
                  <a:gd name="connsiteY2" fmla="*/ 10400 h 173379"/>
                  <a:gd name="connsiteX3" fmla="*/ 112432 w 113177"/>
                  <a:gd name="connsiteY3" fmla="*/ 12329 h 173379"/>
                  <a:gd name="connsiteX4" fmla="*/ 71921 w 113177"/>
                  <a:gd name="connsiteY4" fmla="*/ 29692 h 173379"/>
                  <a:gd name="connsiteX5" fmla="*/ 52630 w 113177"/>
                  <a:gd name="connsiteY5" fmla="*/ 68274 h 173379"/>
                  <a:gd name="connsiteX6" fmla="*/ 71921 w 113177"/>
                  <a:gd name="connsiteY6" fmla="*/ 116502 h 173379"/>
                  <a:gd name="connsiteX7" fmla="*/ 54560 w 113177"/>
                  <a:gd name="connsiteY7" fmla="*/ 170517 h 173379"/>
                  <a:gd name="connsiteX8" fmla="*/ 2473 w 113177"/>
                  <a:gd name="connsiteY8" fmla="*/ 157013 h 173379"/>
                  <a:gd name="connsiteX0" fmla="*/ 1414 w 112118"/>
                  <a:gd name="connsiteY0" fmla="*/ 157013 h 164403"/>
                  <a:gd name="connsiteX1" fmla="*/ 11059 w 112118"/>
                  <a:gd name="connsiteY1" fmla="*/ 81778 h 164403"/>
                  <a:gd name="connsiteX2" fmla="*/ 43854 w 112118"/>
                  <a:gd name="connsiteY2" fmla="*/ 10400 h 164403"/>
                  <a:gd name="connsiteX3" fmla="*/ 111373 w 112118"/>
                  <a:gd name="connsiteY3" fmla="*/ 12329 h 164403"/>
                  <a:gd name="connsiteX4" fmla="*/ 70862 w 112118"/>
                  <a:gd name="connsiteY4" fmla="*/ 29692 h 164403"/>
                  <a:gd name="connsiteX5" fmla="*/ 51571 w 112118"/>
                  <a:gd name="connsiteY5" fmla="*/ 68274 h 164403"/>
                  <a:gd name="connsiteX6" fmla="*/ 70862 w 112118"/>
                  <a:gd name="connsiteY6" fmla="*/ 116502 h 164403"/>
                  <a:gd name="connsiteX7" fmla="*/ 38068 w 112118"/>
                  <a:gd name="connsiteY7" fmla="*/ 157014 h 164403"/>
                  <a:gd name="connsiteX8" fmla="*/ 1414 w 112118"/>
                  <a:gd name="connsiteY8" fmla="*/ 157013 h 16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118" h="164403">
                    <a:moveTo>
                      <a:pt x="1414" y="157013"/>
                    </a:moveTo>
                    <a:cubicBezTo>
                      <a:pt x="-3087" y="144474"/>
                      <a:pt x="3986" y="106213"/>
                      <a:pt x="11059" y="81778"/>
                    </a:cubicBezTo>
                    <a:cubicBezTo>
                      <a:pt x="18132" y="57343"/>
                      <a:pt x="27135" y="21975"/>
                      <a:pt x="43854" y="10400"/>
                    </a:cubicBezTo>
                    <a:cubicBezTo>
                      <a:pt x="60573" y="-1175"/>
                      <a:pt x="104943" y="-6319"/>
                      <a:pt x="111373" y="12329"/>
                    </a:cubicBezTo>
                    <a:cubicBezTo>
                      <a:pt x="117803" y="30977"/>
                      <a:pt x="80829" y="20368"/>
                      <a:pt x="70862" y="29692"/>
                    </a:cubicBezTo>
                    <a:cubicBezTo>
                      <a:pt x="60895" y="39016"/>
                      <a:pt x="51571" y="53806"/>
                      <a:pt x="51571" y="68274"/>
                    </a:cubicBezTo>
                    <a:cubicBezTo>
                      <a:pt x="51571" y="82742"/>
                      <a:pt x="70862" y="98497"/>
                      <a:pt x="70862" y="116502"/>
                    </a:cubicBezTo>
                    <a:cubicBezTo>
                      <a:pt x="70862" y="134507"/>
                      <a:pt x="49643" y="150262"/>
                      <a:pt x="38068" y="157014"/>
                    </a:cubicBezTo>
                    <a:cubicBezTo>
                      <a:pt x="26493" y="163766"/>
                      <a:pt x="5915" y="169552"/>
                      <a:pt x="1414" y="157013"/>
                    </a:cubicBezTo>
                    <a:close/>
                  </a:path>
                </a:pathLst>
              </a:custGeom>
              <a:solidFill>
                <a:srgbClr val="FACB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473E17DC-59D9-45FB-BDFD-0D886D3827F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4407" b="93644" l="10000" r="90000">
                            <a14:foregroundMark x1="51333" y1="7966" x2="51333" y2="7966"/>
                            <a14:foregroundMark x1="52111" y1="4407" x2="52111" y2="4407"/>
                            <a14:foregroundMark x1="67889" y1="91695" x2="67889" y2="91695"/>
                            <a14:foregroundMark x1="74889" y1="91695" x2="74889" y2="91695"/>
                            <a14:foregroundMark x1="62333" y1="93644" x2="62333" y2="93644"/>
                            <a14:backgroundMark x1="67889" y1="46525" x2="67889" y2="46525"/>
                            <a14:backgroundMark x1="33444" y1="46695" x2="33444" y2="46695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897532">
                <a:off x="2959880" y="2072559"/>
                <a:ext cx="1783355" cy="2338177"/>
              </a:xfrm>
              <a:prstGeom prst="rect">
                <a:avLst/>
              </a:prstGeom>
              <a:effectLst/>
            </p:spPr>
          </p:pic>
        </p:grpSp>
        <p:pic>
          <p:nvPicPr>
            <p:cNvPr id="23" name="Picture 22" descr="A picture containing indoor, wall, kitchenware, metal&#10;&#10;Description automatically generated">
              <a:extLst>
                <a:ext uri="{FF2B5EF4-FFF2-40B4-BE49-F238E27FC236}">
                  <a16:creationId xmlns:a16="http://schemas.microsoft.com/office/drawing/2014/main" id="{D679AF79-E1AE-4EA7-963B-57454C3F2A0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4234" b="95225" l="10000" r="90000">
                          <a14:foregroundMark x1="45568" y1="82342" x2="45568" y2="82342"/>
                          <a14:foregroundMark x1="51136" y1="85676" x2="51136" y2="85676"/>
                          <a14:foregroundMark x1="58295" y1="86216" x2="58295" y2="86216"/>
                          <a14:foregroundMark x1="54659" y1="82523" x2="54659" y2="82523"/>
                          <a14:foregroundMark x1="49545" y1="83514" x2="49545" y2="83514"/>
                          <a14:foregroundMark x1="66818" y1="83514" x2="66818" y2="83514"/>
                          <a14:foregroundMark x1="48864" y1="95315" x2="48864" y2="95315"/>
                          <a14:foregroundMark x1="77386" y1="4234" x2="77386" y2="4234"/>
                          <a14:foregroundMark x1="29091" y1="41261" x2="29091" y2="41261"/>
                          <a14:foregroundMark x1="71477" y1="29369" x2="71477" y2="29369"/>
                          <a14:backgroundMark x1="75341" y1="20270" x2="75341" y2="20270"/>
                          <a14:backgroundMark x1="77841" y1="17207" x2="77841" y2="17207"/>
                          <a14:backgroundMark x1="73523" y1="7658" x2="73523" y2="7658"/>
                          <a14:backgroundMark x1="26705" y1="6577" x2="26705" y2="6577"/>
                          <a14:backgroundMark x1="29773" y1="42162" x2="29773" y2="42162"/>
                          <a14:backgroundMark x1="35455" y1="49279" x2="35455" y2="49279"/>
                          <a14:backgroundMark x1="35000" y1="48198" x2="35000" y2="48198"/>
                          <a14:backgroundMark x1="32500" y1="45315" x2="32500" y2="45315"/>
                          <a14:backgroundMark x1="32273" y1="44775" x2="32273" y2="44775"/>
                          <a14:backgroundMark x1="32045" y1="44234" x2="32045" y2="44234"/>
                          <a14:backgroundMark x1="63636" y1="49279" x2="63636" y2="49279"/>
                          <a14:backgroundMark x1="64545" y1="49279" x2="64545" y2="49279"/>
                          <a14:backgroundMark x1="68864" y1="43333" x2="68864" y2="43333"/>
                          <a14:backgroundMark x1="67955" y1="43874" x2="67955" y2="43874"/>
                          <a14:backgroundMark x1="59432" y1="53333" x2="59432" y2="53333"/>
                          <a14:backgroundMark x1="61250" y1="51171" x2="61250" y2="51171"/>
                          <a14:backgroundMark x1="62159" y1="50450" x2="62159" y2="50450"/>
                          <a14:backgroundMark x1="66364" y1="45856" x2="66364" y2="45856"/>
                          <a14:backgroundMark x1="65455" y1="46757" x2="65455" y2="46757"/>
                          <a14:backgroundMark x1="64773" y1="47477" x2="64773" y2="47477"/>
                          <a14:backgroundMark x1="66818" y1="45315" x2="66818" y2="45315"/>
                          <a14:backgroundMark x1="66136" y1="46216" x2="66136" y2="46216"/>
                          <a14:backgroundMark x1="33864" y1="46577" x2="33864" y2="46577"/>
                          <a14:backgroundMark x1="32955" y1="45676" x2="32955" y2="45676"/>
                          <a14:backgroundMark x1="33182" y1="45856" x2="33182" y2="45856"/>
                          <a14:backgroundMark x1="34318" y1="47297" x2="34318" y2="47297"/>
                          <a14:backgroundMark x1="37841" y1="50811" x2="37841" y2="50811"/>
                          <a14:backgroundMark x1="37841" y1="50811" x2="37841" y2="50811"/>
                          <a14:backgroundMark x1="37386" y1="50270" x2="37386" y2="50270"/>
                          <a14:backgroundMark x1="38523" y1="50811" x2="38523" y2="50811"/>
                          <a14:backgroundMark x1="72841" y1="24865" x2="72841" y2="24865"/>
                          <a14:backgroundMark x1="29318" y1="41441" x2="29318" y2="41441"/>
                          <a14:backgroundMark x1="29091" y1="41441" x2="29091" y2="41441"/>
                          <a14:backgroundMark x1="29318" y1="41261" x2="29318" y2="41261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179514">
              <a:off x="-379864" y="241824"/>
              <a:ext cx="2263213" cy="2854733"/>
            </a:xfrm>
            <a:prstGeom prst="rect">
              <a:avLst/>
            </a:prstGeo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</p:pic>
      </p:grpSp>
      <p:pic>
        <p:nvPicPr>
          <p:cNvPr id="10" name="Picture 9" descr="A picture containing blur&#10;&#10;Description automatically generated">
            <a:extLst>
              <a:ext uri="{FF2B5EF4-FFF2-40B4-BE49-F238E27FC236}">
                <a16:creationId xmlns:a16="http://schemas.microsoft.com/office/drawing/2014/main" id="{AD93812A-052A-4502-9514-64395C406AB4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815" b="-1"/>
          <a:stretch/>
        </p:blipFill>
        <p:spPr>
          <a:xfrm rot="19370601">
            <a:off x="-2549465" y="-1016883"/>
            <a:ext cx="9144018" cy="8364429"/>
          </a:xfrm>
          <a:prstGeom prst="rect">
            <a:avLst/>
          </a:prstGeom>
        </p:spPr>
      </p:pic>
      <p:pic>
        <p:nvPicPr>
          <p:cNvPr id="4" name="Kazoom - Quincas Moreira">
            <a:hlinkClick r:id="" action="ppaction://media"/>
            <a:extLst>
              <a:ext uri="{FF2B5EF4-FFF2-40B4-BE49-F238E27FC236}">
                <a16:creationId xmlns:a16="http://schemas.microsoft.com/office/drawing/2014/main" id="{29D9E971-D4A9-4DCC-A963-063508AF0E0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-884335"/>
            <a:ext cx="731045" cy="7310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984561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50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310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3171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 t="-10000" b="-7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C5F54C6-7F47-83E6-5DBB-8BA2C28442B6}"/>
              </a:ext>
            </a:extLst>
          </p:cNvPr>
          <p:cNvSpPr txBox="1">
            <a:spLocks/>
          </p:cNvSpPr>
          <p:nvPr/>
        </p:nvSpPr>
        <p:spPr>
          <a:xfrm>
            <a:off x="3340190" y="4669430"/>
            <a:ext cx="11391900" cy="1176656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8000" b="1" i="0" u="none" strike="noStrike" kern="1200" cap="none" spc="0" normalizeH="0" baseline="0" noProof="0" dirty="0">
              <a:ln>
                <a:noFill/>
              </a:ln>
              <a:solidFill>
                <a:srgbClr val="704B24"/>
              </a:solidFill>
              <a:effectLst/>
              <a:uLnTx/>
              <a:uFillTx/>
              <a:latin typeface="#9Slide05 Good Vibes Pro" panose="02000507080000020002" pitchFamily="2" charset="0"/>
              <a:ea typeface="+mn-ea"/>
              <a:cs typeface="+mn-cs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B8019AB-6BAE-E456-8CB1-02515930D254}"/>
              </a:ext>
            </a:extLst>
          </p:cNvPr>
          <p:cNvSpPr txBox="1">
            <a:spLocks/>
          </p:cNvSpPr>
          <p:nvPr/>
        </p:nvSpPr>
        <p:spPr>
          <a:xfrm>
            <a:off x="6629399" y="3062161"/>
            <a:ext cx="5029200" cy="21082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Cookie" panose="020B0606040200020203" pitchFamily="34" charset="0"/>
                <a:cs typeface="#9Slide04 Maitree Medium" panose="00000600000000000000" pitchFamily="2" charset="-34"/>
              </a:rPr>
              <a:t>Văn </a:t>
            </a:r>
            <a:r>
              <a:rPr kumimoji="0" lang="en-US" sz="60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Cookie" panose="020B0606040200020203" pitchFamily="34" charset="0"/>
                <a:cs typeface="#9Slide04 Maitree Medium" panose="00000600000000000000" pitchFamily="2" charset="-34"/>
              </a:rPr>
              <a:t>bản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#9Slide05 SVNCookie" panose="020B0606040200020203" pitchFamily="34" charset="0"/>
              <a:cs typeface="#9Slide04 Maitree Medium" panose="00000600000000000000" pitchFamily="2" charset="-34"/>
            </a:endParaRP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B7C86D1E-FC5D-C6B3-8332-9F8F6F554833}"/>
              </a:ext>
            </a:extLst>
          </p:cNvPr>
          <p:cNvSpPr txBox="1">
            <a:spLocks/>
          </p:cNvSpPr>
          <p:nvPr/>
        </p:nvSpPr>
        <p:spPr>
          <a:xfrm>
            <a:off x="5261507" y="5914693"/>
            <a:ext cx="7383985" cy="13025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sz="5400" b="1" noProof="0" dirty="0">
                <a:solidFill>
                  <a:schemeClr val="bg1"/>
                </a:solidFill>
                <a:latin typeface="#9Slide05 Fourth Medium" panose="00000600000000000000" pitchFamily="2" charset="0"/>
              </a:rPr>
              <a:t>Ren-</a:t>
            </a:r>
            <a:r>
              <a:rPr lang="en-US" sz="5400" b="1" noProof="0" dirty="0" err="1">
                <a:solidFill>
                  <a:schemeClr val="bg1"/>
                </a:solidFill>
                <a:latin typeface="#9Slide05 Fourth Medium" panose="00000600000000000000" pitchFamily="2" charset="0"/>
              </a:rPr>
              <a:t>sâm</a:t>
            </a:r>
            <a:r>
              <a:rPr lang="en-US" sz="5400" b="1" noProof="0" dirty="0">
                <a:solidFill>
                  <a:schemeClr val="bg1"/>
                </a:solidFill>
                <a:latin typeface="#9Slide05 Fourth Medium" panose="00000600000000000000" pitchFamily="2" charset="0"/>
              </a:rPr>
              <a:t> </a:t>
            </a:r>
            <a:r>
              <a:rPr lang="en-US" sz="5400" b="1" noProof="0" dirty="0" err="1">
                <a:solidFill>
                  <a:schemeClr val="bg1"/>
                </a:solidFill>
                <a:latin typeface="#9Slide05 Fourth Medium" panose="00000600000000000000" pitchFamily="2" charset="0"/>
              </a:rPr>
              <a:t>Rít</a:t>
            </a:r>
            <a:endParaRPr kumimoji="0" lang="en-US" sz="5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#9Slide05 Fourth Medium" panose="00000600000000000000" pitchFamily="2" charset="0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160C3BB2-2B5D-5507-3DDC-213D7E46BBFF}"/>
              </a:ext>
            </a:extLst>
          </p:cNvPr>
          <p:cNvSpPr txBox="1">
            <a:spLocks/>
          </p:cNvSpPr>
          <p:nvPr/>
        </p:nvSpPr>
        <p:spPr>
          <a:xfrm>
            <a:off x="460907" y="4295956"/>
            <a:ext cx="17670985" cy="24642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sz="7200" dirty="0" err="1">
                <a:solidFill>
                  <a:schemeClr val="bg1"/>
                </a:solidFill>
                <a:latin typeface="#9Slide07 IcielCrocante" panose="02000000000000000000" pitchFamily="2" charset="0"/>
              </a:rPr>
              <a:t>Cách</a:t>
            </a:r>
            <a:r>
              <a:rPr lang="en-US" sz="7200" dirty="0">
                <a:solidFill>
                  <a:schemeClr val="bg1"/>
                </a:solidFill>
                <a:latin typeface="#9Slide07 IcielCrocante" panose="02000000000000000000" pitchFamily="2" charset="0"/>
              </a:rPr>
              <a:t> </a:t>
            </a:r>
            <a:r>
              <a:rPr lang="en-US" sz="7200" dirty="0" err="1">
                <a:solidFill>
                  <a:schemeClr val="bg1"/>
                </a:solidFill>
                <a:latin typeface="#9Slide07 IcielCrocante" panose="02000000000000000000" pitchFamily="2" charset="0"/>
              </a:rPr>
              <a:t>suy</a:t>
            </a:r>
            <a:r>
              <a:rPr lang="en-US" sz="7200" dirty="0">
                <a:solidFill>
                  <a:schemeClr val="bg1"/>
                </a:solidFill>
                <a:latin typeface="#9Slide07 IcielCrocante" panose="02000000000000000000" pitchFamily="2" charset="0"/>
              </a:rPr>
              <a:t> </a:t>
            </a:r>
            <a:r>
              <a:rPr lang="en-US" sz="7200" dirty="0" err="1">
                <a:solidFill>
                  <a:schemeClr val="bg1"/>
                </a:solidFill>
                <a:latin typeface="#9Slide07 IcielCrocante" panose="02000000000000000000" pitchFamily="2" charset="0"/>
              </a:rPr>
              <a:t>luận</a:t>
            </a:r>
            <a:endParaRPr kumimoji="0" lang="en-US" sz="720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#9Slide07 IcielCrocante" panose="02000000000000000000" pitchFamily="2" charset="0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52A6BEEC-6F79-A79F-8161-19858947A1B7}"/>
              </a:ext>
            </a:extLst>
          </p:cNvPr>
          <p:cNvSpPr txBox="1">
            <a:spLocks/>
          </p:cNvSpPr>
          <p:nvPr/>
        </p:nvSpPr>
        <p:spPr>
          <a:xfrm>
            <a:off x="1600200" y="318961"/>
            <a:ext cx="14706600" cy="2743200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Bài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lang="en-US" sz="6600" b="1" dirty="0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7. </a:t>
            </a:r>
          </a:p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Hành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trình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khám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phá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sự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thật</a:t>
            </a:r>
            <a:endParaRPr kumimoji="0" lang="en-US" sz="6600" b="1" i="0" u="none" strike="noStrike" kern="1200" cap="none" spc="0" normalizeH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#9Slide05 SVNBulgary" pitchFamily="2" charset="0"/>
              <a:cs typeface="#9Slide04 Maitree SemiBold" panose="00000700000000000000" pitchFamily="2" charset="-34"/>
            </a:endParaRPr>
          </a:p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b="1" baseline="0" dirty="0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(</a:t>
            </a:r>
            <a:r>
              <a:rPr lang="en-US" sz="6600" b="1" baseline="0" dirty="0" err="1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Truyện</a:t>
            </a:r>
            <a:r>
              <a:rPr lang="en-US" sz="6600" b="1" dirty="0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lang="en-US" sz="6600" b="1" dirty="0" err="1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trinh</a:t>
            </a:r>
            <a:r>
              <a:rPr lang="en-US" sz="6600" b="1" dirty="0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lang="en-US" sz="6600" b="1" dirty="0" err="1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thám</a:t>
            </a:r>
            <a:r>
              <a:rPr lang="en-US" sz="6600" b="1" dirty="0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)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#9Slide05 SVNBulgary" pitchFamily="2" charset="0"/>
              <a:cs typeface="#9Slide04 Maitree SemiBold" panose="00000700000000000000" pitchFamily="2" charset="-34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21815" y="7604460"/>
            <a:ext cx="9144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vi-VN" b="0" i="0" dirty="0">
              <a:solidFill>
                <a:srgbClr val="000000"/>
              </a:solidFill>
              <a:effectLst/>
              <a:latin typeface="Open Sans"/>
            </a:endParaRPr>
          </a:p>
        </p:txBody>
      </p:sp>
      <p:sp>
        <p:nvSpPr>
          <p:cNvPr id="8" name="Freeform 3">
            <a:extLst>
              <a:ext uri="{FF2B5EF4-FFF2-40B4-BE49-F238E27FC236}">
                <a16:creationId xmlns:a16="http://schemas.microsoft.com/office/drawing/2014/main" id="{55C11A27-3ACC-3722-348B-666F95352815}"/>
              </a:ext>
            </a:extLst>
          </p:cNvPr>
          <p:cNvSpPr/>
          <p:nvPr/>
        </p:nvSpPr>
        <p:spPr>
          <a:xfrm>
            <a:off x="-59612" y="866888"/>
            <a:ext cx="6448503" cy="9448355"/>
          </a:xfrm>
          <a:custGeom>
            <a:avLst/>
            <a:gdLst/>
            <a:ahLst/>
            <a:cxnLst/>
            <a:rect l="l" t="t" r="r" b="b"/>
            <a:pathLst>
              <a:path w="4338624" h="6356958">
                <a:moveTo>
                  <a:pt x="0" y="0"/>
                </a:moveTo>
                <a:lnTo>
                  <a:pt x="4338624" y="0"/>
                </a:lnTo>
                <a:lnTo>
                  <a:pt x="4338624" y="6356958"/>
                </a:lnTo>
                <a:lnTo>
                  <a:pt x="0" y="6356958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641281"/>
      </p:ext>
    </p:extLst>
  </p:cSld>
  <p:clrMapOvr>
    <a:masterClrMapping/>
  </p:clrMapOvr>
  <p:transition spd="slow">
    <p:push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1">
            <a:hlinkClick r:id="rId2" action="ppaction://hlinksldjump"/>
            <a:extLst>
              <a:ext uri="{FF2B5EF4-FFF2-40B4-BE49-F238E27FC236}">
                <a16:creationId xmlns:a16="http://schemas.microsoft.com/office/drawing/2014/main" id="{80ED5BAD-A1E2-490D-9892-68DA2057BB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8231" y="2886233"/>
            <a:ext cx="2587977" cy="2587977"/>
          </a:xfrm>
          <a:prstGeom prst="rect">
            <a:avLst/>
          </a:prstGeom>
        </p:spPr>
      </p:pic>
      <p:pic>
        <p:nvPicPr>
          <p:cNvPr id="10" name="2">
            <a:hlinkClick r:id="rId4" action="ppaction://hlinksldjump"/>
            <a:extLst>
              <a:ext uri="{FF2B5EF4-FFF2-40B4-BE49-F238E27FC236}">
                <a16:creationId xmlns:a16="http://schemas.microsoft.com/office/drawing/2014/main" id="{99781CBC-2509-459E-A104-64A0B61B01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12775" y="2886233"/>
            <a:ext cx="2587977" cy="2587977"/>
          </a:xfrm>
          <a:prstGeom prst="rect">
            <a:avLst/>
          </a:prstGeom>
        </p:spPr>
      </p:pic>
      <p:pic>
        <p:nvPicPr>
          <p:cNvPr id="11" name="3">
            <a:hlinkClick r:id="rId6" action="ppaction://hlinksldjump"/>
            <a:extLst>
              <a:ext uri="{FF2B5EF4-FFF2-40B4-BE49-F238E27FC236}">
                <a16:creationId xmlns:a16="http://schemas.microsoft.com/office/drawing/2014/main" id="{B519C14B-E757-4CA0-AC30-0230036AE01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17320" y="2886233"/>
            <a:ext cx="2587977" cy="2587977"/>
          </a:xfrm>
          <a:prstGeom prst="rect">
            <a:avLst/>
          </a:prstGeom>
        </p:spPr>
      </p:pic>
      <p:pic>
        <p:nvPicPr>
          <p:cNvPr id="12" name="4">
            <a:hlinkClick r:id="rId8" action="ppaction://hlinksldjump"/>
            <a:extLst>
              <a:ext uri="{FF2B5EF4-FFF2-40B4-BE49-F238E27FC236}">
                <a16:creationId xmlns:a16="http://schemas.microsoft.com/office/drawing/2014/main" id="{73D3FC36-6F7F-4B29-8281-C1C0E8641CC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521864" y="2886233"/>
            <a:ext cx="2587977" cy="2587977"/>
          </a:xfrm>
          <a:prstGeom prst="rect">
            <a:avLst/>
          </a:prstGeom>
        </p:spPr>
      </p:pic>
      <p:pic>
        <p:nvPicPr>
          <p:cNvPr id="20" name="5">
            <a:hlinkClick r:id="rId10" action="ppaction://hlinksldjump"/>
            <a:extLst>
              <a:ext uri="{FF2B5EF4-FFF2-40B4-BE49-F238E27FC236}">
                <a16:creationId xmlns:a16="http://schemas.microsoft.com/office/drawing/2014/main" id="{3103D7D5-8813-45DA-9877-01A4DC80BA8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08231" y="6446015"/>
            <a:ext cx="2587977" cy="2578832"/>
          </a:xfrm>
          <a:prstGeom prst="rect">
            <a:avLst/>
          </a:prstGeom>
        </p:spPr>
      </p:pic>
      <p:pic>
        <p:nvPicPr>
          <p:cNvPr id="21" name="6">
            <a:hlinkClick r:id="rId12" action="ppaction://hlinksldjump"/>
            <a:extLst>
              <a:ext uri="{FF2B5EF4-FFF2-40B4-BE49-F238E27FC236}">
                <a16:creationId xmlns:a16="http://schemas.microsoft.com/office/drawing/2014/main" id="{CA14DC12-5E0B-4BED-8BF6-63D0D61FAE9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912775" y="6446014"/>
            <a:ext cx="2587977" cy="2578832"/>
          </a:xfrm>
          <a:prstGeom prst="rect">
            <a:avLst/>
          </a:prstGeom>
        </p:spPr>
      </p:pic>
      <p:pic>
        <p:nvPicPr>
          <p:cNvPr id="77" name="7">
            <a:hlinkClick r:id="rId14" action="ppaction://hlinksldjump"/>
            <a:extLst>
              <a:ext uri="{FF2B5EF4-FFF2-40B4-BE49-F238E27FC236}">
                <a16:creationId xmlns:a16="http://schemas.microsoft.com/office/drawing/2014/main" id="{AB52E6A0-1528-4F4D-9E1D-6A453F74C34F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9717320" y="6446014"/>
            <a:ext cx="2587977" cy="2578832"/>
          </a:xfrm>
          <a:prstGeom prst="rect">
            <a:avLst/>
          </a:prstGeom>
        </p:spPr>
      </p:pic>
      <p:pic>
        <p:nvPicPr>
          <p:cNvPr id="78" name="8">
            <a:hlinkClick r:id="rId16" action="ppaction://hlinksldjump"/>
            <a:extLst>
              <a:ext uri="{FF2B5EF4-FFF2-40B4-BE49-F238E27FC236}">
                <a16:creationId xmlns:a16="http://schemas.microsoft.com/office/drawing/2014/main" id="{3EBB599B-1AEA-4918-899D-B0131C59FB8E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3521864" y="6446014"/>
            <a:ext cx="2587977" cy="2578832"/>
          </a:xfrm>
          <a:prstGeom prst="rect">
            <a:avLst/>
          </a:prstGeom>
        </p:spPr>
      </p:pic>
      <p:sp>
        <p:nvSpPr>
          <p:cNvPr id="79" name="Action Button: Return 78">
            <a:hlinkClick r:id="rId18" action="ppaction://hlinksldjump" highlightClick="1"/>
            <a:extLst>
              <a:ext uri="{FF2B5EF4-FFF2-40B4-BE49-F238E27FC236}">
                <a16:creationId xmlns:a16="http://schemas.microsoft.com/office/drawing/2014/main" id="{3D402F4D-C10D-427E-B5B5-2BC2339130F7}"/>
              </a:ext>
            </a:extLst>
          </p:cNvPr>
          <p:cNvSpPr/>
          <p:nvPr/>
        </p:nvSpPr>
        <p:spPr>
          <a:xfrm rot="16200000">
            <a:off x="16986738" y="8978118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73F722C6-2144-465A-8B20-4FE3AF7EF1A2}"/>
              </a:ext>
            </a:extLst>
          </p:cNvPr>
          <p:cNvSpPr/>
          <p:nvPr/>
        </p:nvSpPr>
        <p:spPr>
          <a:xfrm>
            <a:off x="3701315" y="650633"/>
            <a:ext cx="10885371" cy="1654973"/>
          </a:xfrm>
          <a:prstGeom prst="roundRect">
            <a:avLst>
              <a:gd name="adj" fmla="val 22647"/>
            </a:avLst>
          </a:prstGeom>
          <a:solidFill>
            <a:srgbClr val="C00000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3810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42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HÃY CHỌN CÁC TRÁI BÓNG</a:t>
            </a:r>
          </a:p>
        </p:txBody>
      </p:sp>
    </p:spTree>
    <p:extLst>
      <p:ext uri="{BB962C8B-B14F-4D97-AF65-F5344CB8AC3E}">
        <p14:creationId xmlns:p14="http://schemas.microsoft.com/office/powerpoint/2010/main" val="3974887281"/>
      </p:ext>
    </p:extLst>
  </p:cSld>
  <p:clrMapOvr>
    <a:masterClrMapping/>
  </p:clrMapOvr>
  <p:transition spd="slow" advClick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8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8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Không nên đưa ra giải thích</a:t>
            </a:r>
          </a:p>
        </p:txBody>
      </p:sp>
      <p:sp>
        <p:nvSpPr>
          <p:cNvPr id="48" name="dapan3">
            <a:hlinkClick r:id="rId8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Tất cả các giải thích đều có khả năng đúng như nhau</a:t>
            </a:r>
          </a:p>
        </p:txBody>
      </p:sp>
      <p:sp>
        <p:nvSpPr>
          <p:cNvPr id="46" name="dapan2">
            <a:hlinkClick r:id="rId8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Những giải thích phức tạp nhất thường đúng</a:t>
            </a:r>
          </a:p>
        </p:txBody>
      </p:sp>
      <p:sp>
        <p:nvSpPr>
          <p:cNvPr id="45" name="dapan1">
            <a:hlinkClick r:id="rId9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1512277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Những giải thích đơn giản nhất thường đúng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vi-VN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"Lưỡi dao của Ockham" đề xuất điều gì?</a:t>
            </a:r>
          </a:p>
        </p:txBody>
      </p:sp>
      <p:pic>
        <p:nvPicPr>
          <p:cNvPr id="2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640C87FC-EBDC-4083-8132-EFFDF3F6F68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749250" y="-731044"/>
            <a:ext cx="731045" cy="731045"/>
          </a:xfrm>
          <a:prstGeom prst="rect">
            <a:avLst/>
          </a:prstGeom>
        </p:spPr>
      </p:pic>
      <p:pic>
        <p:nvPicPr>
          <p:cNvPr id="3" name="Wrong Answer">
            <a:hlinkClick r:id="" action="ppaction://media"/>
            <a:extLst>
              <a:ext uri="{FF2B5EF4-FFF2-40B4-BE49-F238E27FC236}">
                <a16:creationId xmlns:a16="http://schemas.microsoft.com/office/drawing/2014/main" id="{0B286DE5-EE27-44E3-821E-A8F6F59F235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2928281" y="-731044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1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8716058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rrect Answer #3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368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118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118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9" dur="118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1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2664562" y="2288842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2650669" y="299773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60" name="Isosceles Triangle 15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0E5EA789-455A-475C-8DB2-F398FA4A9BE0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945488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8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8985 -0.91921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78" y="-2782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0013 -0.05532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78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3108833" y="2564943"/>
            <a:ext cx="2180237" cy="3744183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3822337" y="2826446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588491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8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2084 -0.57384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427" y="-1055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4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2084 -0.57384 L -0.70404 -0.35463 " pathEditMode="relative" rAng="0" ptsTypes="AA">
                                      <p:cBhvr>
                                        <p:cTn id="3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10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8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Cách sửa chữa đồng hồ cổ</a:t>
            </a:r>
          </a:p>
        </p:txBody>
      </p:sp>
      <p:sp>
        <p:nvSpPr>
          <p:cNvPr id="48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8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Lịch sử của đồng hồ</a:t>
            </a: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Cuộc đời của Oát-sân</a:t>
            </a:r>
          </a:p>
        </p:txBody>
      </p:sp>
      <p:sp>
        <p:nvSpPr>
          <p:cNvPr id="45" name="dapan3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1512280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Phương pháp suy luận của thám tử Hôm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6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6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vi-VN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chủ yếu nói về điều gì?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7ED2F5FD-4508-457B-9337-2A604A811F5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72899" y="-726801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02B63D24-75D6-4B44-91EB-83234E3B7169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975579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422895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rot="378975" flipH="1">
            <a:off x="3115682" y="241165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3092660" y="2791063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6373B963-9CB3-4EB5-9678-7D52BB5C05CF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157629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1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1029 -0.4831 " pathEditMode="relative" rAng="0" ptsTypes="AA">
                                      <p:cBhvr>
                                        <p:cTn id="17" dur="6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906" y="-601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65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61029 -0.4831 L -0.66185 -0.9824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-2497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91667E-6 -2.96296E-6 L 0.03008 -0.03565 " pathEditMode="relative" rAng="0" ptsTypes="AA">
                                      <p:cBhvr>
                                        <p:cTn id="2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7" y="-1782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C7ECBE4-76B7-467F-8D8B-E351A782FC07}"/>
              </a:ext>
            </a:extLst>
          </p:cNvPr>
          <p:cNvGrpSpPr/>
          <p:nvPr/>
        </p:nvGrpSpPr>
        <p:grpSpPr>
          <a:xfrm flipH="1">
            <a:off x="2539949" y="3309450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1ED7BFD-C924-4CE7-99E0-DA51A0C6E1D8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34C1CEF-6F57-4AFE-B91C-2FC026BF0EB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FA9780-5D08-4D5C-80D0-2A6006D3BDF2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C35288-7A48-4FC0-90D3-1197A25C7200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D8EB666-88EB-4CEB-831C-EB21DE346D85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121D892-5C67-4282-BEFD-4598BFDCCC39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2906FF4-CEE6-43DC-A2D9-A276DE9E1766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636EC9C-3254-49C1-9B66-500AA7D1ED2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D174CA8-518D-4A29-927B-63913E9548D7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EBFCDFD-3CAD-40D0-AEF1-1EBFFD7A9B5A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C9C04F4-8795-4D0C-8E2C-3F27F58F2F2E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DAF4CC-ECE0-40CB-8BA3-C1617B0C7B88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5879F87-4715-4C93-AB8C-109F73E9C7E1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22EBE7C-8AD0-4417-9C88-914AB9076D9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5483427-F8C0-4DEC-BC04-B83677BF9857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36DD10E-992F-4DB7-91B8-EE45DEA19BE2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8DAC201-B448-47C9-A91A-9405229A92BD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D1E5F92A-C811-4F24-A36C-1357E36A9D86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4CC809-F398-4AAB-9B81-5A289FEB21B0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DE23496-7028-4BA1-87B4-03ED7091B09C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6E9177D-8C27-4E7F-B480-0E4A1F97E8F6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F66AE129-8927-4EA3-B8DD-1BD0259547F7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7029FB0-BC38-4D79-879B-142A1C45C80F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4E1AB3F-2FA4-4604-B66D-98001523E2C2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80" name="Rectangle 179">
            <a:extLst>
              <a:ext uri="{FF2B5EF4-FFF2-40B4-BE49-F238E27FC236}">
                <a16:creationId xmlns:a16="http://schemas.microsoft.com/office/drawing/2014/main" id="{EF8C8545-C7D3-4CA8-9C39-A8C48F94DF1B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5A400794-7524-4187-A9EF-EAD739A69979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306317C-6870-4197-9031-D7154E3C8990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7AEF7C96-F853-4555-A725-01BD81017AD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B3A4A-B9E9-4735-A6D8-C5F086AE4C0C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9387177-F1DB-46D6-9591-620A37E4894D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93187E3-0ACB-4127-A5C3-A8DCC895E6FD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72A38A-89D1-4BFA-9FD0-B6C7965D8F39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D580D94-12F0-46B3-8138-3566D5ACAAF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3CD0471-0E70-4EB5-8A29-6A33B8A5E0BD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72E825B-4731-4153-80C6-F8F5D94092AD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2EB5416-5D9C-4F3F-86C5-A8F42D73435A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79FFF1C-F61F-421B-83B8-FCB7E739B70F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57A9268-FFC4-4052-AFC9-BF9D5995A77F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0A9B26B-698E-4D62-9520-2792AA9DC044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FAF01C-6C35-402D-8C61-DA6E89DA6A1E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8343949-9203-4379-AB4D-102EA3EDB2F0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6881F33-5C81-49BA-80A6-2DD7964F4E42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C70C0AAC-53D7-4D52-AEC9-B74D933B06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674762B-72D4-4E6E-BE15-01D646A12427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E2EA6A-35CC-4ED3-B515-0B17591DF630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BFBFB53-5EC8-488D-AF0C-86FCE891C51F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0D6B821-92AA-4BDD-80D6-F2F376EA55E2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56C320D7-C319-4F2A-A9F2-D29348FB03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1620FC7-9BD6-4CC9-BC74-C86CF9C3686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6807E39-C774-4409-8BB5-4CAFFDBD360B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07" name="Isosceles Triangle 206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D2E2C1D4-04D8-48D4-BA5F-79AA90C968E1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147113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1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4766 -0.38194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68" y="-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7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0.64766 -0.38194 L -0.77683 -0.31921 " pathEditMode="relative" rAng="0" ptsTypes="AA">
                                      <p:cBhvr>
                                        <p:cTn id="25" dur="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58" y="312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Scale>
                                      <p:cBhvr>
                                        <p:cTn id="27" dur="4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300"/>
                            </p:stCondLst>
                            <p:childTnLst>
                              <p:par>
                                <p:cTn id="33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0" grpId="1"/>
      <p:bldP spid="180" grpId="2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W.H</a:t>
            </a:r>
          </a:p>
        </p:txBody>
      </p:sp>
      <p:sp>
        <p:nvSpPr>
          <p:cNvPr id="48" name="dapan3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S.H</a:t>
            </a: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J.W</a:t>
            </a:r>
          </a:p>
        </p:txBody>
      </p:sp>
      <p:sp>
        <p:nvSpPr>
          <p:cNvPr id="45" name="dapan1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1512277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H.W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vi-VN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 chữ cái được khắc ở mặt sau đồng hồ là gì?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54351A3E-90D9-42D1-85DC-D465601B508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80781" y="-731044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434837CC-0444-4A5D-8F18-17693F16F6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991344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3316268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9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1724801" y="358324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21CDB229-A1DD-4BE8-92BB-9904AAD06175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723907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948 -0.1673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125" y="97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3108833" y="2564943"/>
            <a:ext cx="2180237" cy="3744183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3822337" y="2826446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16857774" y="6185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808357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7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7735 -0.31273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53" y="25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54E53A1-6715-B8DF-E3CB-243DBEA2FB3F}"/>
              </a:ext>
            </a:extLst>
          </p:cNvPr>
          <p:cNvSpPr txBox="1"/>
          <p:nvPr/>
        </p:nvSpPr>
        <p:spPr>
          <a:xfrm>
            <a:off x="-7620" y="2324100"/>
            <a:ext cx="10550768" cy="41549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I. </a:t>
            </a:r>
          </a:p>
          <a:p>
            <a:pPr lvl="0" algn="ctr">
              <a:defRPr/>
            </a:pP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Trải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nghiệm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</a:p>
          <a:p>
            <a:pPr lvl="0" algn="ctr">
              <a:defRPr/>
            </a:pP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cùng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văn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bản</a:t>
            </a:r>
            <a:endParaRPr lang="en-US" sz="8800" b="1" i="1" kern="0" dirty="0">
              <a:solidFill>
                <a:srgbClr val="FF0000"/>
              </a:solidFill>
              <a:latin typeface="#9Slide07 SVNGuerrilla" panose="00000500000000000000" pitchFamily="2" charset="0"/>
              <a:ea typeface="Cambria" panose="020405030504060302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830C313-70A8-BAC1-4D2A-F781F78B85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72261" y="-266700"/>
            <a:ext cx="9734393" cy="108483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2754891"/>
      </p:ext>
    </p:extLst>
  </p:cSld>
  <p:clrMapOvr>
    <a:masterClrMapping/>
  </p:clrMapOvr>
  <p:transition spd="slow">
    <p:push dir="u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1512277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Quan sát kỹ lưỡng</a:t>
            </a:r>
          </a:p>
        </p:txBody>
      </p:sp>
      <p:sp>
        <p:nvSpPr>
          <p:cNvPr id="48" name="dapan3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Loại trừ những giả thiết không hợp lý</a:t>
            </a: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Đưa ra nhiều giả thiết</a:t>
            </a:r>
          </a:p>
        </p:txBody>
      </p:sp>
      <p:sp>
        <p:nvSpPr>
          <p:cNvPr id="45" name="dapan4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D. Chỉ dựa vào một giả thiết duy nhất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vi-VN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Trong việc áp dụng phương pháp của Holmes, việc nào sau đây là KHÔNG đúng?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CED9E5F7-A5CE-4E63-ADA0-85F873B752E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07710" y="-731044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3DF20732-9A46-42E2-AD99-B73034004A97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754862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2668763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2664562" y="2288842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2650669" y="299773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60" name="Isosceles Triangle 15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0E5EA789-455A-475C-8DB2-F398FA4A9BE0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331292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5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8985 -0.91921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78" y="-2782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0013 -0.05532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78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C7ECBE4-76B7-467F-8D8B-E351A782FC07}"/>
              </a:ext>
            </a:extLst>
          </p:cNvPr>
          <p:cNvGrpSpPr/>
          <p:nvPr/>
        </p:nvGrpSpPr>
        <p:grpSpPr>
          <a:xfrm flipH="1">
            <a:off x="2539949" y="3309450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1ED7BFD-C924-4CE7-99E0-DA51A0C6E1D8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34C1CEF-6F57-4AFE-B91C-2FC026BF0EB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FA9780-5D08-4D5C-80D0-2A6006D3BDF2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C35288-7A48-4FC0-90D3-1197A25C7200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D8EB666-88EB-4CEB-831C-EB21DE346D85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121D892-5C67-4282-BEFD-4598BFDCCC39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2906FF4-CEE6-43DC-A2D9-A276DE9E1766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636EC9C-3254-49C1-9B66-500AA7D1ED2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D174CA8-518D-4A29-927B-63913E9548D7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EBFCDFD-3CAD-40D0-AEF1-1EBFFD7A9B5A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C9C04F4-8795-4D0C-8E2C-3F27F58F2F2E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DAF4CC-ECE0-40CB-8BA3-C1617B0C7B88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5879F87-4715-4C93-AB8C-109F73E9C7E1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22EBE7C-8AD0-4417-9C88-914AB9076D9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5483427-F8C0-4DEC-BC04-B83677BF9857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36DD10E-992F-4DB7-91B8-EE45DEA19BE2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8DAC201-B448-47C9-A91A-9405229A92BD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D1E5F92A-C811-4F24-A36C-1357E36A9D86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4CC809-F398-4AAB-9B81-5A289FEB21B0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DE23496-7028-4BA1-87B4-03ED7091B09C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6E9177D-8C27-4E7F-B480-0E4A1F97E8F6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F66AE129-8927-4EA3-B8DD-1BD0259547F7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7029FB0-BC38-4D79-879B-142A1C45C80F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4E1AB3F-2FA4-4604-B66D-98001523E2C2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80" name="Rectangle 179">
            <a:extLst>
              <a:ext uri="{FF2B5EF4-FFF2-40B4-BE49-F238E27FC236}">
                <a16:creationId xmlns:a16="http://schemas.microsoft.com/office/drawing/2014/main" id="{EF8C8545-C7D3-4CA8-9C39-A8C48F94DF1B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5A400794-7524-4187-A9EF-EAD739A69979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306317C-6870-4197-9031-D7154E3C8990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7AEF7C96-F853-4555-A725-01BD81017AD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B3A4A-B9E9-4735-A6D8-C5F086AE4C0C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9387177-F1DB-46D6-9591-620A37E4894D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93187E3-0ACB-4127-A5C3-A8DCC895E6FD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72A38A-89D1-4BFA-9FD0-B6C7965D8F39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D580D94-12F0-46B3-8138-3566D5ACAAF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3CD0471-0E70-4EB5-8A29-6A33B8A5E0BD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72E825B-4731-4153-80C6-F8F5D94092AD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2EB5416-5D9C-4F3F-86C5-A8F42D73435A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79FFF1C-F61F-421B-83B8-FCB7E739B70F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57A9268-FFC4-4052-AFC9-BF9D5995A77F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0A9B26B-698E-4D62-9520-2792AA9DC044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FAF01C-6C35-402D-8C61-DA6E89DA6A1E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8343949-9203-4379-AB4D-102EA3EDB2F0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6881F33-5C81-49BA-80A6-2DD7964F4E42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C70C0AAC-53D7-4D52-AEC9-B74D933B06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674762B-72D4-4E6E-BE15-01D646A12427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E2EA6A-35CC-4ED3-B515-0B17591DF630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BFBFB53-5EC8-488D-AF0C-86FCE891C51F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0D6B821-92AA-4BDD-80D6-F2F376EA55E2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56C320D7-C319-4F2A-A9F2-D29348FB03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1620FC7-9BD6-4CC9-BC74-C86CF9C3686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6807E39-C774-4409-8BB5-4CAFFDBD360B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07" name="Isosceles Triangle 206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D2E2C1D4-04D8-48D4-BA5F-79AA90C968E1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07790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8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4766 -0.38194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68" y="-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7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0.64766 -0.38194 L -0.77683 -0.31921 " pathEditMode="relative" rAng="0" ptsTypes="AA">
                                      <p:cBhvr>
                                        <p:cTn id="25" dur="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58" y="312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Scale>
                                      <p:cBhvr>
                                        <p:cTn id="27" dur="4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300"/>
                            </p:stCondLst>
                            <p:childTnLst>
                              <p:par>
                                <p:cTn id="33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0" grpId="1"/>
      <p:bldP spid="180" grpId="2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Vết xước trên đồng hồ</a:t>
            </a:r>
          </a:p>
        </p:txBody>
      </p:sp>
      <p:sp>
        <p:nvSpPr>
          <p:cNvPr id="48" name="dapan3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Chất liệu của đồng hồ</a:t>
            </a:r>
          </a:p>
        </p:txBody>
      </p:sp>
      <p:sp>
        <p:nvSpPr>
          <p:cNvPr id="46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1512275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Tuổi của đồng hồ</a:t>
            </a:r>
          </a:p>
        </p:txBody>
      </p:sp>
      <p:sp>
        <p:nvSpPr>
          <p:cNvPr id="45" name="dapan2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Màu sắc của mặt đồng hồ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5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lang="vi-VN" sz="5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 gì KHÔNG được Holmes đề cập khi quan sát chiếc đồng hồ?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1F115F33-28E6-497D-8808-8F875892115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04844" y="-731044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BEBCA806-14C1-4308-A4A2-D3DD27FDE377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022876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4126036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rot="378975" flipH="1">
            <a:off x="3115682" y="241165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3092660" y="2791063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6373B963-9CB3-4EB5-9678-7D52BB5C05CF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61608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7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1029 -0.4831 " pathEditMode="relative" rAng="0" ptsTypes="AA">
                                      <p:cBhvr>
                                        <p:cTn id="17" dur="6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906" y="-601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65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61029 -0.4831 L -0.66185 -0.9824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-2497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91667E-6 -2.96296E-6 L 0.03008 -0.03565 " pathEditMode="relative" rAng="0" ptsTypes="AA">
                                      <p:cBhvr>
                                        <p:cTn id="2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7" y="-1782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3108833" y="2564943"/>
            <a:ext cx="2180237" cy="3744183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3822337" y="2826446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905939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7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2084 -0.57384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427" y="-1055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4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2084 -0.57384 L -0.70404 -0.35463 " pathEditMode="relative" rAng="0" ptsTypes="AA">
                                      <p:cBhvr>
                                        <p:cTn id="3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10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8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277100"/>
            <a:ext cx="7069016" cy="2362200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Kết luận</a:t>
            </a:r>
          </a:p>
        </p:txBody>
      </p:sp>
      <p:sp>
        <p:nvSpPr>
          <p:cNvPr id="48" name="dapan3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277100"/>
            <a:ext cx="7069016" cy="2362200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Đưa ra giả thiết về nguyên nhân dẫn tới các chi tiết quan sát được</a:t>
            </a:r>
          </a:p>
        </p:txBody>
      </p:sp>
      <p:sp>
        <p:nvSpPr>
          <p:cNvPr id="46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1512275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Quan sát kỹ lưỡng</a:t>
            </a:r>
          </a:p>
        </p:txBody>
      </p:sp>
      <p:sp>
        <p:nvSpPr>
          <p:cNvPr id="45" name="dapan2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Loại trừ nguyên nhân ít khả năng xảy ra nhất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6. </a:t>
            </a:r>
            <a:r>
              <a:rPr lang="vi-VN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 thứ ba trong phương pháp của Hôm là gì?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4FBC3247-6C71-417E-870D-52E55BF4E5D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17718" y="-731044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30BE48FF-8784-4A84-AB70-42C0E495E51E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865220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4513126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2664562" y="2288842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2650669" y="299773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60" name="Isosceles Triangle 15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0E5EA789-455A-475C-8DB2-F398FA4A9BE0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175713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7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8985 -0.91921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78" y="-2782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0013 -0.05532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78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3108833" y="2564943"/>
            <a:ext cx="2180237" cy="3744183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3822337" y="2826446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16857774" y="6185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94115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1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7735 -0.31273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53" y="25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Chiếc xe mới được mua</a:t>
            </a:r>
          </a:p>
        </p:txBody>
      </p:sp>
      <p:sp>
        <p:nvSpPr>
          <p:cNvPr id="48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8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Chủ xe là người giàu có</a:t>
            </a: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Chủ xe là người cẩn thận</a:t>
            </a:r>
          </a:p>
        </p:txBody>
      </p:sp>
      <p:sp>
        <p:nvSpPr>
          <p:cNvPr id="45" name="dapan3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1512280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Chủ xe có thể là người lái xe bất cẩn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7. </a:t>
            </a:r>
            <a:r>
              <a:rPr lang="vi-VN" sz="4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Áp dụng phương pháp của Holmes, nếu bạn thấy một chiếc ô tô có nhiều vết xước và móp méo, bạn có thể suy đoán gì?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1B47BE7B-87D3-4C6E-B72F-1237B2DA463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41367" y="-706585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7C786DE5-BF75-484B-ABBD-4E3454B4562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912516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3739669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A3FF2C6-57E7-F031-4FA3-1A290467BF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0"/>
            <a:ext cx="6845483" cy="10401300"/>
          </a:xfrm>
          <a:prstGeom prst="flowChartDelay">
            <a:avLst/>
          </a:prstGeom>
        </p:spPr>
      </p:pic>
      <p:sp>
        <p:nvSpPr>
          <p:cNvPr id="2" name="Title 4">
            <a:extLst>
              <a:ext uri="{FF2B5EF4-FFF2-40B4-BE49-F238E27FC236}">
                <a16:creationId xmlns:a16="http://schemas.microsoft.com/office/drawing/2014/main" id="{86C07CC3-6DFA-CBA5-DECF-DFBAE7C08B9F}"/>
              </a:ext>
            </a:extLst>
          </p:cNvPr>
          <p:cNvSpPr txBox="1">
            <a:spLocks/>
          </p:cNvSpPr>
          <p:nvPr/>
        </p:nvSpPr>
        <p:spPr>
          <a:xfrm>
            <a:off x="1440000" y="548268"/>
            <a:ext cx="15408000" cy="1145400"/>
          </a:xfrm>
          <a:prstGeom prst="rect">
            <a:avLst/>
          </a:prstGeom>
        </p:spPr>
        <p:txBody>
          <a:bodyPr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1. Đọc – chú thích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363DED-CAC6-643A-492D-A2985AB397AF}"/>
              </a:ext>
            </a:extLst>
          </p:cNvPr>
          <p:cNvSpPr/>
          <p:nvPr/>
        </p:nvSpPr>
        <p:spPr>
          <a:xfrm>
            <a:off x="7391400" y="1897611"/>
            <a:ext cx="6845483" cy="113694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a.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Đọc</a:t>
            </a:r>
            <a:endParaRPr kumimoji="0" lang="en-US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B1AC492-0C8C-40BA-69E5-82095DFE4BB0}"/>
              </a:ext>
            </a:extLst>
          </p:cNvPr>
          <p:cNvSpPr txBox="1"/>
          <p:nvPr/>
        </p:nvSpPr>
        <p:spPr>
          <a:xfrm>
            <a:off x="7924800" y="3390900"/>
            <a:ext cx="86106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nối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</a:t>
            </a:r>
          </a:p>
        </p:txBody>
      </p:sp>
    </p:spTree>
    <p:extLst>
      <p:ext uri="{BB962C8B-B14F-4D97-AF65-F5344CB8AC3E}">
        <p14:creationId xmlns:p14="http://schemas.microsoft.com/office/powerpoint/2010/main" val="542142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1724801" y="358324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21CDB229-A1DD-4BE8-92BB-9904AAD06175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018933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948 -0.1673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125" y="97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C7ECBE4-76B7-467F-8D8B-E351A782FC07}"/>
              </a:ext>
            </a:extLst>
          </p:cNvPr>
          <p:cNvGrpSpPr/>
          <p:nvPr/>
        </p:nvGrpSpPr>
        <p:grpSpPr>
          <a:xfrm flipH="1">
            <a:off x="2539949" y="3309450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1ED7BFD-C924-4CE7-99E0-DA51A0C6E1D8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34C1CEF-6F57-4AFE-B91C-2FC026BF0EB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FA9780-5D08-4D5C-80D0-2A6006D3BDF2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C35288-7A48-4FC0-90D3-1197A25C7200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D8EB666-88EB-4CEB-831C-EB21DE346D85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121D892-5C67-4282-BEFD-4598BFDCCC39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2906FF4-CEE6-43DC-A2D9-A276DE9E1766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636EC9C-3254-49C1-9B66-500AA7D1ED2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D174CA8-518D-4A29-927B-63913E9548D7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EBFCDFD-3CAD-40D0-AEF1-1EBFFD7A9B5A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C9C04F4-8795-4D0C-8E2C-3F27F58F2F2E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DAF4CC-ECE0-40CB-8BA3-C1617B0C7B88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5879F87-4715-4C93-AB8C-109F73E9C7E1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22EBE7C-8AD0-4417-9C88-914AB9076D9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5483427-F8C0-4DEC-BC04-B83677BF9857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36DD10E-992F-4DB7-91B8-EE45DEA19BE2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8DAC201-B448-47C9-A91A-9405229A92BD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D1E5F92A-C811-4F24-A36C-1357E36A9D86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4CC809-F398-4AAB-9B81-5A289FEB21B0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DE23496-7028-4BA1-87B4-03ED7091B09C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6E9177D-8C27-4E7F-B480-0E4A1F97E8F6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F66AE129-8927-4EA3-B8DD-1BD0259547F7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7029FB0-BC38-4D79-879B-142A1C45C80F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4E1AB3F-2FA4-4604-B66D-98001523E2C2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80" name="Rectangle 179">
            <a:extLst>
              <a:ext uri="{FF2B5EF4-FFF2-40B4-BE49-F238E27FC236}">
                <a16:creationId xmlns:a16="http://schemas.microsoft.com/office/drawing/2014/main" id="{EF8C8545-C7D3-4CA8-9C39-A8C48F94DF1B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5A400794-7524-4187-A9EF-EAD739A69979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306317C-6870-4197-9031-D7154E3C8990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7AEF7C96-F853-4555-A725-01BD81017AD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B3A4A-B9E9-4735-A6D8-C5F086AE4C0C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9387177-F1DB-46D6-9591-620A37E4894D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93187E3-0ACB-4127-A5C3-A8DCC895E6FD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72A38A-89D1-4BFA-9FD0-B6C7965D8F39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D580D94-12F0-46B3-8138-3566D5ACAAF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3CD0471-0E70-4EB5-8A29-6A33B8A5E0BD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72E825B-4731-4153-80C6-F8F5D94092AD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2EB5416-5D9C-4F3F-86C5-A8F42D73435A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79FFF1C-F61F-421B-83B8-FCB7E739B70F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57A9268-FFC4-4052-AFC9-BF9D5995A77F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0A9B26B-698E-4D62-9520-2792AA9DC044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FAF01C-6C35-402D-8C61-DA6E89DA6A1E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8343949-9203-4379-AB4D-102EA3EDB2F0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6881F33-5C81-49BA-80A6-2DD7964F4E42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C70C0AAC-53D7-4D52-AEC9-B74D933B06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674762B-72D4-4E6E-BE15-01D646A12427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E2EA6A-35CC-4ED3-B515-0B17591DF630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BFBFB53-5EC8-488D-AF0C-86FCE891C51F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0D6B821-92AA-4BDD-80D6-F2F376EA55E2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56C320D7-C319-4F2A-A9F2-D29348FB03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1620FC7-9BD6-4CC9-BC74-C86CF9C3686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6807E39-C774-4409-8BB5-4CAFFDBD360B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07" name="Isosceles Triangle 206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D2E2C1D4-04D8-48D4-BA5F-79AA90C968E1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044709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7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4766 -0.38194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68" y="-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7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0.64766 -0.38194 L -0.77683 -0.31921 " pathEditMode="relative" rAng="0" ptsTypes="AA">
                                      <p:cBhvr>
                                        <p:cTn id="25" dur="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58" y="312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Scale>
                                      <p:cBhvr>
                                        <p:cTn id="27" dur="4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300"/>
                            </p:stCondLst>
                            <p:childTnLst>
                              <p:par>
                                <p:cTn id="33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0" grpId="1"/>
      <p:bldP spid="180" grpId="2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1512277" y="5489103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20 </a:t>
            </a:r>
            <a:r>
              <a:rPr 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-né</a:t>
            </a:r>
          </a:p>
        </p:txBody>
      </p:sp>
      <p:sp>
        <p:nvSpPr>
          <p:cNvPr id="48" name="dapan3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845441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40 </a:t>
            </a:r>
            <a:r>
              <a:rPr 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-né</a:t>
            </a: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30 </a:t>
            </a:r>
            <a:r>
              <a:rPr 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-né</a:t>
            </a:r>
          </a:p>
        </p:txBody>
      </p:sp>
      <p:sp>
        <p:nvSpPr>
          <p:cNvPr id="45" name="dapan4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9706711" y="7845441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D. 50 </a:t>
            </a:r>
            <a:r>
              <a:rPr 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-né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1992486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Theo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Hôm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hồ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-né?</a:t>
            </a:r>
          </a:p>
        </p:txBody>
      </p:sp>
      <p:pic>
        <p:nvPicPr>
          <p:cNvPr id="10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5D0834A7-420F-45DE-B85D-31ED60B46B1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835960" y="-731048"/>
            <a:ext cx="731045" cy="731045"/>
          </a:xfrm>
          <a:prstGeom prst="rect">
            <a:avLst/>
          </a:prstGeom>
        </p:spPr>
      </p:pic>
      <p:pic>
        <p:nvPicPr>
          <p:cNvPr id="11" name="Wrong Answer">
            <a:hlinkClick r:id="" action="ppaction://media"/>
            <a:extLst>
              <a:ext uri="{FF2B5EF4-FFF2-40B4-BE49-F238E27FC236}">
                <a16:creationId xmlns:a16="http://schemas.microsoft.com/office/drawing/2014/main" id="{8384EAF7-D0F9-463E-940B-F354CFBEFD0F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101704" y="-731047"/>
            <a:ext cx="731045" cy="731045"/>
          </a:xfrm>
          <a:prstGeom prst="rect">
            <a:avLst/>
          </a:prstGeom>
        </p:spPr>
      </p:pic>
      <p:sp>
        <p:nvSpPr>
          <p:cNvPr id="12" name="Action Button: Return 11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1116375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1724801" y="358324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21CDB229-A1DD-4BE8-92BB-9904AAD06175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079110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948 -0.1673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125" y="97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3108833" y="2564943"/>
            <a:ext cx="2180237" cy="3744183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3822337" y="2826446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16857774" y="6185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326500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8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7735 -0.31273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53" y="25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A8A8260-770E-4BD0-B86B-C369BD44C9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7586" y="-2984863"/>
            <a:ext cx="13787843" cy="13787843"/>
          </a:xfrm>
          <a:prstGeom prst="rect">
            <a:avLst/>
          </a:prstGeom>
        </p:spPr>
      </p:pic>
      <p:pic>
        <p:nvPicPr>
          <p:cNvPr id="7" name="Picture 6" descr="Chart, scatter chart&#10;&#10;Description automatically generated">
            <a:extLst>
              <a:ext uri="{FF2B5EF4-FFF2-40B4-BE49-F238E27FC236}">
                <a16:creationId xmlns:a16="http://schemas.microsoft.com/office/drawing/2014/main" id="{71FE7E92-1F6C-4559-A0B0-BEB1F71ED58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90532" y="4237672"/>
            <a:ext cx="4443818" cy="4559357"/>
          </a:xfrm>
          <a:prstGeom prst="rect">
            <a:avLst/>
          </a:prstGeom>
        </p:spPr>
      </p:pic>
      <p:pic>
        <p:nvPicPr>
          <p:cNvPr id="3" name="Picture 2" descr="A picture containing cup, tableware, porcelain&#10;&#10;Description automatically generated">
            <a:extLst>
              <a:ext uri="{FF2B5EF4-FFF2-40B4-BE49-F238E27FC236}">
                <a16:creationId xmlns:a16="http://schemas.microsoft.com/office/drawing/2014/main" id="{46DB83BD-AD97-414C-A55D-FEB22C8E9AE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PaintStrokes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3643"/>
          <a:stretch/>
        </p:blipFill>
        <p:spPr>
          <a:xfrm>
            <a:off x="4738547" y="208988"/>
            <a:ext cx="8810906" cy="9144018"/>
          </a:xfrm>
          <a:prstGeom prst="rect">
            <a:avLst/>
          </a:prstGeom>
          <a:effectLst>
            <a:glow rad="1905000">
              <a:srgbClr val="FFFF00">
                <a:alpha val="26000"/>
              </a:srgbClr>
            </a:glow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97AB820-B37D-4877-B8B2-079CA4B0D5FD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8005" y="1588162"/>
            <a:ext cx="4471988" cy="492918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6162DCA-6BDF-4607-B7C3-3C3A47698B8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8389" y="1371620"/>
            <a:ext cx="8706393" cy="87063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1165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fx-victory6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4">
            <a:extLst>
              <a:ext uri="{FF2B5EF4-FFF2-40B4-BE49-F238E27FC236}">
                <a16:creationId xmlns:a16="http://schemas.microsoft.com/office/drawing/2014/main" id="{A73B752E-3EAB-36A7-4D61-8424CE34CADA}"/>
              </a:ext>
            </a:extLst>
          </p:cNvPr>
          <p:cNvSpPr txBox="1">
            <a:spLocks/>
          </p:cNvSpPr>
          <p:nvPr/>
        </p:nvSpPr>
        <p:spPr>
          <a:xfrm>
            <a:off x="1440000" y="506704"/>
            <a:ext cx="15408000" cy="1145400"/>
          </a:xfrm>
          <a:prstGeom prst="rect">
            <a:avLst/>
          </a:prstGeom>
        </p:spPr>
        <p:txBody>
          <a:bodyPr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1. Đọc – chú thích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4694E33-8C98-3F13-03B2-AA4C1D2E1457}"/>
              </a:ext>
            </a:extLst>
          </p:cNvPr>
          <p:cNvSpPr/>
          <p:nvPr/>
        </p:nvSpPr>
        <p:spPr>
          <a:xfrm>
            <a:off x="1336745" y="1612247"/>
            <a:ext cx="13562110" cy="113694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b.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Chú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thích</a:t>
            </a:r>
            <a:endParaRPr kumimoji="0" lang="en-US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B1AC492-0C8C-40BA-69E5-82095DFE4BB0}"/>
              </a:ext>
            </a:extLst>
          </p:cNvPr>
          <p:cNvSpPr txBox="1"/>
          <p:nvPr/>
        </p:nvSpPr>
        <p:spPr>
          <a:xfrm>
            <a:off x="1440000" y="2933700"/>
            <a:ext cx="11209200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4400" b="1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4400" b="1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4400" b="1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4400" b="1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tứ</a:t>
            </a:r>
            <a:r>
              <a:rPr lang="en-US" sz="4400" b="1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cuốn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tiểu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tiểu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Sơ-lốc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Hôm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-nan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Đoi-lơ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srgbClr val="0D0D0D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BC6ADAB-C957-0411-B4F0-D34EB12A363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4667" r="14667"/>
          <a:stretch/>
        </p:blipFill>
        <p:spPr>
          <a:xfrm>
            <a:off x="13106400" y="2933700"/>
            <a:ext cx="4038600" cy="6774984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B818606-BFF5-7848-1760-7EB9899DD134}"/>
              </a:ext>
            </a:extLst>
          </p:cNvPr>
          <p:cNvSpPr txBox="1"/>
          <p:nvPr/>
        </p:nvSpPr>
        <p:spPr>
          <a:xfrm>
            <a:off x="1440000" y="5524500"/>
            <a:ext cx="11209200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D0D0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D0D0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Ghi-nê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D0D0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srgbClr val="0D0D0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đúc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ròng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Anh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ăm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1663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tới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1813.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srgbClr val="0D0D0D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8748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4">
            <a:extLst>
              <a:ext uri="{FF2B5EF4-FFF2-40B4-BE49-F238E27FC236}">
                <a16:creationId xmlns:a16="http://schemas.microsoft.com/office/drawing/2014/main" id="{87005886-F06D-27B5-5D3F-CE5AEF616F79}"/>
              </a:ext>
            </a:extLst>
          </p:cNvPr>
          <p:cNvSpPr txBox="1"/>
          <p:nvPr/>
        </p:nvSpPr>
        <p:spPr>
          <a:xfrm>
            <a:off x="914400" y="800100"/>
            <a:ext cx="6400800" cy="5073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873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2.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Tìm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hiểu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chung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C90365-6D1C-33F3-3344-509A3BED8A80}"/>
              </a:ext>
            </a:extLst>
          </p:cNvPr>
          <p:cNvSpPr txBox="1"/>
          <p:nvPr/>
        </p:nvSpPr>
        <p:spPr>
          <a:xfrm>
            <a:off x="1274943" y="1579425"/>
            <a:ext cx="12080514" cy="6771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a. Tác giả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4CBC54D-FF5C-DAD4-039D-C35E7A59A125}"/>
              </a:ext>
            </a:extLst>
          </p:cNvPr>
          <p:cNvSpPr txBox="1"/>
          <p:nvPr/>
        </p:nvSpPr>
        <p:spPr>
          <a:xfrm>
            <a:off x="6387807" y="2933700"/>
            <a:ext cx="11049000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4400" dirty="0">
                <a:latin typeface="+mj-lt"/>
              </a:rPr>
              <a:t>- Ren-sâm Rít sinh năm 1980 tại một trang trại ở Maryland.</a:t>
            </a:r>
          </a:p>
          <a:p>
            <a:pPr algn="just"/>
            <a:r>
              <a:rPr lang="vi-VN" sz="4400" dirty="0">
                <a:latin typeface="+mj-lt"/>
              </a:rPr>
              <a:t>- Năm 2009, ông ghi dấu ấn đầu tiên với cuốn sách </a:t>
            </a:r>
            <a:r>
              <a:rPr lang="vi-VN" sz="4400" i="1" dirty="0">
                <a:latin typeface="+mj-lt"/>
              </a:rPr>
              <a:t>The Sherlock Holmes Handbook </a:t>
            </a:r>
            <a:r>
              <a:rPr lang="vi-VN" sz="4400" dirty="0">
                <a:latin typeface="+mj-lt"/>
              </a:rPr>
              <a:t>dự án song hành cùng bộ phim </a:t>
            </a:r>
            <a:r>
              <a:rPr lang="vi-VN" sz="4400" i="1" dirty="0">
                <a:latin typeface="+mj-lt"/>
              </a:rPr>
              <a:t>Sherlock Holmes</a:t>
            </a:r>
            <a:r>
              <a:rPr lang="vi-VN" sz="4400" dirty="0">
                <a:latin typeface="+mj-lt"/>
              </a:rPr>
              <a:t>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60E3008-7980-4165-7826-EFF6E91B16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4400" y="2539818"/>
            <a:ext cx="4902200" cy="73533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C03D284-C3E4-B704-39F9-EF5E692C63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316200" y="6478772"/>
            <a:ext cx="2428875" cy="37719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452220C-9D1B-27BA-B629-13F921FBCF7F}"/>
              </a:ext>
            </a:extLst>
          </p:cNvPr>
          <p:cNvSpPr txBox="1"/>
          <p:nvPr/>
        </p:nvSpPr>
        <p:spPr>
          <a:xfrm>
            <a:off x="6387807" y="6504467"/>
            <a:ext cx="862359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4400" dirty="0">
                <a:latin typeface="+mj-lt"/>
              </a:rPr>
              <a:t>- Là tác giả của bộ tiểu thuyết viễn tưởng </a:t>
            </a:r>
            <a:r>
              <a:rPr lang="vi-VN" sz="4400" i="1" dirty="0">
                <a:latin typeface="+mj-lt"/>
              </a:rPr>
              <a:t>Trại trẻ mồ côi của cô Peregrine</a:t>
            </a:r>
            <a:r>
              <a:rPr lang="vi-VN" sz="4400" dirty="0"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4085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4">
            <a:extLst>
              <a:ext uri="{FF2B5EF4-FFF2-40B4-BE49-F238E27FC236}">
                <a16:creationId xmlns:a16="http://schemas.microsoft.com/office/drawing/2014/main" id="{C42DFC3D-55E6-59C8-F652-CA135DE62F7F}"/>
              </a:ext>
            </a:extLst>
          </p:cNvPr>
          <p:cNvSpPr txBox="1">
            <a:spLocks/>
          </p:cNvSpPr>
          <p:nvPr/>
        </p:nvSpPr>
        <p:spPr>
          <a:xfrm>
            <a:off x="1440000" y="548268"/>
            <a:ext cx="15408000" cy="1145400"/>
          </a:xfrm>
          <a:prstGeom prst="rect">
            <a:avLst/>
          </a:prstGeom>
        </p:spPr>
        <p:txBody>
          <a:bodyPr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2. Tìm hiểu chung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7B54BF1-0C22-CC9A-95E5-2755CA11249D}"/>
              </a:ext>
            </a:extLst>
          </p:cNvPr>
          <p:cNvSpPr/>
          <p:nvPr/>
        </p:nvSpPr>
        <p:spPr>
          <a:xfrm>
            <a:off x="1219200" y="1214838"/>
            <a:ext cx="13562110" cy="113694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b.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Tác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phẩm</a:t>
            </a:r>
            <a:endParaRPr kumimoji="0" lang="en-US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1A3FE98-7880-BF48-47DC-385240F9B833}"/>
              </a:ext>
            </a:extLst>
          </p:cNvPr>
          <p:cNvSpPr txBox="1"/>
          <p:nvPr/>
        </p:nvSpPr>
        <p:spPr>
          <a:xfrm>
            <a:off x="1676400" y="7367253"/>
            <a:ext cx="96696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Thể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loại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văn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bản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thôn</a:t>
            </a:r>
            <a:r>
              <a:rPr lang="en-US" sz="4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 tin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4CBC54D-FF5C-DAD4-039D-C35E7A59A125}"/>
              </a:ext>
            </a:extLst>
          </p:cNvPr>
          <p:cNvSpPr txBox="1"/>
          <p:nvPr/>
        </p:nvSpPr>
        <p:spPr>
          <a:xfrm>
            <a:off x="1676400" y="2432397"/>
            <a:ext cx="10370820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xứ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trích từ Chương 1 của cuốn sách </a:t>
            </a:r>
            <a:r>
              <a:rPr lang="vi-VN" sz="4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Để trở thành Sơ-lốc Hôm – Những phương pháp và kĩ năng khám phá</a:t>
            </a:r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Trong cuốn sách này, Ren-sâm Rít đã phân tích, lí giải các phương pháp, kĩ thuật mà thám tử Sơ-lốc Hôm sử dụng để tìm sự thật trong các vụ án phức tạp.</a:t>
            </a:r>
          </a:p>
        </p:txBody>
      </p:sp>
      <p:sp>
        <p:nvSpPr>
          <p:cNvPr id="7" name="Freeform 3">
            <a:extLst>
              <a:ext uri="{FF2B5EF4-FFF2-40B4-BE49-F238E27FC236}">
                <a16:creationId xmlns:a16="http://schemas.microsoft.com/office/drawing/2014/main" id="{55CA8FC2-0AC6-A2DC-1BF0-6BBF94815456}"/>
              </a:ext>
            </a:extLst>
          </p:cNvPr>
          <p:cNvSpPr/>
          <p:nvPr/>
        </p:nvSpPr>
        <p:spPr>
          <a:xfrm rot="1670258">
            <a:off x="340779" y="8316933"/>
            <a:ext cx="2390699" cy="2211397"/>
          </a:xfrm>
          <a:custGeom>
            <a:avLst/>
            <a:gdLst/>
            <a:ahLst/>
            <a:cxnLst/>
            <a:rect l="l" t="t" r="r" b="b"/>
            <a:pathLst>
              <a:path w="2390699" h="2211397">
                <a:moveTo>
                  <a:pt x="0" y="0"/>
                </a:moveTo>
                <a:lnTo>
                  <a:pt x="2390700" y="0"/>
                </a:lnTo>
                <a:lnTo>
                  <a:pt x="2390700" y="2211397"/>
                </a:lnTo>
                <a:lnTo>
                  <a:pt x="0" y="2211397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200902D-9500-E9A0-418B-F61105528AC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420600" y="2113112"/>
            <a:ext cx="5384374" cy="76256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511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8669D5E-089F-D1B5-6D9B-1B278B0C77BA}"/>
              </a:ext>
            </a:extLst>
          </p:cNvPr>
          <p:cNvSpPr txBox="1"/>
          <p:nvPr/>
        </p:nvSpPr>
        <p:spPr>
          <a:xfrm>
            <a:off x="-76200" y="5158740"/>
            <a:ext cx="18440400" cy="28007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II. </a:t>
            </a:r>
          </a:p>
          <a:p>
            <a:pPr lvl="0" algn="ctr">
              <a:defRPr/>
            </a:pP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Suy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ngẫm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phản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hồi</a:t>
            </a:r>
            <a:endParaRPr lang="en-US" sz="8800" b="1" i="1" kern="0" dirty="0">
              <a:solidFill>
                <a:srgbClr val="FF0000"/>
              </a:solidFill>
              <a:latin typeface="#9Slide07 SVNGuerrilla" panose="00000500000000000000" pitchFamily="2" charset="0"/>
              <a:ea typeface="Cambria" panose="020405030504060302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3226207"/>
      </p:ext>
    </p:extLst>
  </p:cSld>
  <p:clrMapOvr>
    <a:masterClrMapping/>
  </p:clrMapOvr>
  <p:transition spd="slow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09E2FAC4-4C9D-7E37-4AC0-0962009F8B4E}"/>
              </a:ext>
            </a:extLst>
          </p:cNvPr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7777680" h="6008258">
                <a:moveTo>
                  <a:pt x="0" y="0"/>
                </a:moveTo>
                <a:lnTo>
                  <a:pt x="7777680" y="0"/>
                </a:lnTo>
                <a:lnTo>
                  <a:pt x="7777680" y="6008258"/>
                </a:lnTo>
                <a:lnTo>
                  <a:pt x="0" y="6008258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921DCF8-E328-8306-EE78-048FE8C518C0}"/>
              </a:ext>
            </a:extLst>
          </p:cNvPr>
          <p:cNvSpPr txBox="1"/>
          <p:nvPr/>
        </p:nvSpPr>
        <p:spPr>
          <a:xfrm>
            <a:off x="762000" y="1409700"/>
            <a:ext cx="7696200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828800">
              <a:buClr>
                <a:srgbClr val="000000"/>
              </a:buClr>
            </a:pP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1. </a:t>
            </a:r>
          </a:p>
          <a:p>
            <a:pPr algn="ctr" defTabSz="1828800">
              <a:buClr>
                <a:srgbClr val="000000"/>
              </a:buClr>
            </a:pP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Trình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tự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suy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luận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của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Sơ-lốc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Hôm</a:t>
            </a:r>
            <a:endParaRPr lang="vi-VN" sz="7200" kern="0" dirty="0">
              <a:solidFill>
                <a:srgbClr val="C00000"/>
              </a:solidFill>
              <a:latin typeface="#9Slide04 Rokkitt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4043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7657</TotalTime>
  <Words>1788</Words>
  <Application>Microsoft Office PowerPoint</Application>
  <PresentationFormat>Custom</PresentationFormat>
  <Paragraphs>284</Paragraphs>
  <Slides>45</Slides>
  <Notes>23</Notes>
  <HiddenSlides>0</HiddenSlides>
  <MMClips>17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45</vt:i4>
      </vt:variant>
    </vt:vector>
  </HeadingPairs>
  <TitlesOfParts>
    <vt:vector size="68" baseType="lpstr">
      <vt:lpstr>Open Sans</vt:lpstr>
      <vt:lpstr>UTM Banque</vt:lpstr>
      <vt:lpstr>#9Slide05 Good Vibes Pro</vt:lpstr>
      <vt:lpstr>Calibri</vt:lpstr>
      <vt:lpstr>Arial</vt:lpstr>
      <vt:lpstr>Times New Roman</vt:lpstr>
      <vt:lpstr>#9Slide05 SVNAslang Barry</vt:lpstr>
      <vt:lpstr>#9Slide05 SVNCookie</vt:lpstr>
      <vt:lpstr>#9Slide07 SVNGuerrilla</vt:lpstr>
      <vt:lpstr>#9Slide05 SVNBulgary</vt:lpstr>
      <vt:lpstr>#9Slide04 Rokkitt Black</vt:lpstr>
      <vt:lpstr>#9Slide07 IcielCrocante</vt:lpstr>
      <vt:lpstr>#9Slide03 IcielNovecento sans E</vt:lpstr>
      <vt:lpstr>Söhne</vt:lpstr>
      <vt:lpstr>Calibri Light</vt:lpstr>
      <vt:lpstr>#9Slide05 Fourth Medium</vt:lpstr>
      <vt:lpstr>1_Office Theme</vt:lpstr>
      <vt:lpstr>Office Theme</vt:lpstr>
      <vt:lpstr>4_Office Theme</vt:lpstr>
      <vt:lpstr>5_Office Theme</vt:lpstr>
      <vt:lpstr>3_Office Theme</vt:lpstr>
      <vt:lpstr>8_Office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Blue Modern Travel Plan Presentation</dc:title>
  <cp:lastModifiedBy>Dell Inspiron 5320</cp:lastModifiedBy>
  <cp:revision>329</cp:revision>
  <dcterms:created xsi:type="dcterms:W3CDTF">2006-08-16T00:00:00Z</dcterms:created>
  <dcterms:modified xsi:type="dcterms:W3CDTF">2024-12-20T11:02:37Z</dcterms:modified>
  <dc:identifier>DAGLqprbdMc</dc:identifier>
</cp:coreProperties>
</file>